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Chau Philomene One"/>
      <p:regular r:id="rId64"/>
      <p:italic r:id="rId65"/>
    </p:embeddedFont>
    <p:embeddedFont>
      <p:font typeface="Delius Swash Caps"/>
      <p:regular r:id="rId66"/>
    </p:embeddedFont>
    <p:embeddedFont>
      <p:font typeface="Proxima Nova"/>
      <p:regular r:id="rId67"/>
      <p:bold r:id="rId68"/>
      <p:italic r:id="rId69"/>
      <p:boldItalic r:id="rId70"/>
    </p:embeddedFont>
    <p:embeddedFont>
      <p:font typeface="Roboto Medium"/>
      <p:regular r:id="rId71"/>
      <p:bold r:id="rId72"/>
      <p:italic r:id="rId73"/>
      <p:boldItalic r:id="rId74"/>
    </p:embeddedFont>
    <p:embeddedFont>
      <p:font typeface="Sacramento"/>
      <p:regular r:id="rId75"/>
    </p:embeddedFont>
    <p:embeddedFont>
      <p:font typeface="Amatic SC"/>
      <p:regular r:id="rId76"/>
      <p:bold r:id="rId77"/>
    </p:embeddedFont>
    <p:embeddedFont>
      <p:font typeface="Didact Gothic"/>
      <p:regular r:id="rId78"/>
    </p:embeddedFont>
    <p:embeddedFont>
      <p:font typeface="Proxima Nova Semibold"/>
      <p:regular r:id="rId79"/>
      <p:bold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69C4251-DE92-4E86-A08B-C71E90163943}">
  <a:tblStyle styleId="{369C4251-DE92-4E86-A08B-C71E901639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fntdata"/><Relationship Id="rId81" Type="http://schemas.openxmlformats.org/officeDocument/2006/relationships/font" Target="fonts/ProximaNovaSemibold-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5.xml"/><Relationship Id="rId75" Type="http://schemas.openxmlformats.org/officeDocument/2006/relationships/font" Target="fonts/Sacramento-regular.fntdata"/><Relationship Id="rId30" Type="http://schemas.openxmlformats.org/officeDocument/2006/relationships/slide" Target="slides/slide24.xml"/><Relationship Id="rId74" Type="http://schemas.openxmlformats.org/officeDocument/2006/relationships/font" Target="fonts/RobotoMedium-boldItalic.fntdata"/><Relationship Id="rId33" Type="http://schemas.openxmlformats.org/officeDocument/2006/relationships/slide" Target="slides/slide27.xml"/><Relationship Id="rId77" Type="http://schemas.openxmlformats.org/officeDocument/2006/relationships/font" Target="fonts/AmaticSC-bold.fntdata"/><Relationship Id="rId32" Type="http://schemas.openxmlformats.org/officeDocument/2006/relationships/slide" Target="slides/slide26.xml"/><Relationship Id="rId76" Type="http://schemas.openxmlformats.org/officeDocument/2006/relationships/font" Target="fonts/AmaticSC-regular.fntdata"/><Relationship Id="rId35" Type="http://schemas.openxmlformats.org/officeDocument/2006/relationships/slide" Target="slides/slide29.xml"/><Relationship Id="rId79" Type="http://schemas.openxmlformats.org/officeDocument/2006/relationships/font" Target="fonts/ProximaNovaSemibold-regular.fntdata"/><Relationship Id="rId34" Type="http://schemas.openxmlformats.org/officeDocument/2006/relationships/slide" Target="slides/slide28.xml"/><Relationship Id="rId78" Type="http://schemas.openxmlformats.org/officeDocument/2006/relationships/font" Target="fonts/DidactGothic-regular.fntdata"/><Relationship Id="rId71" Type="http://schemas.openxmlformats.org/officeDocument/2006/relationships/font" Target="fonts/RobotoMedium-regular.fntdata"/><Relationship Id="rId70" Type="http://schemas.openxmlformats.org/officeDocument/2006/relationships/font" Target="fonts/ProximaNova-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ChauPhilomeneOne-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DeliusSwashCaps-regular.fntdata"/><Relationship Id="rId21" Type="http://schemas.openxmlformats.org/officeDocument/2006/relationships/slide" Target="slides/slide15.xml"/><Relationship Id="rId65" Type="http://schemas.openxmlformats.org/officeDocument/2006/relationships/font" Target="fonts/ChauPhilomeneOne-italic.fntdata"/><Relationship Id="rId24" Type="http://schemas.openxmlformats.org/officeDocument/2006/relationships/slide" Target="slides/slide18.xml"/><Relationship Id="rId68" Type="http://schemas.openxmlformats.org/officeDocument/2006/relationships/font" Target="fonts/ProximaNova-bold.fntdata"/><Relationship Id="rId23" Type="http://schemas.openxmlformats.org/officeDocument/2006/relationships/slide" Target="slides/slide17.xml"/><Relationship Id="rId67" Type="http://schemas.openxmlformats.org/officeDocument/2006/relationships/font" Target="fonts/ProximaNova-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db13e22b57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db13e22b57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f231d500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f231d500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f231d500e7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f231d500e7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f231d500e7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f231d500e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f231d500e7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f231d500e7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f231d500e7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f231d500e7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f231d500e7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f231d500e7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f231d500e7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f231d500e7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f231d500e7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f231d500e7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f231d500e7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f231d500e7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f231d500e7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f231d500e7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d924d8386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d924d8386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f26e92512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f26e92512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f231d500e7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f231d500e7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f231d500e7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f231d500e7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f231d500e7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f231d500e7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f231d500e7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f231d500e7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f231d500e7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f231d500e7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f231d500e7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f231d500e7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f231d500e7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f231d500e7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f231d500e7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f231d500e7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f231d500e7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f231d500e7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db13e22b57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db13e22b57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f231d500e7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f231d500e7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f231d500e7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f231d500e7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f231d500e7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f231d500e7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f231d500e7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f231d500e7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f231d500e7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f231d500e7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f231d500e7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f231d500e7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d6846a9a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d6846a9a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d924d8386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d924d8386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d933aedcbc_0_2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d933aedcbc_0_2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d924d8386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d924d8386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d924d8386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d924d8386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f26e925126_0_10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f26e925126_0_10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f26e925126_0_10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f26e925126_0_10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f26e925126_0_10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f26e925126_0_10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f26e925126_0_10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f26e925126_0_10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f26e925126_0_10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f26e925126_0_10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f26e925126_0_10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f26e925126_0_10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2" name="Shape 5492"/>
        <p:cNvGrpSpPr/>
        <p:nvPr/>
      </p:nvGrpSpPr>
      <p:grpSpPr>
        <a:xfrm>
          <a:off x="0" y="0"/>
          <a:ext cx="0" cy="0"/>
          <a:chOff x="0" y="0"/>
          <a:chExt cx="0" cy="0"/>
        </a:xfrm>
      </p:grpSpPr>
      <p:sp>
        <p:nvSpPr>
          <p:cNvPr id="5493" name="Google Shape;5493;gf26e925126_0_13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4" name="Google Shape;5494;gf26e925126_0_13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1" name="Shape 5911"/>
        <p:cNvGrpSpPr/>
        <p:nvPr/>
      </p:nvGrpSpPr>
      <p:grpSpPr>
        <a:xfrm>
          <a:off x="0" y="0"/>
          <a:ext cx="0" cy="0"/>
          <a:chOff x="0" y="0"/>
          <a:chExt cx="0" cy="0"/>
        </a:xfrm>
      </p:grpSpPr>
      <p:sp>
        <p:nvSpPr>
          <p:cNvPr id="5912" name="Google Shape;5912;gf26e925126_0_13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3" name="Google Shape;5913;gf26e925126_0_13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1" name="Shape 6081"/>
        <p:cNvGrpSpPr/>
        <p:nvPr/>
      </p:nvGrpSpPr>
      <p:grpSpPr>
        <a:xfrm>
          <a:off x="0" y="0"/>
          <a:ext cx="0" cy="0"/>
          <a:chOff x="0" y="0"/>
          <a:chExt cx="0" cy="0"/>
        </a:xfrm>
      </p:grpSpPr>
      <p:sp>
        <p:nvSpPr>
          <p:cNvPr id="6082" name="Google Shape;6082;gf26e925126_0_13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3" name="Google Shape;6083;gf26e925126_0_13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6" name="Shape 6486"/>
        <p:cNvGrpSpPr/>
        <p:nvPr/>
      </p:nvGrpSpPr>
      <p:grpSpPr>
        <a:xfrm>
          <a:off x="0" y="0"/>
          <a:ext cx="0" cy="0"/>
          <a:chOff x="0" y="0"/>
          <a:chExt cx="0" cy="0"/>
        </a:xfrm>
      </p:grpSpPr>
      <p:sp>
        <p:nvSpPr>
          <p:cNvPr id="6487" name="Google Shape;6487;gf26e925126_0_14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8" name="Google Shape;6488;gf26e925126_0_14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d6846a9a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d6846a9a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6" name="Shape 6866"/>
        <p:cNvGrpSpPr/>
        <p:nvPr/>
      </p:nvGrpSpPr>
      <p:grpSpPr>
        <a:xfrm>
          <a:off x="0" y="0"/>
          <a:ext cx="0" cy="0"/>
          <a:chOff x="0" y="0"/>
          <a:chExt cx="0" cy="0"/>
        </a:xfrm>
      </p:grpSpPr>
      <p:sp>
        <p:nvSpPr>
          <p:cNvPr id="6867" name="Google Shape;6867;gf26e925126_0_14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8" name="Google Shape;6868;gf26e925126_0_14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0" name="Shape 7280"/>
        <p:cNvGrpSpPr/>
        <p:nvPr/>
      </p:nvGrpSpPr>
      <p:grpSpPr>
        <a:xfrm>
          <a:off x="0" y="0"/>
          <a:ext cx="0" cy="0"/>
          <a:chOff x="0" y="0"/>
          <a:chExt cx="0" cy="0"/>
        </a:xfrm>
      </p:grpSpPr>
      <p:sp>
        <p:nvSpPr>
          <p:cNvPr id="7281" name="Google Shape;7281;gf26e925126_0_15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2" name="Google Shape;7282;gf26e925126_0_15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1" name="Shape 7641"/>
        <p:cNvGrpSpPr/>
        <p:nvPr/>
      </p:nvGrpSpPr>
      <p:grpSpPr>
        <a:xfrm>
          <a:off x="0" y="0"/>
          <a:ext cx="0" cy="0"/>
          <a:chOff x="0" y="0"/>
          <a:chExt cx="0" cy="0"/>
        </a:xfrm>
      </p:grpSpPr>
      <p:sp>
        <p:nvSpPr>
          <p:cNvPr id="7642" name="Google Shape;7642;gf26e925126_0_15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3" name="Google Shape;7643;gf26e925126_0_15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1" name="Shape 8151"/>
        <p:cNvGrpSpPr/>
        <p:nvPr/>
      </p:nvGrpSpPr>
      <p:grpSpPr>
        <a:xfrm>
          <a:off x="0" y="0"/>
          <a:ext cx="0" cy="0"/>
          <a:chOff x="0" y="0"/>
          <a:chExt cx="0" cy="0"/>
        </a:xfrm>
      </p:grpSpPr>
      <p:sp>
        <p:nvSpPr>
          <p:cNvPr id="8152" name="Google Shape;8152;gf26e925126_0_15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3" name="Google Shape;8153;gf26e925126_0_15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1" name="Shape 8771"/>
        <p:cNvGrpSpPr/>
        <p:nvPr/>
      </p:nvGrpSpPr>
      <p:grpSpPr>
        <a:xfrm>
          <a:off x="0" y="0"/>
          <a:ext cx="0" cy="0"/>
          <a:chOff x="0" y="0"/>
          <a:chExt cx="0" cy="0"/>
        </a:xfrm>
      </p:grpSpPr>
      <p:sp>
        <p:nvSpPr>
          <p:cNvPr id="8772" name="Google Shape;8772;gf26e925126_0_16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3" name="Google Shape;8773;gf26e925126_0_16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5" name="Shape 9365"/>
        <p:cNvGrpSpPr/>
        <p:nvPr/>
      </p:nvGrpSpPr>
      <p:grpSpPr>
        <a:xfrm>
          <a:off x="0" y="0"/>
          <a:ext cx="0" cy="0"/>
          <a:chOff x="0" y="0"/>
          <a:chExt cx="0" cy="0"/>
        </a:xfrm>
      </p:grpSpPr>
      <p:sp>
        <p:nvSpPr>
          <p:cNvPr id="9366" name="Google Shape;9366;gf26e925126_0_17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7" name="Google Shape;9367;gf26e925126_0_17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6" name="Shape 9686"/>
        <p:cNvGrpSpPr/>
        <p:nvPr/>
      </p:nvGrpSpPr>
      <p:grpSpPr>
        <a:xfrm>
          <a:off x="0" y="0"/>
          <a:ext cx="0" cy="0"/>
          <a:chOff x="0" y="0"/>
          <a:chExt cx="0" cy="0"/>
        </a:xfrm>
      </p:grpSpPr>
      <p:sp>
        <p:nvSpPr>
          <p:cNvPr id="9687" name="Google Shape;9687;gf26e925126_0_17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8" name="Google Shape;9688;gf26e925126_0_17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4" name="Shape 9994"/>
        <p:cNvGrpSpPr/>
        <p:nvPr/>
      </p:nvGrpSpPr>
      <p:grpSpPr>
        <a:xfrm>
          <a:off x="0" y="0"/>
          <a:ext cx="0" cy="0"/>
          <a:chOff x="0" y="0"/>
          <a:chExt cx="0" cy="0"/>
        </a:xfrm>
      </p:grpSpPr>
      <p:sp>
        <p:nvSpPr>
          <p:cNvPr id="9995" name="Google Shape;9995;gf26e925126_0_19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6" name="Google Shape;9996;gf26e925126_0_19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f2c03736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f2c03736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f231d500e7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f231d500e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f231d500e7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f231d500e7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e67be192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e67be192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rot="-753">
            <a:off x="1834500" y="1447875"/>
            <a:ext cx="5475000" cy="20409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6000">
                <a:latin typeface="Chau Philomene One"/>
                <a:ea typeface="Chau Philomene One"/>
                <a:cs typeface="Chau Philomene One"/>
                <a:sym typeface="Chau Philome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rot="232">
            <a:off x="2352150" y="3457862"/>
            <a:ext cx="4439700" cy="56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51024" y="-93645"/>
            <a:ext cx="8949151" cy="5090045"/>
            <a:chOff x="51024" y="-93645"/>
            <a:chExt cx="8949151" cy="5090045"/>
          </a:xfrm>
        </p:grpSpPr>
        <p:sp>
          <p:nvSpPr>
            <p:cNvPr id="12" name="Google Shape;12;p2"/>
            <p:cNvSpPr/>
            <p:nvPr/>
          </p:nvSpPr>
          <p:spPr>
            <a:xfrm rot="-781437">
              <a:off x="143109" y="2868722"/>
              <a:ext cx="922531" cy="922531"/>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6675" y="140975"/>
              <a:ext cx="1192800" cy="11928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248036">
              <a:off x="5975918" y="3630626"/>
              <a:ext cx="1192847" cy="1192847"/>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41675" y="1566463"/>
              <a:ext cx="658500" cy="6585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1196695">
              <a:off x="5148695" y="41478"/>
              <a:ext cx="961255" cy="961255"/>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143083" y="172550"/>
            <a:ext cx="8710828" cy="4370401"/>
            <a:chOff x="143083" y="172550"/>
            <a:chExt cx="8710828" cy="4370401"/>
          </a:xfrm>
        </p:grpSpPr>
        <p:sp>
          <p:nvSpPr>
            <p:cNvPr id="18" name="Google Shape;18;p2"/>
            <p:cNvSpPr/>
            <p:nvPr/>
          </p:nvSpPr>
          <p:spPr>
            <a:xfrm>
              <a:off x="1451925" y="172550"/>
              <a:ext cx="101100" cy="101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rot="7503197">
              <a:off x="219055" y="1572935"/>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3300479">
              <a:off x="515106" y="15535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3300479">
              <a:off x="155306" y="18578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974949">
              <a:off x="2909468" y="991207"/>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985567">
              <a:off x="3293430" y="621661"/>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58825" y="35598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663725" y="3356875"/>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791850">
              <a:off x="1864908" y="4341380"/>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789625">
              <a:off x="2172995" y="4287273"/>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461274" y="11871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133819" y="1487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689649" y="330317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658449" y="17729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8328293">
              <a:off x="3668220" y="4309279"/>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8328844">
              <a:off x="4877714" y="43764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8324424">
              <a:off x="4509433" y="44371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810849" y="19253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562825" y="363062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337825" y="1137850"/>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6057244">
              <a:off x="8499346" y="243637"/>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6056029">
              <a:off x="8795523" y="376172"/>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215" name="Shape 215"/>
        <p:cNvGrpSpPr/>
        <p:nvPr/>
      </p:nvGrpSpPr>
      <p:grpSpPr>
        <a:xfrm>
          <a:off x="0" y="0"/>
          <a:ext cx="0" cy="0"/>
          <a:chOff x="0" y="0"/>
          <a:chExt cx="0" cy="0"/>
        </a:xfrm>
      </p:grpSpPr>
      <p:sp>
        <p:nvSpPr>
          <p:cNvPr id="216" name="Google Shape;216;p11"/>
          <p:cNvSpPr txBox="1"/>
          <p:nvPr>
            <p:ph hasCustomPrompt="1" type="title"/>
          </p:nvPr>
        </p:nvSpPr>
        <p:spPr>
          <a:xfrm>
            <a:off x="1144350" y="1656225"/>
            <a:ext cx="6855300" cy="12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2000"/>
              <a:buNone/>
              <a:defRPr sz="12000"/>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217" name="Google Shape;217;p11"/>
          <p:cNvSpPr txBox="1"/>
          <p:nvPr>
            <p:ph idx="1" type="body"/>
          </p:nvPr>
        </p:nvSpPr>
        <p:spPr>
          <a:xfrm>
            <a:off x="1756650" y="3211788"/>
            <a:ext cx="5630700" cy="3795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sz="18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18" name="Google Shape;218;p11"/>
          <p:cNvSpPr/>
          <p:nvPr/>
        </p:nvSpPr>
        <p:spPr>
          <a:xfrm flipH="1" rot="-10018628">
            <a:off x="579033" y="353197"/>
            <a:ext cx="1049082" cy="1049082"/>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rot="10800000">
            <a:off x="269825" y="3332005"/>
            <a:ext cx="1192800" cy="11928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rot="-9551964">
            <a:off x="5100618" y="-260769"/>
            <a:ext cx="1192847" cy="1192847"/>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rot="10800000">
            <a:off x="8341675" y="2097842"/>
            <a:ext cx="658500" cy="6585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rot="9603617">
            <a:off x="4933542" y="3925301"/>
            <a:ext cx="1929149" cy="1929149"/>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rot="3296803">
            <a:off x="219055" y="2588989"/>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rot="-7499521">
            <a:off x="515106" y="2707011"/>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rot="-7499521">
            <a:off x="155306" y="2402736"/>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rot="8381921">
            <a:off x="2935166" y="4119067"/>
            <a:ext cx="62151" cy="6215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rot="8369829">
            <a:off x="3197307" y="4240715"/>
            <a:ext cx="132566" cy="13256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rot="10800000">
            <a:off x="229775" y="34488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rot="10800000">
            <a:off x="8723300" y="305430"/>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rot="-9008150">
            <a:off x="1884133" y="182958"/>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rot="-9010375">
            <a:off x="2192220" y="266499"/>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rot="10800000">
            <a:off x="7510024" y="327830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rot="10800000">
            <a:off x="7293869" y="342370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rot="10800000">
            <a:off x="1658449" y="249620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flipH="1" rot="-2471707">
            <a:off x="3749470" y="247730"/>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rot="-2471156">
            <a:off x="7243889" y="350985"/>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rot="10800000">
            <a:off x="1810849" y="234380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rot="10800000">
            <a:off x="8562825" y="63848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rot="10800000">
            <a:off x="479925" y="4823580"/>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rot="-4742756">
            <a:off x="8353071" y="4692827"/>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rot="-4743971">
            <a:off x="8714248" y="4405057"/>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42" name="Shape 2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1"/>
        </a:solidFill>
      </p:bgPr>
    </p:bg>
    <p:spTree>
      <p:nvGrpSpPr>
        <p:cNvPr id="243" name="Shape 243"/>
        <p:cNvGrpSpPr/>
        <p:nvPr/>
      </p:nvGrpSpPr>
      <p:grpSpPr>
        <a:xfrm>
          <a:off x="0" y="0"/>
          <a:ext cx="0" cy="0"/>
          <a:chOff x="0" y="0"/>
          <a:chExt cx="0" cy="0"/>
        </a:xfrm>
      </p:grpSpPr>
      <p:sp>
        <p:nvSpPr>
          <p:cNvPr id="244" name="Google Shape;244;p13"/>
          <p:cNvSpPr txBox="1"/>
          <p:nvPr>
            <p:ph hasCustomPrompt="1" type="title"/>
          </p:nvPr>
        </p:nvSpPr>
        <p:spPr>
          <a:xfrm flipH="1">
            <a:off x="1801450" y="1700025"/>
            <a:ext cx="862200" cy="81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3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245" name="Google Shape;245;p13"/>
          <p:cNvSpPr txBox="1"/>
          <p:nvPr>
            <p:ph idx="1" type="subTitle"/>
          </p:nvPr>
        </p:nvSpPr>
        <p:spPr>
          <a:xfrm>
            <a:off x="2739850" y="1903425"/>
            <a:ext cx="22443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46" name="Google Shape;246;p13"/>
          <p:cNvSpPr txBox="1"/>
          <p:nvPr>
            <p:ph idx="2" type="subTitle"/>
          </p:nvPr>
        </p:nvSpPr>
        <p:spPr>
          <a:xfrm>
            <a:off x="2739850" y="1439312"/>
            <a:ext cx="2244300" cy="46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247" name="Google Shape;247;p13"/>
          <p:cNvSpPr txBox="1"/>
          <p:nvPr>
            <p:ph hasCustomPrompt="1" idx="3" type="title"/>
          </p:nvPr>
        </p:nvSpPr>
        <p:spPr>
          <a:xfrm flipH="1">
            <a:off x="1801450" y="3348346"/>
            <a:ext cx="862200" cy="81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3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248" name="Google Shape;248;p13"/>
          <p:cNvSpPr txBox="1"/>
          <p:nvPr>
            <p:ph idx="4" type="subTitle"/>
          </p:nvPr>
        </p:nvSpPr>
        <p:spPr>
          <a:xfrm>
            <a:off x="2739850" y="3553546"/>
            <a:ext cx="2244300" cy="61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49" name="Google Shape;249;p13"/>
          <p:cNvSpPr txBox="1"/>
          <p:nvPr>
            <p:ph idx="5" type="subTitle"/>
          </p:nvPr>
        </p:nvSpPr>
        <p:spPr>
          <a:xfrm>
            <a:off x="2739850" y="3089284"/>
            <a:ext cx="2244300" cy="459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250" name="Google Shape;250;p13"/>
          <p:cNvSpPr txBox="1"/>
          <p:nvPr>
            <p:ph hasCustomPrompt="1" idx="6" type="title"/>
          </p:nvPr>
        </p:nvSpPr>
        <p:spPr>
          <a:xfrm flipH="1">
            <a:off x="5226650" y="1700025"/>
            <a:ext cx="862200" cy="81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3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251" name="Google Shape;251;p13"/>
          <p:cNvSpPr txBox="1"/>
          <p:nvPr>
            <p:ph idx="7" type="subTitle"/>
          </p:nvPr>
        </p:nvSpPr>
        <p:spPr>
          <a:xfrm>
            <a:off x="6165052" y="1903425"/>
            <a:ext cx="22443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52" name="Google Shape;252;p13"/>
          <p:cNvSpPr txBox="1"/>
          <p:nvPr>
            <p:ph hasCustomPrompt="1" idx="8" type="title"/>
          </p:nvPr>
        </p:nvSpPr>
        <p:spPr>
          <a:xfrm flipH="1">
            <a:off x="5226650" y="3348346"/>
            <a:ext cx="862200" cy="81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3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253" name="Google Shape;253;p13"/>
          <p:cNvSpPr txBox="1"/>
          <p:nvPr>
            <p:ph idx="9" type="subTitle"/>
          </p:nvPr>
        </p:nvSpPr>
        <p:spPr>
          <a:xfrm>
            <a:off x="6165055" y="3553546"/>
            <a:ext cx="2244300" cy="61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254" name="Google Shape;254;p13"/>
          <p:cNvSpPr txBox="1"/>
          <p:nvPr>
            <p:ph idx="13" type="subTitle"/>
          </p:nvPr>
        </p:nvSpPr>
        <p:spPr>
          <a:xfrm>
            <a:off x="6165045" y="3086297"/>
            <a:ext cx="2244300" cy="459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255" name="Google Shape;255;p13"/>
          <p:cNvSpPr txBox="1"/>
          <p:nvPr>
            <p:ph idx="14" type="subTitle"/>
          </p:nvPr>
        </p:nvSpPr>
        <p:spPr>
          <a:xfrm>
            <a:off x="6165045" y="1439312"/>
            <a:ext cx="2244300" cy="46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256" name="Google Shape;256;p13"/>
          <p:cNvSpPr txBox="1"/>
          <p:nvPr>
            <p:ph idx="15"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257" name="Google Shape;257;p13"/>
          <p:cNvGrpSpPr/>
          <p:nvPr/>
        </p:nvGrpSpPr>
        <p:grpSpPr>
          <a:xfrm>
            <a:off x="-87826" y="140975"/>
            <a:ext cx="9048976" cy="4848876"/>
            <a:chOff x="-87826" y="140975"/>
            <a:chExt cx="9048976" cy="4848876"/>
          </a:xfrm>
        </p:grpSpPr>
        <p:sp>
          <p:nvSpPr>
            <p:cNvPr id="258" name="Google Shape;258;p13"/>
            <p:cNvSpPr/>
            <p:nvPr/>
          </p:nvSpPr>
          <p:spPr>
            <a:xfrm rot="-1248466">
              <a:off x="54716" y="3520902"/>
              <a:ext cx="983015" cy="983015"/>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flipH="1" rot="7503197">
              <a:off x="219055" y="1572935"/>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rot="-3300479">
              <a:off x="268381" y="19445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rot="-3300479">
              <a:off x="155306" y="18578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rot="974949">
              <a:off x="6568643" y="1192182"/>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rot="985567">
              <a:off x="1707480" y="243636"/>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rot="-1791850">
              <a:off x="1864908" y="4341380"/>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rot="-1789625">
              <a:off x="2172995" y="4287273"/>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rot="-8326468">
              <a:off x="7477948" y="4676820"/>
              <a:ext cx="122454" cy="12245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rot="-8328844">
              <a:off x="5462764" y="490716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rot="-8324424">
              <a:off x="4528133" y="48840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rot="-6057244">
              <a:off x="8499346" y="243637"/>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rot="-6056029">
              <a:off x="8795523" y="376172"/>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6275869" y="1131037"/>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196675" y="140975"/>
              <a:ext cx="1192800" cy="11928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8302650" y="2664225"/>
              <a:ext cx="658500" cy="6585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lt1"/>
        </a:solidFill>
      </p:bgPr>
    </p:bg>
    <p:spTree>
      <p:nvGrpSpPr>
        <p:cNvPr id="274" name="Shape 274"/>
        <p:cNvGrpSpPr/>
        <p:nvPr/>
      </p:nvGrpSpPr>
      <p:grpSpPr>
        <a:xfrm>
          <a:off x="0" y="0"/>
          <a:ext cx="0" cy="0"/>
          <a:chOff x="0" y="0"/>
          <a:chExt cx="0" cy="0"/>
        </a:xfrm>
      </p:grpSpPr>
      <p:sp>
        <p:nvSpPr>
          <p:cNvPr id="275" name="Google Shape;275;p14"/>
          <p:cNvSpPr txBox="1"/>
          <p:nvPr>
            <p:ph type="title"/>
          </p:nvPr>
        </p:nvSpPr>
        <p:spPr>
          <a:xfrm>
            <a:off x="2497800" y="3068675"/>
            <a:ext cx="4148400" cy="55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2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6" name="Google Shape;276;p14"/>
          <p:cNvSpPr txBox="1"/>
          <p:nvPr>
            <p:ph idx="1" type="subTitle"/>
          </p:nvPr>
        </p:nvSpPr>
        <p:spPr>
          <a:xfrm>
            <a:off x="1666050" y="1701613"/>
            <a:ext cx="5811900" cy="121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7" name="Google Shape;277;p14"/>
          <p:cNvSpPr/>
          <p:nvPr/>
        </p:nvSpPr>
        <p:spPr>
          <a:xfrm flipH="1" rot="781372">
            <a:off x="7515143" y="2996726"/>
            <a:ext cx="1049082" cy="1049082"/>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flipH="1">
            <a:off x="7753783" y="217175"/>
            <a:ext cx="1192800" cy="11928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flipH="1" rot="1248036">
            <a:off x="1421942" y="3755576"/>
            <a:ext cx="1192847" cy="1192847"/>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flipH="1">
            <a:off x="143083" y="1642663"/>
            <a:ext cx="658500" cy="6585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flipH="1" rot="-1196587">
            <a:off x="2498803" y="-455140"/>
            <a:ext cx="1358890" cy="135889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flipH="1">
            <a:off x="7590233" y="248750"/>
            <a:ext cx="101100" cy="101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rot="-7503197">
            <a:off x="8763321" y="1649135"/>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flipH="1" rot="3300479">
            <a:off x="8565898" y="16297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flipH="1" rot="3300479">
            <a:off x="8925698" y="19340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flipH="1" rot="-974949">
            <a:off x="5960331" y="997357"/>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flipH="1" rot="-985567">
            <a:off x="5717215" y="697861"/>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flipH="1">
            <a:off x="992533" y="47790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flipH="1">
            <a:off x="346933" y="3433075"/>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flipH="1" rot="1791850">
            <a:off x="7171109" y="4417580"/>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flipH="1" rot="1789625">
            <a:off x="6892455" y="4363473"/>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flipH="1">
            <a:off x="1628283" y="12633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flipH="1">
            <a:off x="1955739" y="15635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flipH="1">
            <a:off x="8512033" y="48013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flipH="1">
            <a:off x="7431108" y="18491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flipH="1" rot="8328293">
            <a:off x="5299217" y="4385479"/>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flipH="1" rot="8328844">
            <a:off x="4224086" y="44526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flipH="1" rot="8324424">
            <a:off x="4546027" y="45133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flipH="1">
            <a:off x="7278708" y="20015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flipH="1">
            <a:off x="526733" y="370682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flipH="1">
            <a:off x="2380308" y="962150"/>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flipH="1" rot="6057244">
            <a:off x="511295" y="319837"/>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flipH="1" rot="6056029">
            <a:off x="228959" y="686447"/>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bg>
      <p:bgPr>
        <a:solidFill>
          <a:schemeClr val="lt1"/>
        </a:solidFill>
      </p:bgPr>
    </p:bg>
    <p:spTree>
      <p:nvGrpSpPr>
        <p:cNvPr id="304" name="Shape 304"/>
        <p:cNvGrpSpPr/>
        <p:nvPr/>
      </p:nvGrpSpPr>
      <p:grpSpPr>
        <a:xfrm>
          <a:off x="0" y="0"/>
          <a:ext cx="0" cy="0"/>
          <a:chOff x="0" y="0"/>
          <a:chExt cx="0" cy="0"/>
        </a:xfrm>
      </p:grpSpPr>
      <p:sp>
        <p:nvSpPr>
          <p:cNvPr id="305" name="Google Shape;305;p15"/>
          <p:cNvSpPr txBox="1"/>
          <p:nvPr>
            <p:ph hasCustomPrompt="1" type="title"/>
          </p:nvPr>
        </p:nvSpPr>
        <p:spPr>
          <a:xfrm flipH="1">
            <a:off x="3540000" y="2044375"/>
            <a:ext cx="2025600" cy="12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6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306" name="Google Shape;306;p15"/>
          <p:cNvSpPr txBox="1"/>
          <p:nvPr>
            <p:ph idx="2" type="title"/>
          </p:nvPr>
        </p:nvSpPr>
        <p:spPr>
          <a:xfrm>
            <a:off x="5651075" y="1751800"/>
            <a:ext cx="2520000" cy="814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7" name="Google Shape;307;p15"/>
          <p:cNvSpPr txBox="1"/>
          <p:nvPr>
            <p:ph idx="1" type="subTitle"/>
          </p:nvPr>
        </p:nvSpPr>
        <p:spPr>
          <a:xfrm>
            <a:off x="5651075" y="2671975"/>
            <a:ext cx="2740200" cy="71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08" name="Google Shape;308;p15"/>
          <p:cNvSpPr/>
          <p:nvPr/>
        </p:nvSpPr>
        <p:spPr>
          <a:xfrm rot="-781575">
            <a:off x="5956154" y="4389859"/>
            <a:ext cx="1547933" cy="1547933"/>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rot="-1248021">
            <a:off x="151352" y="4498652"/>
            <a:ext cx="749339" cy="749339"/>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7412800" y="421359"/>
            <a:ext cx="1143300" cy="11436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rot="1196280">
            <a:off x="368593" y="-313374"/>
            <a:ext cx="1367144" cy="1367144"/>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15"/>
          <p:cNvGrpSpPr/>
          <p:nvPr/>
        </p:nvGrpSpPr>
        <p:grpSpPr>
          <a:xfrm>
            <a:off x="112199" y="175350"/>
            <a:ext cx="8882816" cy="4888976"/>
            <a:chOff x="112199" y="175350"/>
            <a:chExt cx="8882816" cy="4888976"/>
          </a:xfrm>
        </p:grpSpPr>
        <p:sp>
          <p:nvSpPr>
            <p:cNvPr id="313" name="Google Shape;313;p15"/>
            <p:cNvSpPr/>
            <p:nvPr/>
          </p:nvSpPr>
          <p:spPr>
            <a:xfrm flipH="1" rot="7503197">
              <a:off x="8423355" y="455856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rot="-3300479">
              <a:off x="8719406" y="453916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rot="-3300479">
              <a:off x="8359606" y="48434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rot="-1791850">
              <a:off x="1505633" y="49375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rot="-1804115">
              <a:off x="120647" y="3245753"/>
              <a:ext cx="46104" cy="4610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4328074" y="1753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rot="-8328844">
              <a:off x="4877714" y="48336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rot="-8324424">
              <a:off x="4509433" y="48943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rot="287408">
              <a:off x="8938972" y="32418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4107599" y="2202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rot="296161">
              <a:off x="7563201" y="18081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bg>
      <p:bgPr>
        <a:solidFill>
          <a:schemeClr val="lt1"/>
        </a:solidFill>
      </p:bgPr>
    </p:bg>
    <p:spTree>
      <p:nvGrpSpPr>
        <p:cNvPr id="327" name="Shape 327"/>
        <p:cNvGrpSpPr/>
        <p:nvPr/>
      </p:nvGrpSpPr>
      <p:grpSpPr>
        <a:xfrm>
          <a:off x="0" y="0"/>
          <a:ext cx="0" cy="0"/>
          <a:chOff x="0" y="0"/>
          <a:chExt cx="0" cy="0"/>
        </a:xfrm>
      </p:grpSpPr>
      <p:sp>
        <p:nvSpPr>
          <p:cNvPr id="328" name="Google Shape;328;p16"/>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9" name="Google Shape;329;p16"/>
          <p:cNvSpPr/>
          <p:nvPr/>
        </p:nvSpPr>
        <p:spPr>
          <a:xfrm flipH="1" rot="781225">
            <a:off x="231795" y="-270911"/>
            <a:ext cx="1198411" cy="1198411"/>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flipH="1">
            <a:off x="214939" y="4600278"/>
            <a:ext cx="814200" cy="8142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flipH="1" rot="-1196765">
            <a:off x="8047154" y="103705"/>
            <a:ext cx="1546892" cy="1546892"/>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16"/>
          <p:cNvGrpSpPr/>
          <p:nvPr/>
        </p:nvGrpSpPr>
        <p:grpSpPr>
          <a:xfrm>
            <a:off x="112199" y="175350"/>
            <a:ext cx="8882816" cy="4888976"/>
            <a:chOff x="112199" y="175350"/>
            <a:chExt cx="8882816" cy="4888976"/>
          </a:xfrm>
        </p:grpSpPr>
        <p:sp>
          <p:nvSpPr>
            <p:cNvPr id="333" name="Google Shape;333;p16"/>
            <p:cNvSpPr/>
            <p:nvPr/>
          </p:nvSpPr>
          <p:spPr>
            <a:xfrm flipH="1" rot="7503197">
              <a:off x="8423355" y="455856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rot="-3300479">
              <a:off x="8719406" y="453916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rot="-3300479">
              <a:off x="8359606" y="48434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rot="-1791850">
              <a:off x="1505633" y="49375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rot="-1804115">
              <a:off x="120647" y="3245753"/>
              <a:ext cx="46104" cy="4610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4328074" y="1753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rot="-8328844">
              <a:off x="4877714" y="48336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rot="-8324424">
              <a:off x="4509433" y="48943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rot="287408">
              <a:off x="8938972" y="32418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4107599" y="2202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rot="296161">
              <a:off x="7563201" y="18081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bg>
      <p:bgPr>
        <a:solidFill>
          <a:schemeClr val="lt1"/>
        </a:solidFill>
      </p:bgPr>
    </p:bg>
    <p:spTree>
      <p:nvGrpSpPr>
        <p:cNvPr id="347" name="Shape 347"/>
        <p:cNvGrpSpPr/>
        <p:nvPr/>
      </p:nvGrpSpPr>
      <p:grpSpPr>
        <a:xfrm>
          <a:off x="0" y="0"/>
          <a:ext cx="0" cy="0"/>
          <a:chOff x="0" y="0"/>
          <a:chExt cx="0" cy="0"/>
        </a:xfrm>
      </p:grpSpPr>
      <p:sp>
        <p:nvSpPr>
          <p:cNvPr id="348" name="Google Shape;348;p17"/>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49" name="Google Shape;349;p17"/>
          <p:cNvSpPr/>
          <p:nvPr/>
        </p:nvSpPr>
        <p:spPr>
          <a:xfrm flipH="1" rot="1248466">
            <a:off x="7534968" y="4005777"/>
            <a:ext cx="983015" cy="983015"/>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rot="-7503197">
            <a:off x="8769662" y="11423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flipH="1" rot="3300479">
            <a:off x="8818964" y="151389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flipH="1" rot="3300479">
            <a:off x="8932039" y="142719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flipH="1" rot="-974949">
            <a:off x="2518771" y="761557"/>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flipH="1" rot="-985567">
            <a:off x="5148106" y="89261"/>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flipH="1" rot="-1082528">
            <a:off x="8820167" y="3686244"/>
            <a:ext cx="96863" cy="9686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flipH="1" rot="-1073623">
            <a:off x="8609916" y="3854116"/>
            <a:ext cx="70301" cy="7030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flipH="1" rot="8326468">
            <a:off x="383872" y="4774345"/>
            <a:ext cx="122454" cy="12245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flipH="1" rot="8328844">
            <a:off x="3621002" y="49072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flipH="1" rot="8324424">
            <a:off x="4509293" y="488405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flipH="1" rot="6057244">
            <a:off x="444486" y="2193812"/>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flipH="1" rot="6056029">
            <a:off x="227149" y="2326347"/>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flipH="1">
            <a:off x="2820030" y="700412"/>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flipH="1">
            <a:off x="7760124" y="-289650"/>
            <a:ext cx="1192800" cy="11928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flipH="1">
            <a:off x="358700" y="237925"/>
            <a:ext cx="1485600" cy="14856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bg>
      <p:bgPr>
        <a:solidFill>
          <a:schemeClr val="lt1"/>
        </a:solidFill>
      </p:bgPr>
    </p:bg>
    <p:spTree>
      <p:nvGrpSpPr>
        <p:cNvPr id="365" name="Shape 365"/>
        <p:cNvGrpSpPr/>
        <p:nvPr/>
      </p:nvGrpSpPr>
      <p:grpSpPr>
        <a:xfrm>
          <a:off x="0" y="0"/>
          <a:ext cx="0" cy="0"/>
          <a:chOff x="0" y="0"/>
          <a:chExt cx="0" cy="0"/>
        </a:xfrm>
      </p:grpSpPr>
      <p:sp>
        <p:nvSpPr>
          <p:cNvPr id="366" name="Google Shape;366;p18"/>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7" name="Google Shape;367;p18"/>
          <p:cNvSpPr/>
          <p:nvPr/>
        </p:nvSpPr>
        <p:spPr>
          <a:xfrm flipH="1" rot="781592">
            <a:off x="265652" y="584354"/>
            <a:ext cx="1251096" cy="1251096"/>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flipH="1" rot="1247491">
            <a:off x="8156052" y="3515523"/>
            <a:ext cx="862893" cy="862893"/>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flipH="1">
            <a:off x="421825" y="3909963"/>
            <a:ext cx="658500" cy="6585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flipH="1" rot="-1196457">
            <a:off x="7501513" y="132692"/>
            <a:ext cx="1288662" cy="1288662"/>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flipH="1" rot="7503197">
            <a:off x="6225105" y="1798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rot="-3300479">
            <a:off x="66281" y="2497853"/>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rot="-1791850">
            <a:off x="1273333" y="485035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rot="-1789625">
            <a:off x="1003045" y="4923498"/>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7416699" y="3070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4960019" y="30704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rot="-8328293">
            <a:off x="3488770" y="4816054"/>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rot="-8328844">
            <a:off x="7575214" y="4883237"/>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rot="-8324424">
            <a:off x="7173683" y="49185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rot="287408">
            <a:off x="8634172" y="31656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7569099" y="4594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4_1">
    <p:bg>
      <p:bgPr>
        <a:solidFill>
          <a:schemeClr val="lt1"/>
        </a:solidFill>
      </p:bgPr>
    </p:bg>
    <p:spTree>
      <p:nvGrpSpPr>
        <p:cNvPr id="384" name="Shape 384"/>
        <p:cNvGrpSpPr/>
        <p:nvPr/>
      </p:nvGrpSpPr>
      <p:grpSpPr>
        <a:xfrm>
          <a:off x="0" y="0"/>
          <a:ext cx="0" cy="0"/>
          <a:chOff x="0" y="0"/>
          <a:chExt cx="0" cy="0"/>
        </a:xfrm>
      </p:grpSpPr>
      <p:sp>
        <p:nvSpPr>
          <p:cNvPr id="385" name="Google Shape;385;p19"/>
          <p:cNvSpPr txBox="1"/>
          <p:nvPr>
            <p:ph idx="1" type="subTitle"/>
          </p:nvPr>
        </p:nvSpPr>
        <p:spPr>
          <a:xfrm>
            <a:off x="3406656" y="3695361"/>
            <a:ext cx="23307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86" name="Google Shape;386;p19"/>
          <p:cNvSpPr txBox="1"/>
          <p:nvPr>
            <p:ph idx="2" type="subTitle"/>
          </p:nvPr>
        </p:nvSpPr>
        <p:spPr>
          <a:xfrm>
            <a:off x="5946725" y="3695361"/>
            <a:ext cx="23307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87" name="Google Shape;387;p19"/>
          <p:cNvSpPr txBox="1"/>
          <p:nvPr>
            <p:ph idx="3" type="subTitle"/>
          </p:nvPr>
        </p:nvSpPr>
        <p:spPr>
          <a:xfrm>
            <a:off x="5946725" y="3238306"/>
            <a:ext cx="2330700" cy="33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388" name="Google Shape;388;p19"/>
          <p:cNvSpPr txBox="1"/>
          <p:nvPr>
            <p:ph idx="4" type="subTitle"/>
          </p:nvPr>
        </p:nvSpPr>
        <p:spPr>
          <a:xfrm>
            <a:off x="866575" y="3695361"/>
            <a:ext cx="23307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89" name="Google Shape;389;p19"/>
          <p:cNvSpPr txBox="1"/>
          <p:nvPr>
            <p:ph idx="5" type="subTitle"/>
          </p:nvPr>
        </p:nvSpPr>
        <p:spPr>
          <a:xfrm>
            <a:off x="866575" y="3238306"/>
            <a:ext cx="2330700" cy="33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390" name="Google Shape;390;p19"/>
          <p:cNvSpPr txBox="1"/>
          <p:nvPr>
            <p:ph idx="6" type="subTitle"/>
          </p:nvPr>
        </p:nvSpPr>
        <p:spPr>
          <a:xfrm>
            <a:off x="3406656" y="3238306"/>
            <a:ext cx="2330700" cy="33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391" name="Google Shape;391;p19"/>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392" name="Google Shape;392;p19"/>
          <p:cNvGrpSpPr/>
          <p:nvPr/>
        </p:nvGrpSpPr>
        <p:grpSpPr>
          <a:xfrm>
            <a:off x="112199" y="175350"/>
            <a:ext cx="8882816" cy="4888976"/>
            <a:chOff x="112199" y="175350"/>
            <a:chExt cx="8882816" cy="4888976"/>
          </a:xfrm>
        </p:grpSpPr>
        <p:sp>
          <p:nvSpPr>
            <p:cNvPr id="393" name="Google Shape;393;p19"/>
            <p:cNvSpPr/>
            <p:nvPr/>
          </p:nvSpPr>
          <p:spPr>
            <a:xfrm flipH="1" rot="7503197">
              <a:off x="8423355" y="455856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rot="-3300479">
              <a:off x="8719406" y="453916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rot="-3300479">
              <a:off x="8359606" y="48434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rot="-1791850">
              <a:off x="1505633" y="49375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rot="-1804115">
              <a:off x="120647" y="3245753"/>
              <a:ext cx="46104" cy="4610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4328074" y="1753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rot="-8328844">
              <a:off x="4877714" y="48336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rot="-8324424">
              <a:off x="4509433" y="48943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rot="287408">
              <a:off x="8938972" y="32418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4107599" y="2202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rot="296161">
              <a:off x="7563201" y="18081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19"/>
          <p:cNvSpPr/>
          <p:nvPr/>
        </p:nvSpPr>
        <p:spPr>
          <a:xfrm flipH="1" rot="781225">
            <a:off x="231795" y="-270911"/>
            <a:ext cx="1198411" cy="1198411"/>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flipH="1">
            <a:off x="214939" y="4600278"/>
            <a:ext cx="814200" cy="8142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flipH="1" rot="-1196765">
            <a:off x="7640879" y="303430"/>
            <a:ext cx="1546892" cy="1546892"/>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
    <p:bg>
      <p:bgPr>
        <a:solidFill>
          <a:schemeClr val="lt1"/>
        </a:solidFill>
      </p:bgPr>
    </p:bg>
    <p:spTree>
      <p:nvGrpSpPr>
        <p:cNvPr id="410" name="Shape 410"/>
        <p:cNvGrpSpPr/>
        <p:nvPr/>
      </p:nvGrpSpPr>
      <p:grpSpPr>
        <a:xfrm>
          <a:off x="0" y="0"/>
          <a:ext cx="0" cy="0"/>
          <a:chOff x="0" y="0"/>
          <a:chExt cx="0" cy="0"/>
        </a:xfrm>
      </p:grpSpPr>
      <p:sp>
        <p:nvSpPr>
          <p:cNvPr id="411" name="Google Shape;411;p20"/>
          <p:cNvSpPr txBox="1"/>
          <p:nvPr>
            <p:ph idx="1" type="subTitle"/>
          </p:nvPr>
        </p:nvSpPr>
        <p:spPr>
          <a:xfrm>
            <a:off x="3406650" y="3251800"/>
            <a:ext cx="2330700" cy="7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412" name="Google Shape;412;p20"/>
          <p:cNvSpPr txBox="1"/>
          <p:nvPr>
            <p:ph idx="2" type="subTitle"/>
          </p:nvPr>
        </p:nvSpPr>
        <p:spPr>
          <a:xfrm>
            <a:off x="5858600" y="3251805"/>
            <a:ext cx="2330700" cy="7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413" name="Google Shape;413;p20"/>
          <p:cNvSpPr txBox="1"/>
          <p:nvPr>
            <p:ph idx="3" type="subTitle"/>
          </p:nvPr>
        </p:nvSpPr>
        <p:spPr>
          <a:xfrm>
            <a:off x="5858600" y="2786525"/>
            <a:ext cx="233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14" name="Google Shape;414;p20"/>
          <p:cNvSpPr txBox="1"/>
          <p:nvPr>
            <p:ph idx="4" type="subTitle"/>
          </p:nvPr>
        </p:nvSpPr>
        <p:spPr>
          <a:xfrm>
            <a:off x="954700" y="3251800"/>
            <a:ext cx="2330700" cy="71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415" name="Google Shape;415;p20"/>
          <p:cNvSpPr txBox="1"/>
          <p:nvPr>
            <p:ph idx="5" type="subTitle"/>
          </p:nvPr>
        </p:nvSpPr>
        <p:spPr>
          <a:xfrm>
            <a:off x="954700" y="2786525"/>
            <a:ext cx="233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16" name="Google Shape;416;p20"/>
          <p:cNvSpPr txBox="1"/>
          <p:nvPr>
            <p:ph idx="6" type="subTitle"/>
          </p:nvPr>
        </p:nvSpPr>
        <p:spPr>
          <a:xfrm>
            <a:off x="3406650" y="2786525"/>
            <a:ext cx="233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17" name="Google Shape;417;p20"/>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418" name="Google Shape;418;p20"/>
          <p:cNvGrpSpPr/>
          <p:nvPr/>
        </p:nvGrpSpPr>
        <p:grpSpPr>
          <a:xfrm>
            <a:off x="-768636" y="-49500"/>
            <a:ext cx="9641736" cy="5031103"/>
            <a:chOff x="-768636" y="-49500"/>
            <a:chExt cx="9641736" cy="5031103"/>
          </a:xfrm>
        </p:grpSpPr>
        <p:sp>
          <p:nvSpPr>
            <p:cNvPr id="419" name="Google Shape;419;p20"/>
            <p:cNvSpPr/>
            <p:nvPr/>
          </p:nvSpPr>
          <p:spPr>
            <a:xfrm rot="-780984">
              <a:off x="7682630" y="323843"/>
              <a:ext cx="1005639" cy="1005639"/>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8058900" y="4167403"/>
              <a:ext cx="814200" cy="8142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rot="1196765">
              <a:off x="-551182" y="167955"/>
              <a:ext cx="1546892" cy="1546892"/>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0"/>
          <p:cNvGrpSpPr/>
          <p:nvPr/>
        </p:nvGrpSpPr>
        <p:grpSpPr>
          <a:xfrm>
            <a:off x="175207" y="79492"/>
            <a:ext cx="8834165" cy="4768259"/>
            <a:chOff x="175207" y="79492"/>
            <a:chExt cx="8834165" cy="4768259"/>
          </a:xfrm>
        </p:grpSpPr>
        <p:sp>
          <p:nvSpPr>
            <p:cNvPr id="423" name="Google Shape;423;p20"/>
            <p:cNvSpPr/>
            <p:nvPr/>
          </p:nvSpPr>
          <p:spPr>
            <a:xfrm flipH="1" rot="7503197">
              <a:off x="1389805" y="1111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rot="-3300479">
              <a:off x="1685856" y="917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rot="-3300479">
              <a:off x="1326056" y="39599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rot="-1791850">
              <a:off x="522458" y="46531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rot="-1804115">
              <a:off x="291397" y="4380253"/>
              <a:ext cx="46104" cy="4610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7797699" y="1546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rot="-8328844">
              <a:off x="4877714" y="46812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rot="-8324424">
              <a:off x="4509433" y="47419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rot="287408">
              <a:off x="8938972" y="32418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7569099" y="4594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rot="296161">
              <a:off x="8871426" y="18081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40" name="Shape 40"/>
        <p:cNvGrpSpPr/>
        <p:nvPr/>
      </p:nvGrpSpPr>
      <p:grpSpPr>
        <a:xfrm>
          <a:off x="0" y="0"/>
          <a:ext cx="0" cy="0"/>
          <a:chOff x="0" y="0"/>
          <a:chExt cx="0" cy="0"/>
        </a:xfrm>
      </p:grpSpPr>
      <p:sp>
        <p:nvSpPr>
          <p:cNvPr id="41" name="Google Shape;41;p3"/>
          <p:cNvSpPr txBox="1"/>
          <p:nvPr>
            <p:ph hasCustomPrompt="1" type="title"/>
          </p:nvPr>
        </p:nvSpPr>
        <p:spPr>
          <a:xfrm flipH="1">
            <a:off x="1662225" y="1106325"/>
            <a:ext cx="1503300" cy="111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6000"/>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42" name="Google Shape;42;p3"/>
          <p:cNvSpPr txBox="1"/>
          <p:nvPr>
            <p:ph idx="2" type="title"/>
          </p:nvPr>
        </p:nvSpPr>
        <p:spPr>
          <a:xfrm>
            <a:off x="759525" y="2450550"/>
            <a:ext cx="3308700" cy="84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3"/>
          <p:cNvSpPr txBox="1"/>
          <p:nvPr>
            <p:ph idx="1" type="subTitle"/>
          </p:nvPr>
        </p:nvSpPr>
        <p:spPr>
          <a:xfrm>
            <a:off x="1088025" y="3376950"/>
            <a:ext cx="2651700" cy="75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44" name="Google Shape;44;p3"/>
          <p:cNvSpPr/>
          <p:nvPr/>
        </p:nvSpPr>
        <p:spPr>
          <a:xfrm rot="-781597">
            <a:off x="230503" y="3768941"/>
            <a:ext cx="966266" cy="966266"/>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rot="1196695">
            <a:off x="4152532" y="2853528"/>
            <a:ext cx="961255" cy="961255"/>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rot="1196532">
            <a:off x="7550464" y="862147"/>
            <a:ext cx="1507600" cy="15076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rot="1196695">
            <a:off x="-245418" y="-162422"/>
            <a:ext cx="961255" cy="961255"/>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rot="-7503197">
            <a:off x="8671157" y="176822"/>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flipH="1" rot="3300479">
            <a:off x="8225984" y="355628"/>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flipH="1" rot="-974949">
            <a:off x="6025342" y="991207"/>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flipH="1" rot="-985567">
            <a:off x="4233051" y="2466586"/>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flipH="1" rot="1791850">
            <a:off x="7024845" y="4341380"/>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rot="1789625">
            <a:off x="6746191" y="4287273"/>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flipH="1">
            <a:off x="4586144" y="11736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a:off x="563725" y="201009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flipH="1" rot="8328293">
            <a:off x="8663678" y="4504329"/>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flipH="1" rot="8328844">
            <a:off x="3485547" y="46180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rot="8324424">
            <a:off x="3807488" y="46787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flipH="1" rot="6057244">
            <a:off x="974681" y="380712"/>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flipH="1" rot="6056029">
            <a:off x="757345" y="513247"/>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flipH="1">
            <a:off x="411325" y="216249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rot="-5922884">
            <a:off x="3520690" y="433022"/>
            <a:ext cx="41580" cy="4158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flipH="1" rot="-5942633">
            <a:off x="3136694" y="274312"/>
            <a:ext cx="87791" cy="877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437" name="Shape 437"/>
        <p:cNvGrpSpPr/>
        <p:nvPr/>
      </p:nvGrpSpPr>
      <p:grpSpPr>
        <a:xfrm>
          <a:off x="0" y="0"/>
          <a:ext cx="0" cy="0"/>
          <a:chOff x="0" y="0"/>
          <a:chExt cx="0" cy="0"/>
        </a:xfrm>
      </p:grpSpPr>
      <p:sp>
        <p:nvSpPr>
          <p:cNvPr id="438" name="Google Shape;438;p21"/>
          <p:cNvSpPr/>
          <p:nvPr/>
        </p:nvSpPr>
        <p:spPr>
          <a:xfrm rot="-1248466">
            <a:off x="2411666" y="4570577"/>
            <a:ext cx="983015" cy="983015"/>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flipH="1" rot="7503197">
            <a:off x="219055" y="1572935"/>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rot="-3300479">
            <a:off x="268381" y="19445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rot="-3300479">
            <a:off x="155306" y="18578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rot="974949">
            <a:off x="6568643" y="1192182"/>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rot="985567">
            <a:off x="2991330" y="158386"/>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rot="-1791850">
            <a:off x="598371" y="4625780"/>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rot="-1789625">
            <a:off x="906458" y="4571673"/>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rot="-8326468">
            <a:off x="7477948" y="4676820"/>
            <a:ext cx="122454" cy="12245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rot="-8328844">
            <a:off x="5462764" y="490716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rot="-8324424">
            <a:off x="4528133" y="48840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rot="-6057244">
            <a:off x="8499346" y="243637"/>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rot="-6056029">
            <a:off x="8795523" y="376172"/>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6275869" y="1131037"/>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7754700" y="3935275"/>
            <a:ext cx="1834200" cy="18342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8211700" y="864650"/>
            <a:ext cx="1139400" cy="11394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txBox="1"/>
          <p:nvPr>
            <p:ph idx="1" type="subTitle"/>
          </p:nvPr>
        </p:nvSpPr>
        <p:spPr>
          <a:xfrm>
            <a:off x="2325450" y="2025584"/>
            <a:ext cx="2244300" cy="34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455" name="Google Shape;455;p21"/>
          <p:cNvSpPr txBox="1"/>
          <p:nvPr>
            <p:ph idx="2" type="subTitle"/>
          </p:nvPr>
        </p:nvSpPr>
        <p:spPr>
          <a:xfrm>
            <a:off x="2325450" y="1306339"/>
            <a:ext cx="2244300" cy="70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4800">
                <a:latin typeface="Chau Philomene One"/>
                <a:ea typeface="Chau Philomene One"/>
                <a:cs typeface="Chau Philomene One"/>
                <a:sym typeface="Chau Philomene One"/>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56" name="Google Shape;456;p21"/>
          <p:cNvSpPr txBox="1"/>
          <p:nvPr>
            <p:ph idx="3" type="subTitle"/>
          </p:nvPr>
        </p:nvSpPr>
        <p:spPr>
          <a:xfrm>
            <a:off x="2325450" y="3573706"/>
            <a:ext cx="2244300" cy="34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457" name="Google Shape;457;p21"/>
          <p:cNvSpPr txBox="1"/>
          <p:nvPr>
            <p:ph idx="4" type="subTitle"/>
          </p:nvPr>
        </p:nvSpPr>
        <p:spPr>
          <a:xfrm>
            <a:off x="2325450" y="2863905"/>
            <a:ext cx="2244300" cy="69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4800">
                <a:latin typeface="Chau Philomene One"/>
                <a:ea typeface="Chau Philomene One"/>
                <a:cs typeface="Chau Philomene One"/>
                <a:sym typeface="Chau Philomene One"/>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58" name="Google Shape;458;p21"/>
          <p:cNvSpPr txBox="1"/>
          <p:nvPr>
            <p:ph idx="5" type="subTitle"/>
          </p:nvPr>
        </p:nvSpPr>
        <p:spPr>
          <a:xfrm>
            <a:off x="5979251" y="2025584"/>
            <a:ext cx="2244300" cy="34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459" name="Google Shape;459;p21"/>
          <p:cNvSpPr txBox="1"/>
          <p:nvPr>
            <p:ph idx="6" type="subTitle"/>
          </p:nvPr>
        </p:nvSpPr>
        <p:spPr>
          <a:xfrm>
            <a:off x="5979252" y="3573706"/>
            <a:ext cx="2244300" cy="34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460" name="Google Shape;460;p21"/>
          <p:cNvSpPr txBox="1"/>
          <p:nvPr>
            <p:ph idx="7" type="subTitle"/>
          </p:nvPr>
        </p:nvSpPr>
        <p:spPr>
          <a:xfrm>
            <a:off x="5979248" y="2859372"/>
            <a:ext cx="2244300" cy="69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4800">
                <a:latin typeface="Chau Philomene One"/>
                <a:ea typeface="Chau Philomene One"/>
                <a:cs typeface="Chau Philomene One"/>
                <a:sym typeface="Chau Philomene One"/>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61" name="Google Shape;461;p21"/>
          <p:cNvSpPr txBox="1"/>
          <p:nvPr>
            <p:ph idx="8" type="subTitle"/>
          </p:nvPr>
        </p:nvSpPr>
        <p:spPr>
          <a:xfrm>
            <a:off x="5979248" y="1306339"/>
            <a:ext cx="2244300" cy="70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4800">
                <a:latin typeface="Chau Philomene One"/>
                <a:ea typeface="Chau Philomene One"/>
                <a:cs typeface="Chau Philomene One"/>
                <a:sym typeface="Chau Philomene One"/>
              </a:defRPr>
            </a:lvl1pPr>
            <a:lvl2pPr lvl="1"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lgn="r">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62" name="Google Shape;462;p21"/>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3" name="Google Shape;463;p21"/>
          <p:cNvSpPr/>
          <p:nvPr/>
        </p:nvSpPr>
        <p:spPr>
          <a:xfrm rot="-1248495">
            <a:off x="126541" y="-514669"/>
            <a:ext cx="1324170" cy="132417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bg>
      <p:bgPr>
        <a:solidFill>
          <a:schemeClr val="lt1"/>
        </a:solidFill>
      </p:bgPr>
    </p:bg>
    <p:spTree>
      <p:nvGrpSpPr>
        <p:cNvPr id="464" name="Shape 464"/>
        <p:cNvGrpSpPr/>
        <p:nvPr/>
      </p:nvGrpSpPr>
      <p:grpSpPr>
        <a:xfrm>
          <a:off x="0" y="0"/>
          <a:ext cx="0" cy="0"/>
          <a:chOff x="0" y="0"/>
          <a:chExt cx="0" cy="0"/>
        </a:xfrm>
      </p:grpSpPr>
      <p:sp>
        <p:nvSpPr>
          <p:cNvPr id="465" name="Google Shape;465;p22"/>
          <p:cNvSpPr txBox="1"/>
          <p:nvPr>
            <p:ph idx="1" type="subTitle"/>
          </p:nvPr>
        </p:nvSpPr>
        <p:spPr>
          <a:xfrm>
            <a:off x="2652625" y="3407200"/>
            <a:ext cx="18717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66" name="Google Shape;466;p22"/>
          <p:cNvSpPr txBox="1"/>
          <p:nvPr>
            <p:ph idx="2" type="subTitle"/>
          </p:nvPr>
        </p:nvSpPr>
        <p:spPr>
          <a:xfrm>
            <a:off x="4524325" y="3407200"/>
            <a:ext cx="18717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67" name="Google Shape;467;p22"/>
          <p:cNvSpPr txBox="1"/>
          <p:nvPr>
            <p:ph idx="3" type="subTitle"/>
          </p:nvPr>
        </p:nvSpPr>
        <p:spPr>
          <a:xfrm>
            <a:off x="4571575" y="2933500"/>
            <a:ext cx="1777200" cy="33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68" name="Google Shape;468;p22"/>
          <p:cNvSpPr txBox="1"/>
          <p:nvPr>
            <p:ph idx="4" type="subTitle"/>
          </p:nvPr>
        </p:nvSpPr>
        <p:spPr>
          <a:xfrm>
            <a:off x="780925" y="3407200"/>
            <a:ext cx="18717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69" name="Google Shape;469;p22"/>
          <p:cNvSpPr txBox="1"/>
          <p:nvPr>
            <p:ph idx="5" type="subTitle"/>
          </p:nvPr>
        </p:nvSpPr>
        <p:spPr>
          <a:xfrm>
            <a:off x="828175" y="2933500"/>
            <a:ext cx="1777200" cy="33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70" name="Google Shape;470;p22"/>
          <p:cNvSpPr txBox="1"/>
          <p:nvPr>
            <p:ph idx="6" type="subTitle"/>
          </p:nvPr>
        </p:nvSpPr>
        <p:spPr>
          <a:xfrm>
            <a:off x="2699875" y="2933500"/>
            <a:ext cx="1777200" cy="33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71" name="Google Shape;471;p22"/>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2" name="Google Shape;472;p22"/>
          <p:cNvSpPr/>
          <p:nvPr/>
        </p:nvSpPr>
        <p:spPr>
          <a:xfrm flipH="1" rot="7503197">
            <a:off x="8423355" y="455856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rot="-3300479">
            <a:off x="8719406" y="453916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rot="-3300479">
            <a:off x="8359606" y="48434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rot="-1791850">
            <a:off x="1505633" y="49375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rot="-1804115">
            <a:off x="120647" y="3245753"/>
            <a:ext cx="46104" cy="4610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4328074" y="1753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rot="-8328844">
            <a:off x="4877714" y="48336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rot="-8324424">
            <a:off x="4509433" y="48943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rot="287408">
            <a:off x="8938972" y="32418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4107599" y="2202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rot="296161">
            <a:off x="7563201" y="18081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flipH="1" rot="781225">
            <a:off x="231795" y="-270911"/>
            <a:ext cx="1198411" cy="1198411"/>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flipH="1">
            <a:off x="214939" y="4600278"/>
            <a:ext cx="814200" cy="8142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flipH="1" rot="-1196765">
            <a:off x="8104054" y="217455"/>
            <a:ext cx="1546892" cy="1546892"/>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txBox="1"/>
          <p:nvPr>
            <p:ph idx="7" type="subTitle"/>
          </p:nvPr>
        </p:nvSpPr>
        <p:spPr>
          <a:xfrm>
            <a:off x="6396025" y="3407200"/>
            <a:ext cx="1871700" cy="52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90" name="Google Shape;490;p22"/>
          <p:cNvSpPr txBox="1"/>
          <p:nvPr>
            <p:ph idx="8" type="subTitle"/>
          </p:nvPr>
        </p:nvSpPr>
        <p:spPr>
          <a:xfrm>
            <a:off x="6443275" y="2933500"/>
            <a:ext cx="1777200" cy="338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7">
    <p:bg>
      <p:bgPr>
        <a:solidFill>
          <a:schemeClr val="lt1"/>
        </a:solidFill>
      </p:bgPr>
    </p:bg>
    <p:spTree>
      <p:nvGrpSpPr>
        <p:cNvPr id="491" name="Shape 491"/>
        <p:cNvGrpSpPr/>
        <p:nvPr/>
      </p:nvGrpSpPr>
      <p:grpSpPr>
        <a:xfrm>
          <a:off x="0" y="0"/>
          <a:ext cx="0" cy="0"/>
          <a:chOff x="0" y="0"/>
          <a:chExt cx="0" cy="0"/>
        </a:xfrm>
      </p:grpSpPr>
      <p:sp>
        <p:nvSpPr>
          <p:cNvPr id="492" name="Google Shape;492;p23"/>
          <p:cNvSpPr txBox="1"/>
          <p:nvPr>
            <p:ph idx="1" type="subTitle"/>
          </p:nvPr>
        </p:nvSpPr>
        <p:spPr>
          <a:xfrm>
            <a:off x="5876507" y="3970576"/>
            <a:ext cx="2190000" cy="5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93" name="Google Shape;493;p23"/>
          <p:cNvSpPr txBox="1"/>
          <p:nvPr>
            <p:ph idx="2" type="subTitle"/>
          </p:nvPr>
        </p:nvSpPr>
        <p:spPr>
          <a:xfrm>
            <a:off x="2089682" y="3970576"/>
            <a:ext cx="2190000" cy="5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94" name="Google Shape;494;p23"/>
          <p:cNvSpPr txBox="1"/>
          <p:nvPr>
            <p:ph idx="3" type="subTitle"/>
          </p:nvPr>
        </p:nvSpPr>
        <p:spPr>
          <a:xfrm>
            <a:off x="5876507" y="1622683"/>
            <a:ext cx="2190000" cy="5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95" name="Google Shape;495;p23"/>
          <p:cNvSpPr txBox="1"/>
          <p:nvPr>
            <p:ph idx="4" type="subTitle"/>
          </p:nvPr>
        </p:nvSpPr>
        <p:spPr>
          <a:xfrm>
            <a:off x="5876518" y="1163775"/>
            <a:ext cx="1781700" cy="45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96" name="Google Shape;496;p23"/>
          <p:cNvSpPr txBox="1"/>
          <p:nvPr>
            <p:ph idx="5" type="subTitle"/>
          </p:nvPr>
        </p:nvSpPr>
        <p:spPr>
          <a:xfrm>
            <a:off x="2089682" y="1622683"/>
            <a:ext cx="2190000" cy="5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97" name="Google Shape;497;p23"/>
          <p:cNvSpPr txBox="1"/>
          <p:nvPr>
            <p:ph idx="6" type="subTitle"/>
          </p:nvPr>
        </p:nvSpPr>
        <p:spPr>
          <a:xfrm>
            <a:off x="2089693" y="1163775"/>
            <a:ext cx="1781700" cy="45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498" name="Google Shape;498;p23"/>
          <p:cNvSpPr txBox="1"/>
          <p:nvPr>
            <p:ph idx="7" type="subTitle"/>
          </p:nvPr>
        </p:nvSpPr>
        <p:spPr>
          <a:xfrm>
            <a:off x="5876507" y="2796630"/>
            <a:ext cx="2190000" cy="5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99" name="Google Shape;499;p23"/>
          <p:cNvSpPr txBox="1"/>
          <p:nvPr>
            <p:ph idx="8" type="subTitle"/>
          </p:nvPr>
        </p:nvSpPr>
        <p:spPr>
          <a:xfrm>
            <a:off x="5876518" y="2337538"/>
            <a:ext cx="1781700" cy="45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500" name="Google Shape;500;p23"/>
          <p:cNvSpPr txBox="1"/>
          <p:nvPr>
            <p:ph idx="9" type="subTitle"/>
          </p:nvPr>
        </p:nvSpPr>
        <p:spPr>
          <a:xfrm>
            <a:off x="2089682" y="2796630"/>
            <a:ext cx="2190000" cy="5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01" name="Google Shape;501;p23"/>
          <p:cNvSpPr txBox="1"/>
          <p:nvPr>
            <p:ph idx="13" type="subTitle"/>
          </p:nvPr>
        </p:nvSpPr>
        <p:spPr>
          <a:xfrm>
            <a:off x="2089693" y="2337522"/>
            <a:ext cx="1781700" cy="45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502" name="Google Shape;502;p23"/>
          <p:cNvSpPr txBox="1"/>
          <p:nvPr>
            <p:ph idx="14" type="subTitle"/>
          </p:nvPr>
        </p:nvSpPr>
        <p:spPr>
          <a:xfrm>
            <a:off x="5876518" y="3506225"/>
            <a:ext cx="1781700" cy="45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503" name="Google Shape;503;p23"/>
          <p:cNvSpPr txBox="1"/>
          <p:nvPr>
            <p:ph idx="15" type="subTitle"/>
          </p:nvPr>
        </p:nvSpPr>
        <p:spPr>
          <a:xfrm>
            <a:off x="2089693" y="3506225"/>
            <a:ext cx="1781700" cy="45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504" name="Google Shape;504;p23"/>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5" name="Google Shape;505;p23"/>
          <p:cNvSpPr/>
          <p:nvPr/>
        </p:nvSpPr>
        <p:spPr>
          <a:xfrm rot="-780984">
            <a:off x="7682630" y="323843"/>
            <a:ext cx="1005639" cy="1005639"/>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8058900" y="4167403"/>
            <a:ext cx="814200" cy="8142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rot="1196765">
            <a:off x="-551182" y="167955"/>
            <a:ext cx="1546892" cy="1546892"/>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23"/>
          <p:cNvGrpSpPr/>
          <p:nvPr/>
        </p:nvGrpSpPr>
        <p:grpSpPr>
          <a:xfrm>
            <a:off x="175207" y="79492"/>
            <a:ext cx="8834165" cy="4768259"/>
            <a:chOff x="175207" y="79492"/>
            <a:chExt cx="8834165" cy="4768259"/>
          </a:xfrm>
        </p:grpSpPr>
        <p:sp>
          <p:nvSpPr>
            <p:cNvPr id="509" name="Google Shape;509;p23"/>
            <p:cNvSpPr/>
            <p:nvPr/>
          </p:nvSpPr>
          <p:spPr>
            <a:xfrm flipH="1" rot="7503197">
              <a:off x="1389805" y="1111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rot="-3300479">
              <a:off x="1685856" y="917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rot="-3300479">
              <a:off x="1326056" y="39599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rot="-1791850">
              <a:off x="522458" y="46531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rot="-1804115">
              <a:off x="291397" y="4380253"/>
              <a:ext cx="46104" cy="4610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a:off x="7797699" y="1546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rot="-8328844">
              <a:off x="4877714" y="46812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rot="-8324424">
              <a:off x="4509433" y="47419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rot="287408">
              <a:off x="8938972" y="32418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a:off x="7569099" y="4594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rot="296161">
              <a:off x="8871426" y="18081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lt1"/>
        </a:solidFill>
      </p:bgPr>
    </p:bg>
    <p:spTree>
      <p:nvGrpSpPr>
        <p:cNvPr id="523" name="Shape 523"/>
        <p:cNvGrpSpPr/>
        <p:nvPr/>
      </p:nvGrpSpPr>
      <p:grpSpPr>
        <a:xfrm>
          <a:off x="0" y="0"/>
          <a:ext cx="0" cy="0"/>
          <a:chOff x="0" y="0"/>
          <a:chExt cx="0" cy="0"/>
        </a:xfrm>
      </p:grpSpPr>
      <p:sp>
        <p:nvSpPr>
          <p:cNvPr id="524" name="Google Shape;524;p24"/>
          <p:cNvSpPr txBox="1"/>
          <p:nvPr>
            <p:ph hasCustomPrompt="1" type="title"/>
          </p:nvPr>
        </p:nvSpPr>
        <p:spPr>
          <a:xfrm>
            <a:off x="2290350" y="447775"/>
            <a:ext cx="4563300" cy="9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5" name="Google Shape;525;p24"/>
          <p:cNvSpPr txBox="1"/>
          <p:nvPr>
            <p:ph idx="1" type="subTitle"/>
          </p:nvPr>
        </p:nvSpPr>
        <p:spPr>
          <a:xfrm>
            <a:off x="2900700" y="1387450"/>
            <a:ext cx="3342600" cy="49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8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26" name="Google Shape;526;p24"/>
          <p:cNvSpPr txBox="1"/>
          <p:nvPr>
            <p:ph hasCustomPrompt="1" idx="2" type="title"/>
          </p:nvPr>
        </p:nvSpPr>
        <p:spPr>
          <a:xfrm>
            <a:off x="2290350" y="1876275"/>
            <a:ext cx="4563300" cy="9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7" name="Google Shape;527;p24"/>
          <p:cNvSpPr txBox="1"/>
          <p:nvPr>
            <p:ph idx="3" type="subTitle"/>
          </p:nvPr>
        </p:nvSpPr>
        <p:spPr>
          <a:xfrm>
            <a:off x="2900700" y="2815950"/>
            <a:ext cx="3342600" cy="49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8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28" name="Google Shape;528;p24"/>
          <p:cNvSpPr txBox="1"/>
          <p:nvPr>
            <p:ph hasCustomPrompt="1" idx="4" type="title"/>
          </p:nvPr>
        </p:nvSpPr>
        <p:spPr>
          <a:xfrm>
            <a:off x="2290350" y="3304775"/>
            <a:ext cx="4563300" cy="9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9" name="Google Shape;529;p24"/>
          <p:cNvSpPr txBox="1"/>
          <p:nvPr>
            <p:ph idx="5" type="subTitle"/>
          </p:nvPr>
        </p:nvSpPr>
        <p:spPr>
          <a:xfrm>
            <a:off x="2900700" y="4244450"/>
            <a:ext cx="3342600" cy="49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8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30" name="Google Shape;530;p24"/>
          <p:cNvSpPr/>
          <p:nvPr/>
        </p:nvSpPr>
        <p:spPr>
          <a:xfrm rot="-781823">
            <a:off x="7194478" y="411352"/>
            <a:ext cx="1044495" cy="1044495"/>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rot="-1247614">
            <a:off x="8257424" y="2371993"/>
            <a:ext cx="1482245" cy="1482245"/>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334450" y="3192199"/>
            <a:ext cx="1175700" cy="11757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rot="1196780">
            <a:off x="12660" y="-571201"/>
            <a:ext cx="1517852" cy="1517852"/>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6111850" y="4542949"/>
            <a:ext cx="998100" cy="9981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flipH="1" rot="7503197">
            <a:off x="314743" y="17978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rot="-3300479">
            <a:off x="250994" y="208269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rot="974949">
            <a:off x="3258993" y="238682"/>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rot="985567">
            <a:off x="8648180" y="203461"/>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rot="356016">
            <a:off x="1062118" y="4804341"/>
            <a:ext cx="107375" cy="107375"/>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rot="358459">
            <a:off x="1355122" y="4934659"/>
            <a:ext cx="77823" cy="7782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8971699" y="5649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rot="-8328844">
            <a:off x="4057039" y="43764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rot="-8324424">
            <a:off x="3688758" y="44371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rot="296161">
            <a:off x="8559226" y="43513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rot="287408">
            <a:off x="8439047" y="46122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6584044"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
    <p:bg>
      <p:bgPr>
        <a:solidFill>
          <a:schemeClr val="lt1"/>
        </a:solidFill>
      </p:bgPr>
    </p:bg>
    <p:spTree>
      <p:nvGrpSpPr>
        <p:cNvPr id="548" name="Shape 548"/>
        <p:cNvGrpSpPr/>
        <p:nvPr/>
      </p:nvGrpSpPr>
      <p:grpSpPr>
        <a:xfrm>
          <a:off x="0" y="0"/>
          <a:ext cx="0" cy="0"/>
          <a:chOff x="0" y="0"/>
          <a:chExt cx="0" cy="0"/>
        </a:xfrm>
      </p:grpSpPr>
      <p:sp>
        <p:nvSpPr>
          <p:cNvPr id="549" name="Google Shape;549;p25"/>
          <p:cNvSpPr txBox="1"/>
          <p:nvPr>
            <p:ph hasCustomPrompt="1" type="title"/>
          </p:nvPr>
        </p:nvSpPr>
        <p:spPr>
          <a:xfrm>
            <a:off x="5707275" y="2371450"/>
            <a:ext cx="2521500" cy="46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50" name="Google Shape;550;p25"/>
          <p:cNvSpPr txBox="1"/>
          <p:nvPr>
            <p:ph idx="1" type="subTitle"/>
          </p:nvPr>
        </p:nvSpPr>
        <p:spPr>
          <a:xfrm>
            <a:off x="5817525" y="2906425"/>
            <a:ext cx="2301000" cy="6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25"/>
          <p:cNvSpPr txBox="1"/>
          <p:nvPr>
            <p:ph hasCustomPrompt="1" idx="2" type="title"/>
          </p:nvPr>
        </p:nvSpPr>
        <p:spPr>
          <a:xfrm>
            <a:off x="1054975" y="2371453"/>
            <a:ext cx="2521500" cy="46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52" name="Google Shape;552;p25"/>
          <p:cNvSpPr txBox="1"/>
          <p:nvPr>
            <p:ph idx="3" type="subTitle"/>
          </p:nvPr>
        </p:nvSpPr>
        <p:spPr>
          <a:xfrm>
            <a:off x="1154275" y="2906425"/>
            <a:ext cx="2322900" cy="6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3" name="Google Shape;553;p25"/>
          <p:cNvSpPr txBox="1"/>
          <p:nvPr>
            <p:ph hasCustomPrompt="1" idx="4" type="title"/>
          </p:nvPr>
        </p:nvSpPr>
        <p:spPr>
          <a:xfrm>
            <a:off x="3381125" y="3509400"/>
            <a:ext cx="2521500" cy="46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554" name="Google Shape;554;p25"/>
          <p:cNvSpPr txBox="1"/>
          <p:nvPr>
            <p:ph idx="5" type="subTitle"/>
          </p:nvPr>
        </p:nvSpPr>
        <p:spPr>
          <a:xfrm>
            <a:off x="3491375" y="4040896"/>
            <a:ext cx="2301000" cy="6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5" name="Google Shape;555;p25"/>
          <p:cNvSpPr txBox="1"/>
          <p:nvPr>
            <p:ph idx="6"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6" name="Google Shape;556;p25"/>
          <p:cNvSpPr/>
          <p:nvPr/>
        </p:nvSpPr>
        <p:spPr>
          <a:xfrm rot="-781823">
            <a:off x="7194478" y="411352"/>
            <a:ext cx="1044495" cy="1044495"/>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rot="-1247614">
            <a:off x="8257424" y="2371993"/>
            <a:ext cx="1482245" cy="1482245"/>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238775" y="3346436"/>
            <a:ext cx="1175700" cy="11757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rot="1196780">
            <a:off x="12660" y="-571201"/>
            <a:ext cx="1517852" cy="1517852"/>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6111850" y="4542949"/>
            <a:ext cx="998100" cy="9981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flipH="1" rot="7503197">
            <a:off x="314743" y="17978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rot="-3300479">
            <a:off x="250994" y="208269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rot="974949">
            <a:off x="3258993" y="238682"/>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rot="985567">
            <a:off x="8648180" y="203461"/>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rot="356016">
            <a:off x="1165218" y="4800666"/>
            <a:ext cx="107375" cy="107375"/>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8971699" y="5649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rot="-8328844">
            <a:off x="4057039" y="48336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rot="-8324424">
            <a:off x="3688758" y="48943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rot="296161">
            <a:off x="8559226" y="43513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rot="287408">
            <a:off x="8439047" y="46122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6584044"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9_1">
    <p:bg>
      <p:bgPr>
        <a:solidFill>
          <a:schemeClr val="lt1"/>
        </a:solidFill>
      </p:bgPr>
    </p:bg>
    <p:spTree>
      <p:nvGrpSpPr>
        <p:cNvPr id="573" name="Shape 573"/>
        <p:cNvGrpSpPr/>
        <p:nvPr/>
      </p:nvGrpSpPr>
      <p:grpSpPr>
        <a:xfrm>
          <a:off x="0" y="0"/>
          <a:ext cx="0" cy="0"/>
          <a:chOff x="0" y="0"/>
          <a:chExt cx="0" cy="0"/>
        </a:xfrm>
      </p:grpSpPr>
      <p:sp>
        <p:nvSpPr>
          <p:cNvPr id="574" name="Google Shape;574;p26"/>
          <p:cNvSpPr txBox="1"/>
          <p:nvPr>
            <p:ph idx="1" type="subTitle"/>
          </p:nvPr>
        </p:nvSpPr>
        <p:spPr>
          <a:xfrm>
            <a:off x="4956975" y="2607700"/>
            <a:ext cx="3115500" cy="1248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75" name="Google Shape;575;p26"/>
          <p:cNvSpPr txBox="1"/>
          <p:nvPr>
            <p:ph type="title"/>
          </p:nvPr>
        </p:nvSpPr>
        <p:spPr>
          <a:xfrm>
            <a:off x="4956975" y="1810800"/>
            <a:ext cx="3439200" cy="890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6" name="Google Shape;576;p26"/>
          <p:cNvSpPr/>
          <p:nvPr/>
        </p:nvSpPr>
        <p:spPr>
          <a:xfrm flipH="1" rot="781752">
            <a:off x="257026" y="100449"/>
            <a:ext cx="1005999" cy="1005999"/>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flipH="1" rot="1247092">
            <a:off x="7100713" y="3885248"/>
            <a:ext cx="1099025" cy="1099025"/>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flipH="1">
            <a:off x="364950" y="3966863"/>
            <a:ext cx="658500" cy="6585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flipH="1" rot="-1196614">
            <a:off x="6029142" y="-15436"/>
            <a:ext cx="1448572" cy="1448572"/>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rot="-3300479">
            <a:off x="66281" y="2497853"/>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rot="-1791850">
            <a:off x="1273333" y="485035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rot="-1789625">
            <a:off x="1003045" y="4923498"/>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rot="-8328293">
            <a:off x="3488770" y="4816054"/>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rot="-8328844">
            <a:off x="5714464" y="43388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rot="-8324424">
            <a:off x="5312933" y="43740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rot="287408">
            <a:off x="8634172" y="31656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8129774" y="43507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8549174" y="48877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rot="-8328844">
            <a:off x="3453564" y="395624"/>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rot="-8324424">
            <a:off x="3052033" y="430890"/>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9_1_1">
    <p:bg>
      <p:bgPr>
        <a:solidFill>
          <a:schemeClr val="lt1"/>
        </a:solidFill>
      </p:bgPr>
    </p:bg>
    <p:spTree>
      <p:nvGrpSpPr>
        <p:cNvPr id="593" name="Shape 593"/>
        <p:cNvGrpSpPr/>
        <p:nvPr/>
      </p:nvGrpSpPr>
      <p:grpSpPr>
        <a:xfrm>
          <a:off x="0" y="0"/>
          <a:ext cx="0" cy="0"/>
          <a:chOff x="0" y="0"/>
          <a:chExt cx="0" cy="0"/>
        </a:xfrm>
      </p:grpSpPr>
      <p:sp>
        <p:nvSpPr>
          <p:cNvPr id="594" name="Google Shape;594;p27"/>
          <p:cNvSpPr txBox="1"/>
          <p:nvPr>
            <p:ph idx="1" type="subTitle"/>
          </p:nvPr>
        </p:nvSpPr>
        <p:spPr>
          <a:xfrm>
            <a:off x="758675" y="2617175"/>
            <a:ext cx="3115500" cy="11739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95" name="Google Shape;595;p27"/>
          <p:cNvSpPr txBox="1"/>
          <p:nvPr>
            <p:ph type="title"/>
          </p:nvPr>
        </p:nvSpPr>
        <p:spPr>
          <a:xfrm>
            <a:off x="758675" y="1756975"/>
            <a:ext cx="3115500" cy="850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96" name="Google Shape;596;p27"/>
          <p:cNvGrpSpPr/>
          <p:nvPr/>
        </p:nvGrpSpPr>
        <p:grpSpPr>
          <a:xfrm>
            <a:off x="112199" y="175350"/>
            <a:ext cx="8882816" cy="4888976"/>
            <a:chOff x="112199" y="175350"/>
            <a:chExt cx="8882816" cy="4888976"/>
          </a:xfrm>
        </p:grpSpPr>
        <p:sp>
          <p:nvSpPr>
            <p:cNvPr id="597" name="Google Shape;597;p27"/>
            <p:cNvSpPr/>
            <p:nvPr/>
          </p:nvSpPr>
          <p:spPr>
            <a:xfrm flipH="1" rot="7503197">
              <a:off x="8423355" y="455856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rot="-3300479">
              <a:off x="8719406" y="453916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rot="-3300479">
              <a:off x="8359606" y="48434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rot="-1791850">
              <a:off x="1505633" y="49375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rot="-1804115">
              <a:off x="120647" y="3245753"/>
              <a:ext cx="46104" cy="4610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4328074" y="1753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rot="-8328844">
              <a:off x="4877714" y="48336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rot="-8324424">
              <a:off x="4509433" y="48943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rot="287408">
              <a:off x="8938972" y="32418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4107599" y="2202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rot="296161">
              <a:off x="7563201" y="18081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27"/>
          <p:cNvSpPr/>
          <p:nvPr/>
        </p:nvSpPr>
        <p:spPr>
          <a:xfrm rot="-781575">
            <a:off x="5956154" y="4389859"/>
            <a:ext cx="1547933" cy="1547933"/>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rot="-1248021">
            <a:off x="151352" y="4498652"/>
            <a:ext cx="749339" cy="749339"/>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5543925" y="-253591"/>
            <a:ext cx="1143300" cy="11436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rot="1196280">
            <a:off x="368593" y="-313374"/>
            <a:ext cx="1367144" cy="1367144"/>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_1_1_1">
    <p:bg>
      <p:bgPr>
        <a:solidFill>
          <a:schemeClr val="lt1"/>
        </a:solidFill>
      </p:bgPr>
    </p:bg>
    <p:spTree>
      <p:nvGrpSpPr>
        <p:cNvPr id="615" name="Shape 615"/>
        <p:cNvGrpSpPr/>
        <p:nvPr/>
      </p:nvGrpSpPr>
      <p:grpSpPr>
        <a:xfrm>
          <a:off x="0" y="0"/>
          <a:ext cx="0" cy="0"/>
          <a:chOff x="0" y="0"/>
          <a:chExt cx="0" cy="0"/>
        </a:xfrm>
      </p:grpSpPr>
      <p:sp>
        <p:nvSpPr>
          <p:cNvPr id="616" name="Google Shape;616;p28"/>
          <p:cNvSpPr txBox="1"/>
          <p:nvPr>
            <p:ph type="title"/>
          </p:nvPr>
        </p:nvSpPr>
        <p:spPr>
          <a:xfrm>
            <a:off x="1886706" y="1122900"/>
            <a:ext cx="5370600" cy="1828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1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17" name="Google Shape;617;p28"/>
          <p:cNvSpPr txBox="1"/>
          <p:nvPr>
            <p:ph idx="1" type="subTitle"/>
          </p:nvPr>
        </p:nvSpPr>
        <p:spPr>
          <a:xfrm>
            <a:off x="1886694" y="3043900"/>
            <a:ext cx="5370600" cy="77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8" name="Google Shape;618;p28"/>
          <p:cNvSpPr/>
          <p:nvPr/>
        </p:nvSpPr>
        <p:spPr>
          <a:xfrm rot="-781372">
            <a:off x="579033" y="2920526"/>
            <a:ext cx="1049082" cy="1049082"/>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196675" y="140975"/>
            <a:ext cx="1192800" cy="11928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rot="-1248036">
            <a:off x="6528468" y="3679376"/>
            <a:ext cx="1192847" cy="1192847"/>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8341675" y="1566463"/>
            <a:ext cx="658500" cy="6585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rot="1196587">
            <a:off x="5285564" y="-531340"/>
            <a:ext cx="1358890" cy="135889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1451925" y="172550"/>
            <a:ext cx="101100" cy="101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flipH="1" rot="7503197">
            <a:off x="219055" y="1572935"/>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rot="-3300479">
            <a:off x="515106" y="15535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rot="-3300479">
            <a:off x="155306" y="18578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rot="974949">
            <a:off x="3120743" y="921157"/>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rot="985567">
            <a:off x="3293430" y="621661"/>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8097025" y="47028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a:off x="8663725" y="3356875"/>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rot="-1791850">
            <a:off x="1864908" y="4341380"/>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rot="-1789625">
            <a:off x="2172995" y="4287273"/>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7461274" y="11871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8"/>
          <p:cNvSpPr/>
          <p:nvPr/>
        </p:nvSpPr>
        <p:spPr>
          <a:xfrm>
            <a:off x="7133819" y="1487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8"/>
          <p:cNvSpPr/>
          <p:nvPr/>
        </p:nvSpPr>
        <p:spPr>
          <a:xfrm>
            <a:off x="577524" y="47251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1658449" y="17729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rot="-8328293">
            <a:off x="3668220" y="4309279"/>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rot="-8328844">
            <a:off x="4877714" y="43764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rot="-8324424">
            <a:off x="4509433" y="44371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8"/>
          <p:cNvSpPr/>
          <p:nvPr/>
        </p:nvSpPr>
        <p:spPr>
          <a:xfrm>
            <a:off x="1810849" y="19253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8562825" y="363062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6630350" y="885950"/>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rot="-6057244">
            <a:off x="8499346" y="243637"/>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rot="-6056029">
            <a:off x="8860523" y="610247"/>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9_1_1_1_1_1">
    <p:bg>
      <p:bgPr>
        <a:solidFill>
          <a:schemeClr val="lt1"/>
        </a:solidFill>
      </p:bgPr>
    </p:bg>
    <p:spTree>
      <p:nvGrpSpPr>
        <p:cNvPr id="645" name="Shape 645"/>
        <p:cNvGrpSpPr/>
        <p:nvPr/>
      </p:nvGrpSpPr>
      <p:grpSpPr>
        <a:xfrm>
          <a:off x="0" y="0"/>
          <a:ext cx="0" cy="0"/>
          <a:chOff x="0" y="0"/>
          <a:chExt cx="0" cy="0"/>
        </a:xfrm>
      </p:grpSpPr>
      <p:sp>
        <p:nvSpPr>
          <p:cNvPr id="646" name="Google Shape;646;p29"/>
          <p:cNvSpPr txBox="1"/>
          <p:nvPr>
            <p:ph idx="1" type="subTitle"/>
          </p:nvPr>
        </p:nvSpPr>
        <p:spPr>
          <a:xfrm>
            <a:off x="4269400" y="3378900"/>
            <a:ext cx="3957300" cy="831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647" name="Google Shape;647;p29"/>
          <p:cNvSpPr txBox="1"/>
          <p:nvPr>
            <p:ph type="title"/>
          </p:nvPr>
        </p:nvSpPr>
        <p:spPr>
          <a:xfrm>
            <a:off x="4269400" y="941875"/>
            <a:ext cx="4300800" cy="2311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8" name="Google Shape;648;p29"/>
          <p:cNvSpPr/>
          <p:nvPr/>
        </p:nvSpPr>
        <p:spPr>
          <a:xfrm flipH="1" rot="7503197">
            <a:off x="8423355" y="455856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rot="-3300479">
            <a:off x="8719406" y="453916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rot="-3300479">
            <a:off x="8359606" y="48434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rot="-1791850">
            <a:off x="1505633" y="49375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9"/>
          <p:cNvSpPr/>
          <p:nvPr/>
        </p:nvSpPr>
        <p:spPr>
          <a:xfrm rot="-1804115">
            <a:off x="120647" y="3245753"/>
            <a:ext cx="46104" cy="4610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p:nvPr/>
        </p:nvSpPr>
        <p:spPr>
          <a:xfrm>
            <a:off x="484674" y="19777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6076244" y="66244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rot="-8328844">
            <a:off x="4877714" y="48336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rot="-8324424">
            <a:off x="4509433" y="48943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rot="287408">
            <a:off x="8938972" y="32418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264199" y="24262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rot="296161">
            <a:off x="7563201" y="18081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9"/>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9"/>
          <p:cNvSpPr/>
          <p:nvPr/>
        </p:nvSpPr>
        <p:spPr>
          <a:xfrm rot="-1248036">
            <a:off x="6040943" y="4402526"/>
            <a:ext cx="1192847" cy="1192847"/>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9"/>
          <p:cNvSpPr/>
          <p:nvPr/>
        </p:nvSpPr>
        <p:spPr>
          <a:xfrm>
            <a:off x="8097925" y="360038"/>
            <a:ext cx="658500" cy="6585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rot="1196587">
            <a:off x="2441614" y="-677590"/>
            <a:ext cx="1358890" cy="135889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rot="298184">
            <a:off x="5567118" y="560124"/>
            <a:ext cx="69260" cy="6926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_1_1_1_1_1_1">
    <p:bg>
      <p:bgPr>
        <a:solidFill>
          <a:schemeClr val="lt1"/>
        </a:solidFill>
      </p:bgPr>
    </p:bg>
    <p:spTree>
      <p:nvGrpSpPr>
        <p:cNvPr id="666" name="Shape 666"/>
        <p:cNvGrpSpPr/>
        <p:nvPr/>
      </p:nvGrpSpPr>
      <p:grpSpPr>
        <a:xfrm>
          <a:off x="0" y="0"/>
          <a:ext cx="0" cy="0"/>
          <a:chOff x="0" y="0"/>
          <a:chExt cx="0" cy="0"/>
        </a:xfrm>
      </p:grpSpPr>
      <p:sp>
        <p:nvSpPr>
          <p:cNvPr id="667" name="Google Shape;667;p30"/>
          <p:cNvSpPr txBox="1"/>
          <p:nvPr>
            <p:ph idx="1" type="subTitle"/>
          </p:nvPr>
        </p:nvSpPr>
        <p:spPr>
          <a:xfrm>
            <a:off x="2219400" y="1505725"/>
            <a:ext cx="4705200" cy="25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sz="1600">
                <a:solidFill>
                  <a:schemeClr val="dk1"/>
                </a:solidFill>
              </a:defRPr>
            </a:lvl1pPr>
            <a:lvl2pPr lvl="1" rtl="0" algn="ctr">
              <a:lnSpc>
                <a:spcPct val="100000"/>
              </a:lnSpc>
              <a:spcBef>
                <a:spcPts val="0"/>
              </a:spcBef>
              <a:spcAft>
                <a:spcPts val="0"/>
              </a:spcAft>
              <a:buClr>
                <a:schemeClr val="dk1"/>
              </a:buClr>
              <a:buSzPts val="1600"/>
              <a:buFont typeface="Montserrat"/>
              <a:buChar char="○"/>
              <a:defRPr b="1" sz="2000">
                <a:solidFill>
                  <a:schemeClr val="dk1"/>
                </a:solidFill>
              </a:defRPr>
            </a:lvl2pPr>
            <a:lvl3pPr lvl="2" rtl="0" algn="ctr">
              <a:lnSpc>
                <a:spcPct val="100000"/>
              </a:lnSpc>
              <a:spcBef>
                <a:spcPts val="0"/>
              </a:spcBef>
              <a:spcAft>
                <a:spcPts val="0"/>
              </a:spcAft>
              <a:buClr>
                <a:schemeClr val="dk1"/>
              </a:buClr>
              <a:buSzPts val="1600"/>
              <a:buFont typeface="Montserrat"/>
              <a:buChar char="■"/>
              <a:defRPr b="1" sz="2000">
                <a:solidFill>
                  <a:schemeClr val="dk1"/>
                </a:solidFill>
              </a:defRPr>
            </a:lvl3pPr>
            <a:lvl4pPr lvl="3" rtl="0" algn="ctr">
              <a:lnSpc>
                <a:spcPct val="100000"/>
              </a:lnSpc>
              <a:spcBef>
                <a:spcPts val="0"/>
              </a:spcBef>
              <a:spcAft>
                <a:spcPts val="0"/>
              </a:spcAft>
              <a:buClr>
                <a:schemeClr val="dk1"/>
              </a:buClr>
              <a:buSzPts val="1600"/>
              <a:buFont typeface="Montserrat"/>
              <a:buChar char="●"/>
              <a:defRPr b="1" sz="2000">
                <a:solidFill>
                  <a:schemeClr val="dk1"/>
                </a:solidFill>
              </a:defRPr>
            </a:lvl4pPr>
            <a:lvl5pPr lvl="4" rtl="0" algn="ctr">
              <a:lnSpc>
                <a:spcPct val="100000"/>
              </a:lnSpc>
              <a:spcBef>
                <a:spcPts val="0"/>
              </a:spcBef>
              <a:spcAft>
                <a:spcPts val="0"/>
              </a:spcAft>
              <a:buClr>
                <a:schemeClr val="dk1"/>
              </a:buClr>
              <a:buSzPts val="1600"/>
              <a:buFont typeface="Montserrat"/>
              <a:buChar char="○"/>
              <a:defRPr b="1" sz="2000">
                <a:solidFill>
                  <a:schemeClr val="dk1"/>
                </a:solidFill>
              </a:defRPr>
            </a:lvl5pPr>
            <a:lvl6pPr lvl="5" rtl="0" algn="ctr">
              <a:lnSpc>
                <a:spcPct val="100000"/>
              </a:lnSpc>
              <a:spcBef>
                <a:spcPts val="0"/>
              </a:spcBef>
              <a:spcAft>
                <a:spcPts val="0"/>
              </a:spcAft>
              <a:buClr>
                <a:schemeClr val="dk1"/>
              </a:buClr>
              <a:buSzPts val="1600"/>
              <a:buFont typeface="Montserrat"/>
              <a:buChar char="■"/>
              <a:defRPr b="1" sz="2000">
                <a:solidFill>
                  <a:schemeClr val="dk1"/>
                </a:solidFill>
              </a:defRPr>
            </a:lvl6pPr>
            <a:lvl7pPr lvl="6" rtl="0" algn="ctr">
              <a:lnSpc>
                <a:spcPct val="100000"/>
              </a:lnSpc>
              <a:spcBef>
                <a:spcPts val="0"/>
              </a:spcBef>
              <a:spcAft>
                <a:spcPts val="0"/>
              </a:spcAft>
              <a:buClr>
                <a:schemeClr val="dk1"/>
              </a:buClr>
              <a:buSzPts val="1600"/>
              <a:buFont typeface="Montserrat"/>
              <a:buChar char="●"/>
              <a:defRPr b="1" sz="2000">
                <a:solidFill>
                  <a:schemeClr val="dk1"/>
                </a:solidFill>
              </a:defRPr>
            </a:lvl7pPr>
            <a:lvl8pPr lvl="7" rtl="0" algn="ctr">
              <a:lnSpc>
                <a:spcPct val="100000"/>
              </a:lnSpc>
              <a:spcBef>
                <a:spcPts val="0"/>
              </a:spcBef>
              <a:spcAft>
                <a:spcPts val="0"/>
              </a:spcAft>
              <a:buClr>
                <a:schemeClr val="dk1"/>
              </a:buClr>
              <a:buSzPts val="1600"/>
              <a:buFont typeface="Montserrat"/>
              <a:buChar char="○"/>
              <a:defRPr b="1" sz="2000">
                <a:solidFill>
                  <a:schemeClr val="dk1"/>
                </a:solidFill>
              </a:defRPr>
            </a:lvl8pPr>
            <a:lvl9pPr lvl="8" rtl="0" algn="ctr">
              <a:lnSpc>
                <a:spcPct val="100000"/>
              </a:lnSpc>
              <a:spcBef>
                <a:spcPts val="0"/>
              </a:spcBef>
              <a:spcAft>
                <a:spcPts val="0"/>
              </a:spcAft>
              <a:buClr>
                <a:schemeClr val="dk1"/>
              </a:buClr>
              <a:buSzPts val="1600"/>
              <a:buFont typeface="Montserrat"/>
              <a:buChar char="■"/>
              <a:defRPr b="1" sz="2000">
                <a:solidFill>
                  <a:schemeClr val="dk1"/>
                </a:solidFill>
              </a:defRPr>
            </a:lvl9pPr>
          </a:lstStyle>
          <a:p/>
        </p:txBody>
      </p:sp>
      <p:sp>
        <p:nvSpPr>
          <p:cNvPr id="668" name="Google Shape;668;p30"/>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669" name="Google Shape;669;p30"/>
          <p:cNvGrpSpPr/>
          <p:nvPr/>
        </p:nvGrpSpPr>
        <p:grpSpPr>
          <a:xfrm>
            <a:off x="149850" y="79492"/>
            <a:ext cx="8988926" cy="4948522"/>
            <a:chOff x="149850" y="79492"/>
            <a:chExt cx="8988926" cy="4948522"/>
          </a:xfrm>
        </p:grpSpPr>
        <p:sp>
          <p:nvSpPr>
            <p:cNvPr id="670" name="Google Shape;670;p30"/>
            <p:cNvSpPr/>
            <p:nvPr/>
          </p:nvSpPr>
          <p:spPr>
            <a:xfrm flipH="1" rot="7503197">
              <a:off x="1389805" y="1111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rot="-3300479">
              <a:off x="1685856" y="917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0"/>
            <p:cNvSpPr/>
            <p:nvPr/>
          </p:nvSpPr>
          <p:spPr>
            <a:xfrm rot="-3300479">
              <a:off x="1326056" y="39599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0"/>
            <p:cNvSpPr/>
            <p:nvPr/>
          </p:nvSpPr>
          <p:spPr>
            <a:xfrm rot="-1791850">
              <a:off x="522458" y="46531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0"/>
            <p:cNvSpPr/>
            <p:nvPr/>
          </p:nvSpPr>
          <p:spPr>
            <a:xfrm rot="-1789625">
              <a:off x="830545" y="4598998"/>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0"/>
            <p:cNvSpPr/>
            <p:nvPr/>
          </p:nvSpPr>
          <p:spPr>
            <a:xfrm>
              <a:off x="7416699" y="3070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0"/>
            <p:cNvSpPr/>
            <p:nvPr/>
          </p:nvSpPr>
          <p:spPr>
            <a:xfrm>
              <a:off x="4960019" y="30704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rot="-8328293">
              <a:off x="3488770" y="4816054"/>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0"/>
            <p:cNvSpPr/>
            <p:nvPr/>
          </p:nvSpPr>
          <p:spPr>
            <a:xfrm rot="-8328844">
              <a:off x="5639714" y="45288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0"/>
            <p:cNvSpPr/>
            <p:nvPr/>
          </p:nvSpPr>
          <p:spPr>
            <a:xfrm rot="-8324424">
              <a:off x="5271433" y="45895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0"/>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rot="287408">
              <a:off x="8634172" y="31656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7853499" y="2499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0"/>
            <p:cNvSpPr/>
            <p:nvPr/>
          </p:nvSpPr>
          <p:spPr>
            <a:xfrm rot="-780984">
              <a:off x="798230" y="3128331"/>
              <a:ext cx="1005639" cy="1005639"/>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0"/>
            <p:cNvSpPr/>
            <p:nvPr/>
          </p:nvSpPr>
          <p:spPr>
            <a:xfrm>
              <a:off x="7973568" y="3757599"/>
              <a:ext cx="1165200" cy="11652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rot="1196620">
              <a:off x="7992182" y="651432"/>
              <a:ext cx="1005289" cy="1005289"/>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rot="-780372">
              <a:off x="216434" y="481875"/>
              <a:ext cx="667833" cy="667833"/>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65" name="Shape 65"/>
        <p:cNvGrpSpPr/>
        <p:nvPr/>
      </p:nvGrpSpPr>
      <p:grpSpPr>
        <a:xfrm>
          <a:off x="0" y="0"/>
          <a:ext cx="0" cy="0"/>
          <a:chOff x="0" y="0"/>
          <a:chExt cx="0" cy="0"/>
        </a:xfrm>
      </p:grpSpPr>
      <p:sp>
        <p:nvSpPr>
          <p:cNvPr id="66" name="Google Shape;66;p4"/>
          <p:cNvSpPr txBox="1"/>
          <p:nvPr>
            <p:ph idx="1" type="body"/>
          </p:nvPr>
        </p:nvSpPr>
        <p:spPr>
          <a:xfrm>
            <a:off x="688125" y="1000750"/>
            <a:ext cx="7767300" cy="360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3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7" name="Google Shape;67;p4"/>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68" name="Google Shape;68;p4"/>
          <p:cNvGrpSpPr/>
          <p:nvPr/>
        </p:nvGrpSpPr>
        <p:grpSpPr>
          <a:xfrm>
            <a:off x="154697" y="-320945"/>
            <a:ext cx="9226548" cy="6236420"/>
            <a:chOff x="154697" y="-320945"/>
            <a:chExt cx="9226548" cy="6236420"/>
          </a:xfrm>
        </p:grpSpPr>
        <p:sp>
          <p:nvSpPr>
            <p:cNvPr id="69" name="Google Shape;69;p4"/>
            <p:cNvSpPr/>
            <p:nvPr/>
          </p:nvSpPr>
          <p:spPr>
            <a:xfrm rot="-781575">
              <a:off x="7678779" y="4213009"/>
              <a:ext cx="1547933" cy="1547933"/>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rot="-1248021">
              <a:off x="263327" y="3247327"/>
              <a:ext cx="749339" cy="749339"/>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7851575" y="470463"/>
              <a:ext cx="658500" cy="6585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rot="1196695">
              <a:off x="356420" y="-185822"/>
              <a:ext cx="961255" cy="961255"/>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353650" y="27345"/>
            <a:ext cx="8679773" cy="4928231"/>
            <a:chOff x="353650" y="27345"/>
            <a:chExt cx="8679773" cy="4928231"/>
          </a:xfrm>
        </p:grpSpPr>
        <p:sp>
          <p:nvSpPr>
            <p:cNvPr id="74" name="Google Shape;74;p4"/>
            <p:cNvSpPr/>
            <p:nvPr/>
          </p:nvSpPr>
          <p:spPr>
            <a:xfrm rot="-7503197">
              <a:off x="8840932" y="21436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flipH="1" rot="3300479">
              <a:off x="8591359" y="17711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flipH="1" rot="3300479">
              <a:off x="8779434" y="18578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flipH="1" rot="-974949">
              <a:off x="7531717" y="439382"/>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flipH="1" rot="1789625">
              <a:off x="7027166" y="4515948"/>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flipH="1">
              <a:off x="404494" y="9954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flipH="1">
              <a:off x="353650" y="12587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flipH="1" rot="8328844">
              <a:off x="4023172" y="4810937"/>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flipH="1" rot="8324424">
              <a:off x="4228038" y="484972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flipH="1" rot="6057244">
              <a:off x="2683131" y="38737"/>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flipH="1" rot="6056029">
              <a:off x="7039195" y="232222"/>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flipH="1">
              <a:off x="2136250" y="23224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_1_1_1_1_1_1_1">
    <p:bg>
      <p:bgPr>
        <a:solidFill>
          <a:schemeClr val="lt1"/>
        </a:solidFill>
      </p:bgPr>
    </p:bg>
    <p:spTree>
      <p:nvGrpSpPr>
        <p:cNvPr id="688" name="Shape 688"/>
        <p:cNvGrpSpPr/>
        <p:nvPr/>
      </p:nvGrpSpPr>
      <p:grpSpPr>
        <a:xfrm>
          <a:off x="0" y="0"/>
          <a:ext cx="0" cy="0"/>
          <a:chOff x="0" y="0"/>
          <a:chExt cx="0" cy="0"/>
        </a:xfrm>
      </p:grpSpPr>
      <p:sp>
        <p:nvSpPr>
          <p:cNvPr id="689" name="Google Shape;689;p31"/>
          <p:cNvSpPr txBox="1"/>
          <p:nvPr>
            <p:ph idx="1" type="body"/>
          </p:nvPr>
        </p:nvSpPr>
        <p:spPr>
          <a:xfrm>
            <a:off x="721125" y="952650"/>
            <a:ext cx="4219500" cy="3733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a:solidFill>
                  <a:schemeClr val="dk1"/>
                </a:solidFill>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690" name="Google Shape;690;p31"/>
          <p:cNvSpPr txBox="1"/>
          <p:nvPr>
            <p:ph type="title"/>
          </p:nvPr>
        </p:nvSpPr>
        <p:spPr>
          <a:xfrm>
            <a:off x="721125" y="383250"/>
            <a:ext cx="7550700" cy="56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1" name="Google Shape;691;p31"/>
          <p:cNvSpPr txBox="1"/>
          <p:nvPr>
            <p:ph idx="2" type="body"/>
          </p:nvPr>
        </p:nvSpPr>
        <p:spPr>
          <a:xfrm>
            <a:off x="5268575" y="1655500"/>
            <a:ext cx="3154200" cy="3022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2500">
                <a:solidFill>
                  <a:schemeClr val="dk1"/>
                </a:solidFill>
                <a:latin typeface="Chau Philomene One"/>
                <a:ea typeface="Chau Philomene One"/>
                <a:cs typeface="Chau Philomene One"/>
                <a:sym typeface="Chau Philomene One"/>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grpSp>
        <p:nvGrpSpPr>
          <p:cNvPr id="692" name="Google Shape;692;p31"/>
          <p:cNvGrpSpPr/>
          <p:nvPr/>
        </p:nvGrpSpPr>
        <p:grpSpPr>
          <a:xfrm>
            <a:off x="-512599" y="-458546"/>
            <a:ext cx="9479340" cy="5756071"/>
            <a:chOff x="-512599" y="-458546"/>
            <a:chExt cx="9479340" cy="5756071"/>
          </a:xfrm>
        </p:grpSpPr>
        <p:sp>
          <p:nvSpPr>
            <p:cNvPr id="693" name="Google Shape;693;p31"/>
            <p:cNvSpPr/>
            <p:nvPr/>
          </p:nvSpPr>
          <p:spPr>
            <a:xfrm flipH="1" rot="7503197">
              <a:off x="8716055" y="3353235"/>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rot="-3300479">
              <a:off x="8609981" y="32471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rot="-3300479">
              <a:off x="2771706" y="493494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rot="-1789625">
              <a:off x="2390670" y="4859823"/>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7416699" y="3070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4960019" y="15464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rot="-9279508">
              <a:off x="166090" y="2208324"/>
              <a:ext cx="175929" cy="17592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rot="-8328844">
              <a:off x="7478914" y="4854137"/>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rot="-8324424">
              <a:off x="7125883" y="49221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rot="296161">
              <a:off x="8770601" y="360887"/>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rot="287408">
              <a:off x="8910697" y="744232"/>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rot="-9279789">
              <a:off x="382777" y="2445995"/>
              <a:ext cx="87629" cy="87629"/>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rot="-8328844">
              <a:off x="7631314" y="5006537"/>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rot="-780984">
              <a:off x="7682255" y="439606"/>
              <a:ext cx="1005639" cy="1005639"/>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8176497" y="4583824"/>
              <a:ext cx="713700" cy="7137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rot="2700000">
              <a:off x="-304440" y="3776165"/>
              <a:ext cx="1005082" cy="1005082"/>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rot="-780728">
              <a:off x="791645" y="-341201"/>
              <a:ext cx="1176510" cy="117651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bg>
      <p:bgPr>
        <a:solidFill>
          <a:schemeClr val="lt1"/>
        </a:solidFill>
      </p:bgPr>
    </p:bg>
    <p:spTree>
      <p:nvGrpSpPr>
        <p:cNvPr id="710" name="Shape 710"/>
        <p:cNvGrpSpPr/>
        <p:nvPr/>
      </p:nvGrpSpPr>
      <p:grpSpPr>
        <a:xfrm>
          <a:off x="0" y="0"/>
          <a:ext cx="0" cy="0"/>
          <a:chOff x="0" y="0"/>
          <a:chExt cx="0" cy="0"/>
        </a:xfrm>
      </p:grpSpPr>
      <p:sp>
        <p:nvSpPr>
          <p:cNvPr id="711" name="Google Shape;711;p32"/>
          <p:cNvSpPr txBox="1"/>
          <p:nvPr>
            <p:ph type="ctrTitle"/>
          </p:nvPr>
        </p:nvSpPr>
        <p:spPr>
          <a:xfrm>
            <a:off x="4600500" y="698500"/>
            <a:ext cx="3264000" cy="960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5200"/>
              <a:buNone/>
              <a:defRPr sz="87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712" name="Google Shape;712;p32"/>
          <p:cNvSpPr txBox="1"/>
          <p:nvPr>
            <p:ph idx="1" type="subTitle"/>
          </p:nvPr>
        </p:nvSpPr>
        <p:spPr>
          <a:xfrm>
            <a:off x="4960025" y="1761900"/>
            <a:ext cx="2904600" cy="1195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713" name="Google Shape;713;p32"/>
          <p:cNvSpPr txBox="1"/>
          <p:nvPr/>
        </p:nvSpPr>
        <p:spPr>
          <a:xfrm>
            <a:off x="4415400" y="3522550"/>
            <a:ext cx="3449100" cy="63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b="1" lang="en" sz="12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including icons by </a:t>
            </a:r>
            <a:r>
              <a:rPr b="1" lang="en"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and infographics &amp; images by </a:t>
            </a:r>
            <a:r>
              <a:rPr b="1" lang="en"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a:t>
            </a:r>
            <a:r>
              <a:rPr b="1" lang="en" sz="1200">
                <a:solidFill>
                  <a:schemeClr val="dk1"/>
                </a:solidFill>
                <a:latin typeface="Didact Gothic"/>
                <a:ea typeface="Didact Gothic"/>
                <a:cs typeface="Didact Gothic"/>
                <a:sym typeface="Didact Gothic"/>
              </a:rPr>
              <a:t>k</a:t>
            </a:r>
            <a:endParaRPr b="1" sz="1200">
              <a:solidFill>
                <a:schemeClr val="dk1"/>
              </a:solidFill>
              <a:latin typeface="Didact Gothic"/>
              <a:ea typeface="Didact Gothic"/>
              <a:cs typeface="Didact Gothic"/>
              <a:sym typeface="Didact Gothic"/>
            </a:endParaRPr>
          </a:p>
        </p:txBody>
      </p:sp>
      <p:grpSp>
        <p:nvGrpSpPr>
          <p:cNvPr id="714" name="Google Shape;714;p32"/>
          <p:cNvGrpSpPr/>
          <p:nvPr/>
        </p:nvGrpSpPr>
        <p:grpSpPr>
          <a:xfrm>
            <a:off x="149850" y="-520425"/>
            <a:ext cx="9556814" cy="5463003"/>
            <a:chOff x="149850" y="-520425"/>
            <a:chExt cx="9556814" cy="5463003"/>
          </a:xfrm>
        </p:grpSpPr>
        <p:sp>
          <p:nvSpPr>
            <p:cNvPr id="715" name="Google Shape;715;p32"/>
            <p:cNvSpPr/>
            <p:nvPr/>
          </p:nvSpPr>
          <p:spPr>
            <a:xfrm rot="-780984">
              <a:off x="1022880" y="2499943"/>
              <a:ext cx="1005639" cy="1005639"/>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8160375" y="4128378"/>
              <a:ext cx="814200" cy="8142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rot="1196765">
              <a:off x="7942318" y="-302970"/>
              <a:ext cx="1546892" cy="1546892"/>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rot="-780984">
              <a:off x="250180" y="439418"/>
              <a:ext cx="1005639" cy="1005639"/>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p:nvPr/>
          </p:nvSpPr>
          <p:spPr>
            <a:xfrm>
              <a:off x="3508600" y="1521503"/>
              <a:ext cx="814200" cy="8142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32"/>
          <p:cNvSpPr/>
          <p:nvPr/>
        </p:nvSpPr>
        <p:spPr>
          <a:xfrm flipH="1" rot="7503197">
            <a:off x="1389805" y="1111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rot="-3300479">
            <a:off x="1685856" y="917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rot="974949">
            <a:off x="3631093" y="1147857"/>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rot="983961">
            <a:off x="1050356" y="1815716"/>
            <a:ext cx="98820" cy="9882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rot="-1791850">
            <a:off x="522458" y="46531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rot="-1789625">
            <a:off x="830545" y="4598998"/>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a:off x="7416699" y="3070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a:off x="4960019" y="30704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rot="-8328844">
            <a:off x="4420514" y="45288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rot="-8324424">
            <a:off x="4052233" y="45895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2"/>
          <p:cNvSpPr/>
          <p:nvPr/>
        </p:nvSpPr>
        <p:spPr>
          <a:xfrm rot="287408">
            <a:off x="8634172" y="31656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a:off x="3452619" y="101049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7188099" y="2308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rot="-8325842">
            <a:off x="188456" y="3021413"/>
            <a:ext cx="64628" cy="6462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solidFill>
          <a:schemeClr val="lt1"/>
        </a:solidFill>
      </p:bgPr>
    </p:bg>
    <p:spTree>
      <p:nvGrpSpPr>
        <p:cNvPr id="735" name="Shape 735"/>
        <p:cNvGrpSpPr/>
        <p:nvPr/>
      </p:nvGrpSpPr>
      <p:grpSpPr>
        <a:xfrm>
          <a:off x="0" y="0"/>
          <a:ext cx="0" cy="0"/>
          <a:chOff x="0" y="0"/>
          <a:chExt cx="0" cy="0"/>
        </a:xfrm>
      </p:grpSpPr>
      <p:sp>
        <p:nvSpPr>
          <p:cNvPr id="736" name="Google Shape;736;p33"/>
          <p:cNvSpPr/>
          <p:nvPr/>
        </p:nvSpPr>
        <p:spPr>
          <a:xfrm rot="-3300479">
            <a:off x="1685856" y="917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 name="Google Shape;737;p33"/>
          <p:cNvGrpSpPr/>
          <p:nvPr/>
        </p:nvGrpSpPr>
        <p:grpSpPr>
          <a:xfrm>
            <a:off x="175207" y="79500"/>
            <a:ext cx="8717090" cy="4948514"/>
            <a:chOff x="175207" y="79500"/>
            <a:chExt cx="8717090" cy="4948514"/>
          </a:xfrm>
        </p:grpSpPr>
        <p:sp>
          <p:nvSpPr>
            <p:cNvPr id="738" name="Google Shape;738;p33"/>
            <p:cNvSpPr/>
            <p:nvPr/>
          </p:nvSpPr>
          <p:spPr>
            <a:xfrm flipH="1" rot="7503197">
              <a:off x="1389805" y="1111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rot="-3300479">
              <a:off x="722206" y="1604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3"/>
            <p:cNvSpPr/>
            <p:nvPr/>
          </p:nvSpPr>
          <p:spPr>
            <a:xfrm rot="-1791850">
              <a:off x="522458" y="46531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rot="-1789625">
              <a:off x="810870" y="4808448"/>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7416699" y="3070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a:off x="4960019" y="30704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rot="-8328293">
              <a:off x="3488770" y="4816054"/>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rot="-8328844">
              <a:off x="8582039" y="46277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rot="-8324424">
              <a:off x="8213758" y="46884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rot="287408">
              <a:off x="8634172" y="31656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a:off x="7569099" y="4594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33"/>
          <p:cNvSpPr/>
          <p:nvPr/>
        </p:nvSpPr>
        <p:spPr>
          <a:xfrm rot="-780984">
            <a:off x="-458370" y="3448331"/>
            <a:ext cx="1005639" cy="1005639"/>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a:off x="5092893" y="4405424"/>
            <a:ext cx="1165200" cy="11652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3"/>
          <p:cNvSpPr/>
          <p:nvPr/>
        </p:nvSpPr>
        <p:spPr>
          <a:xfrm rot="1196620">
            <a:off x="8073432" y="556607"/>
            <a:ext cx="1005289" cy="1005289"/>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rot="-780372">
            <a:off x="216434" y="481875"/>
            <a:ext cx="667833" cy="667833"/>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bg>
      <p:bgPr>
        <a:solidFill>
          <a:schemeClr val="lt1"/>
        </a:solidFill>
      </p:bgPr>
    </p:bg>
    <p:spTree>
      <p:nvGrpSpPr>
        <p:cNvPr id="755" name="Shape 755"/>
        <p:cNvGrpSpPr/>
        <p:nvPr/>
      </p:nvGrpSpPr>
      <p:grpSpPr>
        <a:xfrm>
          <a:off x="0" y="0"/>
          <a:ext cx="0" cy="0"/>
          <a:chOff x="0" y="0"/>
          <a:chExt cx="0" cy="0"/>
        </a:xfrm>
      </p:grpSpPr>
      <p:sp>
        <p:nvSpPr>
          <p:cNvPr id="756" name="Google Shape;756;p34"/>
          <p:cNvSpPr/>
          <p:nvPr/>
        </p:nvSpPr>
        <p:spPr>
          <a:xfrm flipH="1" rot="-10018628">
            <a:off x="579033" y="353197"/>
            <a:ext cx="1049082" cy="1049082"/>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flipH="1" rot="10800000">
            <a:off x="269825" y="3332005"/>
            <a:ext cx="1192800" cy="11928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flipH="1" rot="-9551964">
            <a:off x="5100618" y="-260769"/>
            <a:ext cx="1192847" cy="1192847"/>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flipH="1" rot="10800000">
            <a:off x="8341675" y="2097842"/>
            <a:ext cx="658500" cy="6585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flipH="1" rot="9603617">
            <a:off x="4933542" y="3925301"/>
            <a:ext cx="1929149" cy="1929149"/>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rot="3296803">
            <a:off x="219055" y="2588989"/>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flipH="1" rot="-7499521">
            <a:off x="515106" y="2707011"/>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flipH="1" rot="-7499521">
            <a:off x="155306" y="2402736"/>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flipH="1" rot="8381921">
            <a:off x="2935166" y="4119067"/>
            <a:ext cx="62151" cy="6215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flipH="1" rot="8369829">
            <a:off x="3197307" y="4240715"/>
            <a:ext cx="132566" cy="13256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flipH="1" rot="10800000">
            <a:off x="229775" y="34488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flipH="1" rot="10800000">
            <a:off x="8723300" y="305430"/>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flipH="1" rot="-9008150">
            <a:off x="1884133" y="182958"/>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flipH="1" rot="-9010375">
            <a:off x="2192220" y="266499"/>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flipH="1" rot="10800000">
            <a:off x="7510024" y="327830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flipH="1" rot="10800000">
            <a:off x="7293869" y="342370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flipH="1" rot="10800000">
            <a:off x="1658449" y="249620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flipH="1" rot="-2471707">
            <a:off x="3749470" y="247730"/>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flipH="1" rot="-2471156">
            <a:off x="7243889" y="350985"/>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flipH="1" rot="10800000">
            <a:off x="1810849" y="234380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flipH="1" rot="10800000">
            <a:off x="8562825" y="63848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flipH="1" rot="10800000">
            <a:off x="479925" y="4823580"/>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flipH="1" rot="-4742756">
            <a:off x="8353071" y="4692827"/>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flipH="1" rot="-4743971">
            <a:off x="8714248" y="4405057"/>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83" name="Shape 78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784" name="Shape 784"/>
        <p:cNvGrpSpPr/>
        <p:nvPr/>
      </p:nvGrpSpPr>
      <p:grpSpPr>
        <a:xfrm>
          <a:off x="0" y="0"/>
          <a:ext cx="0" cy="0"/>
          <a:chOff x="0" y="0"/>
          <a:chExt cx="0" cy="0"/>
        </a:xfrm>
      </p:grpSpPr>
      <p:sp>
        <p:nvSpPr>
          <p:cNvPr id="785" name="Google Shape;785;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86" name="Shape 86"/>
        <p:cNvGrpSpPr/>
        <p:nvPr/>
      </p:nvGrpSpPr>
      <p:grpSpPr>
        <a:xfrm>
          <a:off x="0" y="0"/>
          <a:ext cx="0" cy="0"/>
          <a:chOff x="0" y="0"/>
          <a:chExt cx="0" cy="0"/>
        </a:xfrm>
      </p:grpSpPr>
      <p:sp>
        <p:nvSpPr>
          <p:cNvPr id="87" name="Google Shape;87;p5"/>
          <p:cNvSpPr txBox="1"/>
          <p:nvPr>
            <p:ph idx="1" type="subTitle"/>
          </p:nvPr>
        </p:nvSpPr>
        <p:spPr>
          <a:xfrm>
            <a:off x="5032688" y="3432499"/>
            <a:ext cx="2190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88" name="Google Shape;88;p5"/>
          <p:cNvSpPr txBox="1"/>
          <p:nvPr>
            <p:ph idx="2" type="subTitle"/>
          </p:nvPr>
        </p:nvSpPr>
        <p:spPr>
          <a:xfrm>
            <a:off x="5032700" y="2974900"/>
            <a:ext cx="2190000" cy="47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89" name="Google Shape;89;p5"/>
          <p:cNvSpPr txBox="1"/>
          <p:nvPr>
            <p:ph idx="3" type="subTitle"/>
          </p:nvPr>
        </p:nvSpPr>
        <p:spPr>
          <a:xfrm>
            <a:off x="1921313" y="3432499"/>
            <a:ext cx="2190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90" name="Google Shape;90;p5"/>
          <p:cNvSpPr txBox="1"/>
          <p:nvPr>
            <p:ph idx="4" type="subTitle"/>
          </p:nvPr>
        </p:nvSpPr>
        <p:spPr>
          <a:xfrm>
            <a:off x="1921325" y="2974900"/>
            <a:ext cx="2190000" cy="47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Font typeface="Delius Swash Caps"/>
              <a:buNone/>
              <a:defRPr sz="2500">
                <a:latin typeface="Chau Philomene One"/>
                <a:ea typeface="Chau Philomene One"/>
                <a:cs typeface="Chau Philomene One"/>
                <a:sym typeface="Chau Philomene One"/>
              </a:defRPr>
            </a:lvl1pPr>
            <a:lvl2pPr lvl="1"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rtl="0">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p:txBody>
      </p:sp>
      <p:sp>
        <p:nvSpPr>
          <p:cNvPr id="91" name="Google Shape;91;p5"/>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2" name="Google Shape;92;p5"/>
          <p:cNvSpPr/>
          <p:nvPr/>
        </p:nvSpPr>
        <p:spPr>
          <a:xfrm flipH="1" rot="781592">
            <a:off x="255907" y="799267"/>
            <a:ext cx="1251096" cy="1251096"/>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flipH="1" rot="1247491">
            <a:off x="7973607" y="3795436"/>
            <a:ext cx="862893" cy="862893"/>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flipH="1">
            <a:off x="356198" y="3864825"/>
            <a:ext cx="918600" cy="9186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flipH="1" rot="-1196457">
            <a:off x="8029668" y="16680"/>
            <a:ext cx="1288662" cy="1288662"/>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rot="-7504917">
            <a:off x="3044569" y="90614"/>
            <a:ext cx="109613" cy="109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flipH="1" rot="3300479">
            <a:off x="8973770" y="271276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flipH="1" rot="1791850">
            <a:off x="7201680" y="4826418"/>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flipH="1" rot="1789625">
            <a:off x="7501402" y="4899561"/>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flipH="1">
            <a:off x="644430" y="315838"/>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flipH="1">
            <a:off x="4469585" y="293362"/>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flipH="1" rot="8328293">
            <a:off x="4665788" y="4397192"/>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flipH="1" rot="8328844">
            <a:off x="1843157" y="4756874"/>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flipH="1" rot="8324424">
            <a:off x="2198348" y="4792140"/>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flipH="1" rot="-296161">
            <a:off x="215461" y="3119675"/>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flipH="1" rot="-287408">
            <a:off x="414244" y="3380570"/>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flipH="1">
            <a:off x="492030" y="468238"/>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flipH="1" rot="8324424">
            <a:off x="8821248" y="3223690"/>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09" name="Shape 109"/>
        <p:cNvGrpSpPr/>
        <p:nvPr/>
      </p:nvGrpSpPr>
      <p:grpSpPr>
        <a:xfrm>
          <a:off x="0" y="0"/>
          <a:ext cx="0" cy="0"/>
          <a:chOff x="0" y="0"/>
          <a:chExt cx="0" cy="0"/>
        </a:xfrm>
      </p:grpSpPr>
      <p:sp>
        <p:nvSpPr>
          <p:cNvPr id="110" name="Google Shape;110;p6"/>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6"/>
          <p:cNvSpPr/>
          <p:nvPr/>
        </p:nvSpPr>
        <p:spPr>
          <a:xfrm rot="-3300479">
            <a:off x="1685856" y="917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6"/>
          <p:cNvGrpSpPr/>
          <p:nvPr/>
        </p:nvGrpSpPr>
        <p:grpSpPr>
          <a:xfrm>
            <a:off x="175207" y="79500"/>
            <a:ext cx="8717090" cy="4948514"/>
            <a:chOff x="175207" y="79500"/>
            <a:chExt cx="8717090" cy="4948514"/>
          </a:xfrm>
        </p:grpSpPr>
        <p:sp>
          <p:nvSpPr>
            <p:cNvPr id="113" name="Google Shape;113;p6"/>
            <p:cNvSpPr/>
            <p:nvPr/>
          </p:nvSpPr>
          <p:spPr>
            <a:xfrm flipH="1" rot="7503197">
              <a:off x="1389805" y="1111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rot="-3300479">
              <a:off x="722206" y="1604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rot="-1791850">
              <a:off x="522458" y="46531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rot="-1789625">
              <a:off x="810870" y="4808448"/>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7416699" y="3070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4960019" y="30704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rot="-8328293">
              <a:off x="3488770" y="4816054"/>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rot="-8328844">
              <a:off x="8582039" y="46277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rot="-8324424">
              <a:off x="8213758" y="46884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rot="287408">
              <a:off x="8634172" y="31656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7569099" y="4594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6"/>
          <p:cNvSpPr/>
          <p:nvPr/>
        </p:nvSpPr>
        <p:spPr>
          <a:xfrm rot="-780984">
            <a:off x="-458370" y="3448331"/>
            <a:ext cx="1005639" cy="1005639"/>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5092893" y="4405424"/>
            <a:ext cx="1165200" cy="11652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rot="1196620">
            <a:off x="8073432" y="556607"/>
            <a:ext cx="1005289" cy="1005289"/>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rot="-780372">
            <a:off x="216434" y="481875"/>
            <a:ext cx="667833" cy="667833"/>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130" name="Shape 130"/>
        <p:cNvGrpSpPr/>
        <p:nvPr/>
      </p:nvGrpSpPr>
      <p:grpSpPr>
        <a:xfrm>
          <a:off x="0" y="0"/>
          <a:ext cx="0" cy="0"/>
          <a:chOff x="0" y="0"/>
          <a:chExt cx="0" cy="0"/>
        </a:xfrm>
      </p:grpSpPr>
      <p:sp>
        <p:nvSpPr>
          <p:cNvPr id="131" name="Google Shape;131;p7"/>
          <p:cNvSpPr txBox="1"/>
          <p:nvPr>
            <p:ph idx="1" type="body"/>
          </p:nvPr>
        </p:nvSpPr>
        <p:spPr>
          <a:xfrm>
            <a:off x="2304950" y="1625525"/>
            <a:ext cx="4647300" cy="21210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Font typeface="Montserrat"/>
              <a:buChar char="●"/>
              <a:defRPr sz="1400"/>
            </a:lvl1pPr>
            <a:lvl2pPr indent="-317500" lvl="1" marL="914400" rtl="0">
              <a:lnSpc>
                <a:spcPct val="100000"/>
              </a:lnSpc>
              <a:spcBef>
                <a:spcPts val="0"/>
              </a:spcBef>
              <a:spcAft>
                <a:spcPts val="0"/>
              </a:spcAft>
              <a:buSzPts val="1400"/>
              <a:buFont typeface="Montserrat"/>
              <a:buChar char="○"/>
              <a:defRPr sz="1400"/>
            </a:lvl2pPr>
            <a:lvl3pPr indent="-317500" lvl="2" marL="1371600" rtl="0">
              <a:spcBef>
                <a:spcPts val="0"/>
              </a:spcBef>
              <a:spcAft>
                <a:spcPts val="0"/>
              </a:spcAft>
              <a:buSzPts val="1400"/>
              <a:buFont typeface="Montserrat"/>
              <a:buChar char="■"/>
              <a:defRPr sz="1400"/>
            </a:lvl3pPr>
            <a:lvl4pPr indent="-317500" lvl="3" marL="1828800" rtl="0">
              <a:spcBef>
                <a:spcPts val="0"/>
              </a:spcBef>
              <a:spcAft>
                <a:spcPts val="0"/>
              </a:spcAft>
              <a:buSzPts val="1400"/>
              <a:buFont typeface="Montserrat"/>
              <a:buChar char="●"/>
              <a:defRPr sz="1400"/>
            </a:lvl4pPr>
            <a:lvl5pPr indent="-317500" lvl="4" marL="2286000" rtl="0">
              <a:spcBef>
                <a:spcPts val="0"/>
              </a:spcBef>
              <a:spcAft>
                <a:spcPts val="0"/>
              </a:spcAft>
              <a:buSzPts val="1400"/>
              <a:buFont typeface="Montserrat"/>
              <a:buChar char="○"/>
              <a:defRPr sz="1400"/>
            </a:lvl5pPr>
            <a:lvl6pPr indent="-317500" lvl="5" marL="2743200" rtl="0">
              <a:spcBef>
                <a:spcPts val="0"/>
              </a:spcBef>
              <a:spcAft>
                <a:spcPts val="0"/>
              </a:spcAft>
              <a:buSzPts val="1400"/>
              <a:buFont typeface="Montserrat"/>
              <a:buChar char="■"/>
              <a:defRPr sz="1400"/>
            </a:lvl6pPr>
            <a:lvl7pPr indent="-317500" lvl="6" marL="3200400" rtl="0">
              <a:spcBef>
                <a:spcPts val="0"/>
              </a:spcBef>
              <a:spcAft>
                <a:spcPts val="0"/>
              </a:spcAft>
              <a:buSzPts val="1400"/>
              <a:buFont typeface="Montserrat"/>
              <a:buChar char="●"/>
              <a:defRPr sz="1400"/>
            </a:lvl7pPr>
            <a:lvl8pPr indent="-317500" lvl="7" marL="3657600" rtl="0">
              <a:spcBef>
                <a:spcPts val="0"/>
              </a:spcBef>
              <a:spcAft>
                <a:spcPts val="0"/>
              </a:spcAft>
              <a:buSzPts val="1400"/>
              <a:buFont typeface="Montserrat"/>
              <a:buChar char="○"/>
              <a:defRPr sz="1400"/>
            </a:lvl8pPr>
            <a:lvl9pPr indent="-317500" lvl="8" marL="4114800" rtl="0">
              <a:spcBef>
                <a:spcPts val="0"/>
              </a:spcBef>
              <a:spcAft>
                <a:spcPts val="0"/>
              </a:spcAft>
              <a:buSzPts val="1400"/>
              <a:buFont typeface="Montserrat"/>
              <a:buChar char="■"/>
              <a:defRPr sz="1400"/>
            </a:lvl9pPr>
          </a:lstStyle>
          <a:p/>
        </p:txBody>
      </p:sp>
      <p:sp>
        <p:nvSpPr>
          <p:cNvPr id="132" name="Google Shape;132;p7"/>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7"/>
          <p:cNvSpPr/>
          <p:nvPr/>
        </p:nvSpPr>
        <p:spPr>
          <a:xfrm rot="-781823">
            <a:off x="7194478" y="411352"/>
            <a:ext cx="1044495" cy="1044495"/>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rot="-1247614">
            <a:off x="8257424" y="2371993"/>
            <a:ext cx="1482245" cy="1482245"/>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334450" y="3192199"/>
            <a:ext cx="1175700" cy="11757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rot="1196780">
            <a:off x="12660" y="-571201"/>
            <a:ext cx="1517852" cy="1517852"/>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6111850" y="4542949"/>
            <a:ext cx="998100" cy="9981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flipH="1" rot="7503197">
            <a:off x="314743" y="17978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rot="-3300479">
            <a:off x="250994" y="2082690"/>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rot="974949">
            <a:off x="3258993" y="238682"/>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rot="985567">
            <a:off x="8648180" y="203461"/>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rot="356016">
            <a:off x="1062118" y="4804341"/>
            <a:ext cx="107375" cy="107375"/>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rot="358459">
            <a:off x="1355122" y="4934659"/>
            <a:ext cx="77823" cy="7782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8971699" y="5649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rot="-8328844">
            <a:off x="4057039" y="43764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rot="-8324424">
            <a:off x="3688758" y="44371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rot="296161">
            <a:off x="8559226" y="43513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rot="287408">
            <a:off x="8439047" y="46122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6584044"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151" name="Shape 151"/>
        <p:cNvGrpSpPr/>
        <p:nvPr/>
      </p:nvGrpSpPr>
      <p:grpSpPr>
        <a:xfrm>
          <a:off x="0" y="0"/>
          <a:ext cx="0" cy="0"/>
          <a:chOff x="0" y="0"/>
          <a:chExt cx="0" cy="0"/>
        </a:xfrm>
      </p:grpSpPr>
      <p:sp>
        <p:nvSpPr>
          <p:cNvPr id="152" name="Google Shape;152;p8"/>
          <p:cNvSpPr txBox="1"/>
          <p:nvPr>
            <p:ph type="title"/>
          </p:nvPr>
        </p:nvSpPr>
        <p:spPr>
          <a:xfrm>
            <a:off x="3900450" y="1172050"/>
            <a:ext cx="4385100" cy="26763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3" name="Google Shape;153;p8"/>
          <p:cNvSpPr/>
          <p:nvPr/>
        </p:nvSpPr>
        <p:spPr>
          <a:xfrm rot="-781437">
            <a:off x="143109" y="2868722"/>
            <a:ext cx="922531" cy="922531"/>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472950" y="210775"/>
            <a:ext cx="1355700" cy="13557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rot="-1248136">
            <a:off x="5715171" y="4058162"/>
            <a:ext cx="1348186" cy="1348186"/>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341675" y="1566463"/>
            <a:ext cx="658500" cy="6585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rot="1196695">
            <a:off x="5148695" y="41478"/>
            <a:ext cx="961255" cy="961255"/>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248950" y="259400"/>
            <a:ext cx="101100" cy="101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flipH="1" rot="901253">
            <a:off x="429762" y="4651791"/>
            <a:ext cx="160898" cy="1608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rot="-9909466">
            <a:off x="329915" y="4493454"/>
            <a:ext cx="62071" cy="6207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rot="-9909466">
            <a:off x="739415" y="4726582"/>
            <a:ext cx="62071" cy="6207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rot="974949">
            <a:off x="2909468" y="991207"/>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rot="985567">
            <a:off x="3293430" y="621661"/>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7258825" y="35598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8663725" y="3356875"/>
            <a:ext cx="132600" cy="13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7461274" y="11871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7133819" y="1487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334099" y="230372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1658449" y="17729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rot="-8328293">
            <a:off x="8477745" y="4784429"/>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rot="-8328844">
            <a:off x="3963314" y="45288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rot="-8324424">
            <a:off x="3595033" y="45895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8562825" y="3630625"/>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rot="-6057244">
            <a:off x="8499346" y="243637"/>
            <a:ext cx="132616" cy="13261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rot="-6056029">
            <a:off x="8795523" y="376172"/>
            <a:ext cx="53776" cy="53776"/>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76" name="Shape 176"/>
        <p:cNvGrpSpPr/>
        <p:nvPr/>
      </p:nvGrpSpPr>
      <p:grpSpPr>
        <a:xfrm>
          <a:off x="0" y="0"/>
          <a:ext cx="0" cy="0"/>
          <a:chOff x="0" y="0"/>
          <a:chExt cx="0" cy="0"/>
        </a:xfrm>
      </p:grpSpPr>
      <p:sp>
        <p:nvSpPr>
          <p:cNvPr id="177" name="Google Shape;177;p9"/>
          <p:cNvSpPr txBox="1"/>
          <p:nvPr>
            <p:ph type="title"/>
          </p:nvPr>
        </p:nvSpPr>
        <p:spPr>
          <a:xfrm>
            <a:off x="1020263" y="1480650"/>
            <a:ext cx="3411000" cy="8142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8" name="Google Shape;178;p9"/>
          <p:cNvSpPr txBox="1"/>
          <p:nvPr>
            <p:ph idx="1" type="subTitle"/>
          </p:nvPr>
        </p:nvSpPr>
        <p:spPr>
          <a:xfrm>
            <a:off x="1020263" y="2294850"/>
            <a:ext cx="3443700" cy="1444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9" name="Google Shape;179;p9"/>
          <p:cNvSpPr/>
          <p:nvPr/>
        </p:nvSpPr>
        <p:spPr>
          <a:xfrm rot="-781823">
            <a:off x="7943753" y="165727"/>
            <a:ext cx="1044495" cy="1044495"/>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1733575" y="3876803"/>
            <a:ext cx="814200" cy="8142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rot="1196584">
            <a:off x="587454" y="176128"/>
            <a:ext cx="1247192" cy="1247192"/>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4789575" y="2047400"/>
            <a:ext cx="1288800" cy="12885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flipH="1" rot="7503197">
            <a:off x="219055" y="1572935"/>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rot="-3300479">
            <a:off x="155306" y="1857815"/>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rot="974949">
            <a:off x="341918" y="194882"/>
            <a:ext cx="62184" cy="62184"/>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rot="985567">
            <a:off x="2976530" y="792286"/>
            <a:ext cx="132613" cy="13261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rot="-1791850">
            <a:off x="522458" y="465310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rot="-1789625">
            <a:off x="830545" y="4598998"/>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7689874" y="103470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6295619" y="11063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rot="-8328844">
            <a:off x="4877714" y="4376412"/>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rot="-8324424">
            <a:off x="4509433" y="44371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rot="296161">
            <a:off x="8559226" y="43513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rot="287408">
            <a:off x="8439047" y="46122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6448019" y="1258724"/>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196" name="Shape 196"/>
        <p:cNvGrpSpPr/>
        <p:nvPr/>
      </p:nvGrpSpPr>
      <p:grpSpPr>
        <a:xfrm>
          <a:off x="0" y="0"/>
          <a:ext cx="0" cy="0"/>
          <a:chOff x="0" y="0"/>
          <a:chExt cx="0" cy="0"/>
        </a:xfrm>
      </p:grpSpPr>
      <p:sp>
        <p:nvSpPr>
          <p:cNvPr id="197" name="Google Shape;197;p10"/>
          <p:cNvSpPr txBox="1"/>
          <p:nvPr>
            <p:ph type="title"/>
          </p:nvPr>
        </p:nvSpPr>
        <p:spPr>
          <a:xfrm>
            <a:off x="1314724" y="262100"/>
            <a:ext cx="3369000" cy="1340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8" name="Google Shape;198;p10"/>
          <p:cNvSpPr/>
          <p:nvPr/>
        </p:nvSpPr>
        <p:spPr>
          <a:xfrm rot="-781592">
            <a:off x="7595301" y="584354"/>
            <a:ext cx="1251096" cy="1251096"/>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
          <p:cNvSpPr/>
          <p:nvPr/>
        </p:nvSpPr>
        <p:spPr>
          <a:xfrm rot="-1247491">
            <a:off x="265804" y="3580523"/>
            <a:ext cx="862893" cy="862893"/>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p:nvPr/>
        </p:nvSpPr>
        <p:spPr>
          <a:xfrm>
            <a:off x="8087550" y="3649913"/>
            <a:ext cx="658500" cy="6585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rot="1196457">
            <a:off x="-216026" y="-198233"/>
            <a:ext cx="1288662" cy="1288662"/>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
          <p:cNvSpPr/>
          <p:nvPr/>
        </p:nvSpPr>
        <p:spPr>
          <a:xfrm flipH="1" rot="7503197">
            <a:off x="6225105" y="179810"/>
            <a:ext cx="160881" cy="16088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p:nvPr/>
        </p:nvSpPr>
        <p:spPr>
          <a:xfrm rot="-3300479">
            <a:off x="66281" y="2497853"/>
            <a:ext cx="62253" cy="62253"/>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
          <p:cNvSpPr/>
          <p:nvPr/>
        </p:nvSpPr>
        <p:spPr>
          <a:xfrm rot="-1791850">
            <a:off x="1273333" y="4850355"/>
            <a:ext cx="107241" cy="10724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rot="-1789625">
            <a:off x="1003045" y="4923498"/>
            <a:ext cx="77807" cy="7780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a:off x="7416699" y="3070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
          <p:cNvSpPr/>
          <p:nvPr/>
        </p:nvSpPr>
        <p:spPr>
          <a:xfrm>
            <a:off x="4960019" y="307049"/>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p:nvPr/>
        </p:nvSpPr>
        <p:spPr>
          <a:xfrm rot="-8328293">
            <a:off x="3488770" y="4816054"/>
            <a:ext cx="175821" cy="17582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rot="-8328844">
            <a:off x="7575214" y="4883237"/>
            <a:ext cx="41458" cy="4145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rot="-8324424">
            <a:off x="7173683" y="4918502"/>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rot="296161">
            <a:off x="8754351" y="2904762"/>
            <a:ext cx="132491" cy="1324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rot="287408">
            <a:off x="8634172" y="3165657"/>
            <a:ext cx="53888" cy="5388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a:off x="7569099" y="459450"/>
            <a:ext cx="53700" cy="5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rot="-8324424">
            <a:off x="193258" y="3008777"/>
            <a:ext cx="87798" cy="8779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3.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3500"/>
              <a:buFont typeface="Chau Philomene One"/>
              <a:buNone/>
              <a:defRPr sz="3500">
                <a:solidFill>
                  <a:schemeClr val="dk1"/>
                </a:solidFill>
                <a:latin typeface="Chau Philomene One"/>
                <a:ea typeface="Chau Philomene One"/>
                <a:cs typeface="Chau Philomene One"/>
                <a:sym typeface="Chau Philomene One"/>
              </a:defRPr>
            </a:lvl1pPr>
            <a:lvl2pPr lvl="1">
              <a:lnSpc>
                <a:spcPct val="100000"/>
              </a:lnSpc>
              <a:spcBef>
                <a:spcPts val="0"/>
              </a:spcBef>
              <a:spcAft>
                <a:spcPts val="0"/>
              </a:spcAft>
              <a:buClr>
                <a:schemeClr val="dk1"/>
              </a:buClr>
              <a:buSzPts val="3500"/>
              <a:buFont typeface="Chau Philomene One"/>
              <a:buNone/>
              <a:defRPr sz="3500">
                <a:solidFill>
                  <a:schemeClr val="dk1"/>
                </a:solidFill>
                <a:latin typeface="Chau Philomene One"/>
                <a:ea typeface="Chau Philomene One"/>
                <a:cs typeface="Chau Philomene One"/>
                <a:sym typeface="Chau Philomene One"/>
              </a:defRPr>
            </a:lvl2pPr>
            <a:lvl3pPr lvl="2">
              <a:lnSpc>
                <a:spcPct val="100000"/>
              </a:lnSpc>
              <a:spcBef>
                <a:spcPts val="0"/>
              </a:spcBef>
              <a:spcAft>
                <a:spcPts val="0"/>
              </a:spcAft>
              <a:buClr>
                <a:schemeClr val="dk1"/>
              </a:buClr>
              <a:buSzPts val="3500"/>
              <a:buFont typeface="Chau Philomene One"/>
              <a:buNone/>
              <a:defRPr sz="3500">
                <a:solidFill>
                  <a:schemeClr val="dk1"/>
                </a:solidFill>
                <a:latin typeface="Chau Philomene One"/>
                <a:ea typeface="Chau Philomene One"/>
                <a:cs typeface="Chau Philomene One"/>
                <a:sym typeface="Chau Philomene One"/>
              </a:defRPr>
            </a:lvl3pPr>
            <a:lvl4pPr lvl="3">
              <a:lnSpc>
                <a:spcPct val="100000"/>
              </a:lnSpc>
              <a:spcBef>
                <a:spcPts val="0"/>
              </a:spcBef>
              <a:spcAft>
                <a:spcPts val="0"/>
              </a:spcAft>
              <a:buClr>
                <a:schemeClr val="dk1"/>
              </a:buClr>
              <a:buSzPts val="3500"/>
              <a:buFont typeface="Chau Philomene One"/>
              <a:buNone/>
              <a:defRPr sz="3500">
                <a:solidFill>
                  <a:schemeClr val="dk1"/>
                </a:solidFill>
                <a:latin typeface="Chau Philomene One"/>
                <a:ea typeface="Chau Philomene One"/>
                <a:cs typeface="Chau Philomene One"/>
                <a:sym typeface="Chau Philomene One"/>
              </a:defRPr>
            </a:lvl4pPr>
            <a:lvl5pPr lvl="4">
              <a:lnSpc>
                <a:spcPct val="100000"/>
              </a:lnSpc>
              <a:spcBef>
                <a:spcPts val="0"/>
              </a:spcBef>
              <a:spcAft>
                <a:spcPts val="0"/>
              </a:spcAft>
              <a:buClr>
                <a:schemeClr val="dk1"/>
              </a:buClr>
              <a:buSzPts val="3500"/>
              <a:buFont typeface="Chau Philomene One"/>
              <a:buNone/>
              <a:defRPr sz="3500">
                <a:solidFill>
                  <a:schemeClr val="dk1"/>
                </a:solidFill>
                <a:latin typeface="Chau Philomene One"/>
                <a:ea typeface="Chau Philomene One"/>
                <a:cs typeface="Chau Philomene One"/>
                <a:sym typeface="Chau Philomene One"/>
              </a:defRPr>
            </a:lvl5pPr>
            <a:lvl6pPr lvl="5">
              <a:lnSpc>
                <a:spcPct val="100000"/>
              </a:lnSpc>
              <a:spcBef>
                <a:spcPts val="0"/>
              </a:spcBef>
              <a:spcAft>
                <a:spcPts val="0"/>
              </a:spcAft>
              <a:buClr>
                <a:schemeClr val="dk1"/>
              </a:buClr>
              <a:buSzPts val="3500"/>
              <a:buFont typeface="Chau Philomene One"/>
              <a:buNone/>
              <a:defRPr sz="3500">
                <a:solidFill>
                  <a:schemeClr val="dk1"/>
                </a:solidFill>
                <a:latin typeface="Chau Philomene One"/>
                <a:ea typeface="Chau Philomene One"/>
                <a:cs typeface="Chau Philomene One"/>
                <a:sym typeface="Chau Philomene One"/>
              </a:defRPr>
            </a:lvl6pPr>
            <a:lvl7pPr lvl="6">
              <a:lnSpc>
                <a:spcPct val="100000"/>
              </a:lnSpc>
              <a:spcBef>
                <a:spcPts val="0"/>
              </a:spcBef>
              <a:spcAft>
                <a:spcPts val="0"/>
              </a:spcAft>
              <a:buClr>
                <a:schemeClr val="dk1"/>
              </a:buClr>
              <a:buSzPts val="3500"/>
              <a:buFont typeface="Chau Philomene One"/>
              <a:buNone/>
              <a:defRPr sz="3500">
                <a:solidFill>
                  <a:schemeClr val="dk1"/>
                </a:solidFill>
                <a:latin typeface="Chau Philomene One"/>
                <a:ea typeface="Chau Philomene One"/>
                <a:cs typeface="Chau Philomene One"/>
                <a:sym typeface="Chau Philomene One"/>
              </a:defRPr>
            </a:lvl7pPr>
            <a:lvl8pPr lvl="7">
              <a:lnSpc>
                <a:spcPct val="100000"/>
              </a:lnSpc>
              <a:spcBef>
                <a:spcPts val="0"/>
              </a:spcBef>
              <a:spcAft>
                <a:spcPts val="0"/>
              </a:spcAft>
              <a:buClr>
                <a:schemeClr val="dk1"/>
              </a:buClr>
              <a:buSzPts val="3500"/>
              <a:buFont typeface="Chau Philomene One"/>
              <a:buNone/>
              <a:defRPr sz="3500">
                <a:solidFill>
                  <a:schemeClr val="dk1"/>
                </a:solidFill>
                <a:latin typeface="Chau Philomene One"/>
                <a:ea typeface="Chau Philomene One"/>
                <a:cs typeface="Chau Philomene One"/>
                <a:sym typeface="Chau Philomene One"/>
              </a:defRPr>
            </a:lvl8pPr>
            <a:lvl9pPr lvl="8">
              <a:lnSpc>
                <a:spcPct val="100000"/>
              </a:lnSpc>
              <a:spcBef>
                <a:spcPts val="0"/>
              </a:spcBef>
              <a:spcAft>
                <a:spcPts val="0"/>
              </a:spcAft>
              <a:buClr>
                <a:schemeClr val="dk1"/>
              </a:buClr>
              <a:buSzPts val="3500"/>
              <a:buFont typeface="Chau Philomene One"/>
              <a:buNone/>
              <a:defRPr sz="3500">
                <a:solidFill>
                  <a:schemeClr val="dk1"/>
                </a:solidFill>
                <a:latin typeface="Chau Philomene One"/>
                <a:ea typeface="Chau Philomene One"/>
                <a:cs typeface="Chau Philomene One"/>
                <a:sym typeface="Chau Philomene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780" name="Shape 780"/>
        <p:cNvGrpSpPr/>
        <p:nvPr/>
      </p:nvGrpSpPr>
      <p:grpSpPr>
        <a:xfrm>
          <a:off x="0" y="0"/>
          <a:ext cx="0" cy="0"/>
          <a:chOff x="0" y="0"/>
          <a:chExt cx="0" cy="0"/>
        </a:xfrm>
      </p:grpSpPr>
      <p:sp>
        <p:nvSpPr>
          <p:cNvPr id="781" name="Google Shape;781;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782" name="Google Shape;782;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hyperlink" Target="https://docs.google.com/spreadsheets/d/1Xol4RjrAg9uygn7O2VQKPXNdU-Frdh--qdJcgYJ92xc/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0.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6.xml"/><Relationship Id="rId8" Type="http://schemas.openxmlformats.org/officeDocument/2006/relationships/slide" Target="/ppt/slides/slide39.xml"/><Relationship Id="rId11" Type="http://schemas.openxmlformats.org/officeDocument/2006/relationships/slide" Target="/ppt/slides/slide42.xml"/><Relationship Id="rId10" Type="http://schemas.openxmlformats.org/officeDocument/2006/relationships/slide" Target="/ppt/slides/slide42.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3.xml"/><Relationship Id="rId15" Type="http://schemas.openxmlformats.org/officeDocument/2006/relationships/slide" Target="/ppt/slides/slide44.xml"/><Relationship Id="rId14" Type="http://schemas.openxmlformats.org/officeDocument/2006/relationships/slide" Target="/ppt/slides/slide44.xml"/><Relationship Id="rId16" Type="http://schemas.openxmlformats.org/officeDocument/2006/relationships/slide" Target="/ppt/slides/slide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hyperlink" Target="https://www.freepik.com/free-vector/people-celebrating-pride-day-collection_4740527.htm/?utm_source=slidesgo_template&amp;utm_medium=referral-link&amp;utm_campaign=sg_resources&amp;utm_content=freepik" TargetMode="External"/><Relationship Id="rId4" Type="http://schemas.openxmlformats.org/officeDocument/2006/relationships/hyperlink" Target="https://www.freepik.com/free-vector/international-group-women-with-flat-design_3253697.htm/?utm_source=slidesgo_template&amp;utm_medium=referral-link&amp;utm_campaign=sg_resources&amp;utm_content=freepik" TargetMode="External"/><Relationship Id="rId5" Type="http://schemas.openxmlformats.org/officeDocument/2006/relationships/hyperlink" Target="https://www.freepik.com/free-vector/hand-drawn-flat-people-talking_17404021.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s://www.freepik.com/free-vector/youth-people-hugging-together-background_4922343.htm/?utm_source=slidesgo_template&amp;utm_medium=referral-link&amp;utm_campaign=sg_resources&amp;utm_content=freepik" TargetMode="External"/><Relationship Id="rId4" Type="http://schemas.openxmlformats.org/officeDocument/2006/relationships/hyperlink" Target="https://www.freepik.com/free-vector/people-celebrating-pride-day-collection_4740527.htm/?utm_source=slidesgo_template&amp;utm_medium=referral-link&amp;utm_campaign=sg_resources&amp;utm_content=freepik" TargetMode="External"/><Relationship Id="rId9" Type="http://schemas.openxmlformats.org/officeDocument/2006/relationships/hyperlink" Target="https://www.freepik.com/free-vector/hand-drawn-flat-people-talking_17355257.htm/?utm_source=slidesgo_template&amp;utm_medium=referral-link&amp;utm_campaign=sg_resources&amp;utm_content=freepik" TargetMode="External"/><Relationship Id="rId5" Type="http://schemas.openxmlformats.org/officeDocument/2006/relationships/hyperlink" Target="https://www.freepik.com/free-vector/group-couples-having-conflict_9260517.htm/?utm_source=slidesgo_template&amp;utm_medium=referral-link&amp;utm_campaign=sg_resources&amp;utm_content=freepik" TargetMode="External"/><Relationship Id="rId6" Type="http://schemas.openxmlformats.org/officeDocument/2006/relationships/hyperlink" Target="https://www.freepik.com/free-vector/international-group-women-with-flat-design_3253697.htm/?utm_source=slidesgo_template&amp;utm_medium=referral-link&amp;utm_campaign=sg_resources&amp;utm_content=freepik" TargetMode="External"/><Relationship Id="rId7" Type="http://schemas.openxmlformats.org/officeDocument/2006/relationships/hyperlink" Target="https://www.freepik.com/free-vector/communication-multiple-languages_6296243.htm/?utm_source=slidesgo_template&amp;utm_medium=referral-link&amp;utm_campaign=sg_resources&amp;utm_content=freepik" TargetMode="External"/><Relationship Id="rId8" Type="http://schemas.openxmlformats.org/officeDocument/2006/relationships/hyperlink" Target="https://www.freepik.com/free-vector/hand-drawn-flat-people-talking_17404021.htm/?utm_source=slidesgo_template&amp;utm_medium=referral-link&amp;utm_campaign=sg_resources&amp;utm_content=freepik" TargetMode="External"/><Relationship Id="rId11" Type="http://schemas.openxmlformats.org/officeDocument/2006/relationships/hyperlink" Target="https://www.freepik.com/free-photo/teenagers-sitting-together_4145064.htm%20/?utm_source=slidesgo_template&amp;utm_medium=referral-link&amp;utm_campaign=sg_resources&amp;utm_content=freepik" TargetMode="External"/><Relationship Id="rId10" Type="http://schemas.openxmlformats.org/officeDocument/2006/relationships/hyperlink" Target="https://www.freepik.com/free-vector/hand-drawn-people-talking-table_17806894.htm/?utm_source=slidesgo_template&amp;utm_medium=referral-link&amp;utm_campaign=sg_resources&amp;utm_content=freepik" TargetMode="External"/><Relationship Id="rId13" Type="http://schemas.openxmlformats.org/officeDocument/2006/relationships/hyperlink" Target="https://www.freepik.com/free-photo/people-collection-collage_12976406.htm/?utm_source=slidesgo_template&amp;utm_medium=referral-link&amp;utm_campaign=sg_resources&amp;utm_content=freepik" TargetMode="External"/><Relationship Id="rId12" Type="http://schemas.openxmlformats.org/officeDocument/2006/relationships/hyperlink" Target="https://www.freepik.com/free-photo/girl-with-touchpad-cafe_124790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hyperlink" Target="https://fonts.google.com/specimen/Chau+Philomene+One" TargetMode="External"/><Relationship Id="rId4" Type="http://schemas.openxmlformats.org/officeDocument/2006/relationships/hyperlink" Target="https://fonts.google.com/specimen/Didact+Gothi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grpSp>
        <p:nvGrpSpPr>
          <p:cNvPr id="790" name="Google Shape;790;p38"/>
          <p:cNvGrpSpPr/>
          <p:nvPr/>
        </p:nvGrpSpPr>
        <p:grpSpPr>
          <a:xfrm>
            <a:off x="143075" y="1389550"/>
            <a:ext cx="2027878" cy="3442128"/>
            <a:chOff x="143075" y="1389550"/>
            <a:chExt cx="2027878" cy="3442128"/>
          </a:xfrm>
        </p:grpSpPr>
        <p:sp>
          <p:nvSpPr>
            <p:cNvPr id="791" name="Google Shape;791;p38"/>
            <p:cNvSpPr/>
            <p:nvPr/>
          </p:nvSpPr>
          <p:spPr>
            <a:xfrm>
              <a:off x="711651" y="1752954"/>
              <a:ext cx="779217" cy="890212"/>
            </a:xfrm>
            <a:custGeom>
              <a:rect b="b" l="l" r="r" t="t"/>
              <a:pathLst>
                <a:path extrusionOk="0" h="15038" w="13163">
                  <a:moveTo>
                    <a:pt x="7437" y="0"/>
                  </a:moveTo>
                  <a:cubicBezTo>
                    <a:pt x="6023" y="0"/>
                    <a:pt x="4656" y="681"/>
                    <a:pt x="3831" y="1886"/>
                  </a:cubicBezTo>
                  <a:cubicBezTo>
                    <a:pt x="3587" y="2220"/>
                    <a:pt x="3435" y="2555"/>
                    <a:pt x="3375" y="2950"/>
                  </a:cubicBezTo>
                  <a:cubicBezTo>
                    <a:pt x="3283" y="3558"/>
                    <a:pt x="3496" y="4166"/>
                    <a:pt x="3496" y="4804"/>
                  </a:cubicBezTo>
                  <a:cubicBezTo>
                    <a:pt x="3496" y="5534"/>
                    <a:pt x="3192" y="6263"/>
                    <a:pt x="2676" y="6810"/>
                  </a:cubicBezTo>
                  <a:cubicBezTo>
                    <a:pt x="1946" y="7540"/>
                    <a:pt x="852" y="7904"/>
                    <a:pt x="335" y="8786"/>
                  </a:cubicBezTo>
                  <a:cubicBezTo>
                    <a:pt x="92" y="9242"/>
                    <a:pt x="1" y="9728"/>
                    <a:pt x="31" y="10214"/>
                  </a:cubicBezTo>
                  <a:cubicBezTo>
                    <a:pt x="31" y="11369"/>
                    <a:pt x="426" y="12464"/>
                    <a:pt x="1156" y="13315"/>
                  </a:cubicBezTo>
                  <a:cubicBezTo>
                    <a:pt x="1885" y="14166"/>
                    <a:pt x="2888" y="14774"/>
                    <a:pt x="4013" y="14956"/>
                  </a:cubicBezTo>
                  <a:cubicBezTo>
                    <a:pt x="4393" y="15010"/>
                    <a:pt x="4781" y="15038"/>
                    <a:pt x="5169" y="15038"/>
                  </a:cubicBezTo>
                  <a:cubicBezTo>
                    <a:pt x="5869" y="15038"/>
                    <a:pt x="6571" y="14950"/>
                    <a:pt x="7235" y="14774"/>
                  </a:cubicBezTo>
                  <a:cubicBezTo>
                    <a:pt x="8694" y="14500"/>
                    <a:pt x="10062" y="13953"/>
                    <a:pt x="11308" y="13163"/>
                  </a:cubicBezTo>
                  <a:cubicBezTo>
                    <a:pt x="11885" y="12828"/>
                    <a:pt x="12372" y="12312"/>
                    <a:pt x="12676" y="11704"/>
                  </a:cubicBezTo>
                  <a:cubicBezTo>
                    <a:pt x="12889" y="11248"/>
                    <a:pt x="13040" y="10762"/>
                    <a:pt x="13101" y="10245"/>
                  </a:cubicBezTo>
                  <a:cubicBezTo>
                    <a:pt x="13132" y="10062"/>
                    <a:pt x="13162" y="9850"/>
                    <a:pt x="13162" y="9637"/>
                  </a:cubicBezTo>
                  <a:cubicBezTo>
                    <a:pt x="13132" y="9424"/>
                    <a:pt x="13071" y="9211"/>
                    <a:pt x="12949" y="9029"/>
                  </a:cubicBezTo>
                  <a:cubicBezTo>
                    <a:pt x="12615" y="8300"/>
                    <a:pt x="12007" y="7661"/>
                    <a:pt x="11308" y="7266"/>
                  </a:cubicBezTo>
                  <a:cubicBezTo>
                    <a:pt x="11034" y="7144"/>
                    <a:pt x="10791" y="7023"/>
                    <a:pt x="10578" y="6841"/>
                  </a:cubicBezTo>
                  <a:cubicBezTo>
                    <a:pt x="10031" y="6385"/>
                    <a:pt x="9940" y="5625"/>
                    <a:pt x="10031" y="4956"/>
                  </a:cubicBezTo>
                  <a:cubicBezTo>
                    <a:pt x="10183" y="4287"/>
                    <a:pt x="10274" y="3588"/>
                    <a:pt x="10305" y="2919"/>
                  </a:cubicBezTo>
                  <a:cubicBezTo>
                    <a:pt x="10305" y="2464"/>
                    <a:pt x="10153" y="2038"/>
                    <a:pt x="9879" y="1704"/>
                  </a:cubicBezTo>
                  <a:cubicBezTo>
                    <a:pt x="9727" y="1582"/>
                    <a:pt x="9515" y="1491"/>
                    <a:pt x="9515" y="1309"/>
                  </a:cubicBezTo>
                  <a:cubicBezTo>
                    <a:pt x="9484" y="1157"/>
                    <a:pt x="9697" y="1005"/>
                    <a:pt x="9606" y="761"/>
                  </a:cubicBezTo>
                  <a:cubicBezTo>
                    <a:pt x="9454" y="518"/>
                    <a:pt x="9241" y="366"/>
                    <a:pt x="8967" y="275"/>
                  </a:cubicBezTo>
                  <a:cubicBezTo>
                    <a:pt x="8467" y="89"/>
                    <a:pt x="7949" y="0"/>
                    <a:pt x="7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1289521" y="2087706"/>
              <a:ext cx="769923" cy="565573"/>
            </a:xfrm>
            <a:custGeom>
              <a:rect b="b" l="l" r="r" t="t"/>
              <a:pathLst>
                <a:path extrusionOk="0" h="9554" w="13006">
                  <a:moveTo>
                    <a:pt x="12215" y="0"/>
                  </a:moveTo>
                  <a:lnTo>
                    <a:pt x="9084" y="7113"/>
                  </a:lnTo>
                  <a:lnTo>
                    <a:pt x="1820" y="5198"/>
                  </a:lnTo>
                  <a:cubicBezTo>
                    <a:pt x="1724" y="5176"/>
                    <a:pt x="1632" y="5167"/>
                    <a:pt x="1545" y="5167"/>
                  </a:cubicBezTo>
                  <a:cubicBezTo>
                    <a:pt x="385" y="5167"/>
                    <a:pt x="0" y="6930"/>
                    <a:pt x="1272" y="7325"/>
                  </a:cubicBezTo>
                  <a:lnTo>
                    <a:pt x="9479" y="9514"/>
                  </a:lnTo>
                  <a:cubicBezTo>
                    <a:pt x="9575" y="9540"/>
                    <a:pt x="9671" y="9553"/>
                    <a:pt x="9764" y="9553"/>
                  </a:cubicBezTo>
                  <a:cubicBezTo>
                    <a:pt x="10207" y="9553"/>
                    <a:pt x="10611" y="9272"/>
                    <a:pt x="10786" y="8845"/>
                  </a:cubicBezTo>
                  <a:lnTo>
                    <a:pt x="13005" y="1307"/>
                  </a:lnTo>
                  <a:lnTo>
                    <a:pt x="122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8"/>
            <p:cNvSpPr/>
            <p:nvPr/>
          </p:nvSpPr>
          <p:spPr>
            <a:xfrm>
              <a:off x="1456572" y="2638287"/>
              <a:ext cx="7281" cy="16220"/>
            </a:xfrm>
            <a:custGeom>
              <a:rect b="b" l="l" r="r" t="t"/>
              <a:pathLst>
                <a:path extrusionOk="0" h="274" w="123">
                  <a:moveTo>
                    <a:pt x="1" y="274"/>
                  </a:moveTo>
                  <a:cubicBezTo>
                    <a:pt x="31" y="183"/>
                    <a:pt x="92" y="91"/>
                    <a:pt x="122" y="0"/>
                  </a:cubicBezTo>
                  <a:cubicBezTo>
                    <a:pt x="92" y="91"/>
                    <a:pt x="31" y="183"/>
                    <a:pt x="1" y="274"/>
                  </a:cubicBezTo>
                  <a:close/>
                </a:path>
              </a:pathLst>
            </a:custGeom>
            <a:solidFill>
              <a:srgbClr val="FFB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826846" y="2297260"/>
              <a:ext cx="665794" cy="792832"/>
            </a:xfrm>
            <a:custGeom>
              <a:rect b="b" l="l" r="r" t="t"/>
              <a:pathLst>
                <a:path extrusionOk="0" h="13393" w="11247">
                  <a:moveTo>
                    <a:pt x="5558" y="1"/>
                  </a:moveTo>
                  <a:cubicBezTo>
                    <a:pt x="4887" y="1"/>
                    <a:pt x="4215" y="76"/>
                    <a:pt x="3556" y="229"/>
                  </a:cubicBezTo>
                  <a:cubicBezTo>
                    <a:pt x="3283" y="290"/>
                    <a:pt x="3009" y="381"/>
                    <a:pt x="2736" y="472"/>
                  </a:cubicBezTo>
                  <a:lnTo>
                    <a:pt x="2584" y="503"/>
                  </a:lnTo>
                  <a:cubicBezTo>
                    <a:pt x="2219" y="624"/>
                    <a:pt x="1885" y="807"/>
                    <a:pt x="1550" y="989"/>
                  </a:cubicBezTo>
                  <a:cubicBezTo>
                    <a:pt x="1094" y="1263"/>
                    <a:pt x="699" y="1627"/>
                    <a:pt x="395" y="2083"/>
                  </a:cubicBezTo>
                  <a:cubicBezTo>
                    <a:pt x="213" y="2357"/>
                    <a:pt x="122" y="2661"/>
                    <a:pt x="61" y="2965"/>
                  </a:cubicBezTo>
                  <a:cubicBezTo>
                    <a:pt x="0" y="3421"/>
                    <a:pt x="61" y="3877"/>
                    <a:pt x="243" y="4333"/>
                  </a:cubicBezTo>
                  <a:cubicBezTo>
                    <a:pt x="608" y="5396"/>
                    <a:pt x="1429" y="6460"/>
                    <a:pt x="1550" y="7554"/>
                  </a:cubicBezTo>
                  <a:cubicBezTo>
                    <a:pt x="1611" y="8466"/>
                    <a:pt x="1216" y="9348"/>
                    <a:pt x="1003" y="10229"/>
                  </a:cubicBezTo>
                  <a:cubicBezTo>
                    <a:pt x="1003" y="10260"/>
                    <a:pt x="973" y="10320"/>
                    <a:pt x="973" y="10381"/>
                  </a:cubicBezTo>
                  <a:cubicBezTo>
                    <a:pt x="821" y="11232"/>
                    <a:pt x="942" y="12205"/>
                    <a:pt x="1641" y="12691"/>
                  </a:cubicBezTo>
                  <a:cubicBezTo>
                    <a:pt x="1976" y="12904"/>
                    <a:pt x="2371" y="13026"/>
                    <a:pt x="2736" y="13086"/>
                  </a:cubicBezTo>
                  <a:cubicBezTo>
                    <a:pt x="4026" y="13285"/>
                    <a:pt x="5330" y="13393"/>
                    <a:pt x="6630" y="13393"/>
                  </a:cubicBezTo>
                  <a:cubicBezTo>
                    <a:pt x="7320" y="13393"/>
                    <a:pt x="8008" y="13362"/>
                    <a:pt x="8693" y="13299"/>
                  </a:cubicBezTo>
                  <a:lnTo>
                    <a:pt x="8724" y="13299"/>
                  </a:lnTo>
                  <a:cubicBezTo>
                    <a:pt x="8754" y="12752"/>
                    <a:pt x="8784" y="12205"/>
                    <a:pt x="8815" y="11658"/>
                  </a:cubicBezTo>
                  <a:lnTo>
                    <a:pt x="8815" y="11567"/>
                  </a:lnTo>
                  <a:cubicBezTo>
                    <a:pt x="8815" y="11536"/>
                    <a:pt x="8815" y="11536"/>
                    <a:pt x="8815" y="11506"/>
                  </a:cubicBezTo>
                  <a:cubicBezTo>
                    <a:pt x="8906" y="10624"/>
                    <a:pt x="9028" y="9773"/>
                    <a:pt x="9240" y="8922"/>
                  </a:cubicBezTo>
                  <a:cubicBezTo>
                    <a:pt x="9332" y="8132"/>
                    <a:pt x="9575" y="7342"/>
                    <a:pt x="9970" y="6643"/>
                  </a:cubicBezTo>
                  <a:cubicBezTo>
                    <a:pt x="10000" y="6612"/>
                    <a:pt x="10000" y="6612"/>
                    <a:pt x="10031" y="6582"/>
                  </a:cubicBezTo>
                  <a:lnTo>
                    <a:pt x="10061" y="6491"/>
                  </a:lnTo>
                  <a:cubicBezTo>
                    <a:pt x="10304" y="5792"/>
                    <a:pt x="10639" y="5153"/>
                    <a:pt x="11064" y="4576"/>
                  </a:cubicBezTo>
                  <a:cubicBezTo>
                    <a:pt x="11094" y="4545"/>
                    <a:pt x="11155" y="4515"/>
                    <a:pt x="11216" y="4515"/>
                  </a:cubicBezTo>
                  <a:lnTo>
                    <a:pt x="11216" y="4363"/>
                  </a:lnTo>
                  <a:cubicBezTo>
                    <a:pt x="11246" y="4089"/>
                    <a:pt x="11216" y="3816"/>
                    <a:pt x="11186" y="3542"/>
                  </a:cubicBezTo>
                  <a:cubicBezTo>
                    <a:pt x="11094" y="2934"/>
                    <a:pt x="10851" y="2387"/>
                    <a:pt x="10487" y="1901"/>
                  </a:cubicBezTo>
                  <a:cubicBezTo>
                    <a:pt x="10031" y="1293"/>
                    <a:pt x="9392" y="837"/>
                    <a:pt x="8693" y="563"/>
                  </a:cubicBezTo>
                  <a:cubicBezTo>
                    <a:pt x="7687" y="191"/>
                    <a:pt x="6623" y="1"/>
                    <a:pt x="5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1026514" y="2179460"/>
              <a:ext cx="248393" cy="190912"/>
            </a:xfrm>
            <a:custGeom>
              <a:rect b="b" l="l" r="r" t="t"/>
              <a:pathLst>
                <a:path extrusionOk="0" h="3225" w="4196">
                  <a:moveTo>
                    <a:pt x="1126" y="0"/>
                  </a:moveTo>
                  <a:cubicBezTo>
                    <a:pt x="1278" y="943"/>
                    <a:pt x="822" y="1885"/>
                    <a:pt x="1" y="2371"/>
                  </a:cubicBezTo>
                  <a:cubicBezTo>
                    <a:pt x="523" y="2922"/>
                    <a:pt x="1267" y="3224"/>
                    <a:pt x="2047" y="3224"/>
                  </a:cubicBezTo>
                  <a:cubicBezTo>
                    <a:pt x="2084" y="3224"/>
                    <a:pt x="2122" y="3224"/>
                    <a:pt x="2159" y="3222"/>
                  </a:cubicBezTo>
                  <a:cubicBezTo>
                    <a:pt x="2949" y="3222"/>
                    <a:pt x="3709" y="2888"/>
                    <a:pt x="4196" y="2280"/>
                  </a:cubicBezTo>
                  <a:cubicBezTo>
                    <a:pt x="3892" y="2158"/>
                    <a:pt x="3648" y="1915"/>
                    <a:pt x="3496" y="1611"/>
                  </a:cubicBezTo>
                  <a:cubicBezTo>
                    <a:pt x="3162" y="1095"/>
                    <a:pt x="2767" y="639"/>
                    <a:pt x="27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1120103" y="2179460"/>
              <a:ext cx="115198" cy="100813"/>
            </a:xfrm>
            <a:custGeom>
              <a:rect b="b" l="l" r="r" t="t"/>
              <a:pathLst>
                <a:path extrusionOk="0" h="1703" w="1946">
                  <a:moveTo>
                    <a:pt x="1" y="0"/>
                  </a:moveTo>
                  <a:cubicBezTo>
                    <a:pt x="92" y="426"/>
                    <a:pt x="305" y="821"/>
                    <a:pt x="608" y="1125"/>
                  </a:cubicBezTo>
                  <a:cubicBezTo>
                    <a:pt x="1004" y="1429"/>
                    <a:pt x="1460" y="1642"/>
                    <a:pt x="1946" y="1702"/>
                  </a:cubicBezTo>
                  <a:lnTo>
                    <a:pt x="1885" y="1611"/>
                  </a:lnTo>
                  <a:cubicBezTo>
                    <a:pt x="1551" y="1095"/>
                    <a:pt x="1186" y="639"/>
                    <a:pt x="1186" y="0"/>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1064340" y="1859151"/>
              <a:ext cx="201567" cy="349147"/>
            </a:xfrm>
            <a:custGeom>
              <a:rect b="b" l="l" r="r" t="t"/>
              <a:pathLst>
                <a:path extrusionOk="0" h="5898" w="3405">
                  <a:moveTo>
                    <a:pt x="1702" y="1"/>
                  </a:moveTo>
                  <a:cubicBezTo>
                    <a:pt x="760" y="1"/>
                    <a:pt x="0" y="761"/>
                    <a:pt x="0" y="1703"/>
                  </a:cubicBezTo>
                  <a:lnTo>
                    <a:pt x="0" y="4195"/>
                  </a:lnTo>
                  <a:cubicBezTo>
                    <a:pt x="0" y="5138"/>
                    <a:pt x="760" y="5898"/>
                    <a:pt x="1702" y="5898"/>
                  </a:cubicBezTo>
                  <a:cubicBezTo>
                    <a:pt x="2645" y="5898"/>
                    <a:pt x="3405" y="5138"/>
                    <a:pt x="3405" y="4195"/>
                  </a:cubicBezTo>
                  <a:lnTo>
                    <a:pt x="3405" y="1703"/>
                  </a:lnTo>
                  <a:cubicBezTo>
                    <a:pt x="3405" y="761"/>
                    <a:pt x="2645" y="1"/>
                    <a:pt x="17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8"/>
            <p:cNvSpPr/>
            <p:nvPr/>
          </p:nvSpPr>
          <p:spPr>
            <a:xfrm>
              <a:off x="1004967" y="2030109"/>
              <a:ext cx="91815" cy="78437"/>
            </a:xfrm>
            <a:custGeom>
              <a:rect b="b" l="l" r="r" t="t"/>
              <a:pathLst>
                <a:path extrusionOk="0" h="1325" w="1551">
                  <a:moveTo>
                    <a:pt x="669" y="0"/>
                  </a:moveTo>
                  <a:cubicBezTo>
                    <a:pt x="304" y="0"/>
                    <a:pt x="0" y="304"/>
                    <a:pt x="0" y="669"/>
                  </a:cubicBezTo>
                  <a:cubicBezTo>
                    <a:pt x="0" y="1059"/>
                    <a:pt x="319" y="1324"/>
                    <a:pt x="657" y="1324"/>
                  </a:cubicBezTo>
                  <a:cubicBezTo>
                    <a:pt x="820" y="1324"/>
                    <a:pt x="987" y="1263"/>
                    <a:pt x="1125" y="1125"/>
                  </a:cubicBezTo>
                  <a:cubicBezTo>
                    <a:pt x="1550" y="730"/>
                    <a:pt x="1246" y="0"/>
                    <a:pt x="6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679271" y="4603117"/>
              <a:ext cx="352758" cy="228562"/>
            </a:xfrm>
            <a:custGeom>
              <a:rect b="b" l="l" r="r" t="t"/>
              <a:pathLst>
                <a:path extrusionOk="0" h="3861" w="5959">
                  <a:moveTo>
                    <a:pt x="5958" y="0"/>
                  </a:moveTo>
                  <a:lnTo>
                    <a:pt x="4286" y="61"/>
                  </a:lnTo>
                  <a:cubicBezTo>
                    <a:pt x="4378" y="760"/>
                    <a:pt x="4043" y="1459"/>
                    <a:pt x="3405" y="1793"/>
                  </a:cubicBezTo>
                  <a:cubicBezTo>
                    <a:pt x="2979" y="1976"/>
                    <a:pt x="2523" y="2097"/>
                    <a:pt x="2068" y="2189"/>
                  </a:cubicBezTo>
                  <a:cubicBezTo>
                    <a:pt x="1186" y="2432"/>
                    <a:pt x="426" y="3040"/>
                    <a:pt x="1" y="3860"/>
                  </a:cubicBezTo>
                  <a:lnTo>
                    <a:pt x="5958" y="3860"/>
                  </a:lnTo>
                  <a:lnTo>
                    <a:pt x="59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8"/>
            <p:cNvSpPr/>
            <p:nvPr/>
          </p:nvSpPr>
          <p:spPr>
            <a:xfrm>
              <a:off x="668497" y="4723640"/>
              <a:ext cx="365308" cy="108035"/>
            </a:xfrm>
            <a:custGeom>
              <a:rect b="b" l="l" r="r" t="t"/>
              <a:pathLst>
                <a:path extrusionOk="0" h="1825" w="6171">
                  <a:moveTo>
                    <a:pt x="2432" y="1"/>
                  </a:moveTo>
                  <a:cubicBezTo>
                    <a:pt x="2341" y="31"/>
                    <a:pt x="2219" y="61"/>
                    <a:pt x="2128" y="92"/>
                  </a:cubicBezTo>
                  <a:cubicBezTo>
                    <a:pt x="1186" y="335"/>
                    <a:pt x="426" y="973"/>
                    <a:pt x="0" y="1824"/>
                  </a:cubicBezTo>
                  <a:lnTo>
                    <a:pt x="6171" y="1824"/>
                  </a:lnTo>
                  <a:lnTo>
                    <a:pt x="6171" y="213"/>
                  </a:lnTo>
                  <a:cubicBezTo>
                    <a:pt x="5654" y="578"/>
                    <a:pt x="5046" y="821"/>
                    <a:pt x="4408" y="912"/>
                  </a:cubicBezTo>
                  <a:cubicBezTo>
                    <a:pt x="4301" y="929"/>
                    <a:pt x="4194" y="937"/>
                    <a:pt x="4088" y="937"/>
                  </a:cubicBezTo>
                  <a:cubicBezTo>
                    <a:pt x="3411" y="937"/>
                    <a:pt x="2774" y="605"/>
                    <a:pt x="2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p:nvPr/>
          </p:nvSpPr>
          <p:spPr>
            <a:xfrm>
              <a:off x="1246071" y="4583286"/>
              <a:ext cx="381528" cy="246558"/>
            </a:xfrm>
            <a:custGeom>
              <a:rect b="b" l="l" r="r" t="t"/>
              <a:pathLst>
                <a:path extrusionOk="0" h="4165" w="6445">
                  <a:moveTo>
                    <a:pt x="0" y="1"/>
                  </a:moveTo>
                  <a:lnTo>
                    <a:pt x="0" y="4165"/>
                  </a:lnTo>
                  <a:lnTo>
                    <a:pt x="6444" y="4165"/>
                  </a:lnTo>
                  <a:cubicBezTo>
                    <a:pt x="5988" y="3283"/>
                    <a:pt x="5198" y="2615"/>
                    <a:pt x="4225" y="2341"/>
                  </a:cubicBezTo>
                  <a:cubicBezTo>
                    <a:pt x="3709" y="2250"/>
                    <a:pt x="3222" y="2128"/>
                    <a:pt x="2766" y="1916"/>
                  </a:cubicBezTo>
                  <a:cubicBezTo>
                    <a:pt x="2067" y="1551"/>
                    <a:pt x="1702" y="821"/>
                    <a:pt x="1824" y="62"/>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1246071" y="4703868"/>
              <a:ext cx="381528" cy="125972"/>
            </a:xfrm>
            <a:custGeom>
              <a:rect b="b" l="l" r="r" t="t"/>
              <a:pathLst>
                <a:path extrusionOk="0" h="2128" w="6445">
                  <a:moveTo>
                    <a:pt x="0" y="0"/>
                  </a:moveTo>
                  <a:lnTo>
                    <a:pt x="0" y="2128"/>
                  </a:lnTo>
                  <a:lnTo>
                    <a:pt x="6444" y="2128"/>
                  </a:lnTo>
                  <a:cubicBezTo>
                    <a:pt x="5988" y="1246"/>
                    <a:pt x="5198" y="578"/>
                    <a:pt x="4225" y="304"/>
                  </a:cubicBezTo>
                  <a:cubicBezTo>
                    <a:pt x="4012" y="243"/>
                    <a:pt x="3769" y="183"/>
                    <a:pt x="3557" y="152"/>
                  </a:cubicBezTo>
                  <a:cubicBezTo>
                    <a:pt x="3557" y="335"/>
                    <a:pt x="3526" y="547"/>
                    <a:pt x="3435" y="730"/>
                  </a:cubicBezTo>
                  <a:cubicBezTo>
                    <a:pt x="3224" y="1194"/>
                    <a:pt x="2778" y="1366"/>
                    <a:pt x="2321" y="1366"/>
                  </a:cubicBezTo>
                  <a:cubicBezTo>
                    <a:pt x="2121" y="1366"/>
                    <a:pt x="1918" y="1333"/>
                    <a:pt x="1733" y="1277"/>
                  </a:cubicBezTo>
                  <a:cubicBezTo>
                    <a:pt x="1034" y="1003"/>
                    <a:pt x="456" y="54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8"/>
            <p:cNvSpPr/>
            <p:nvPr/>
          </p:nvSpPr>
          <p:spPr>
            <a:xfrm>
              <a:off x="1157869" y="3082671"/>
              <a:ext cx="370754" cy="1522323"/>
            </a:xfrm>
            <a:custGeom>
              <a:rect b="b" l="l" r="r" t="t"/>
              <a:pathLst>
                <a:path extrusionOk="0" h="25716" w="6263">
                  <a:moveTo>
                    <a:pt x="3162" y="1"/>
                  </a:moveTo>
                  <a:lnTo>
                    <a:pt x="122" y="2281"/>
                  </a:lnTo>
                  <a:cubicBezTo>
                    <a:pt x="1" y="4104"/>
                    <a:pt x="1186" y="23861"/>
                    <a:pt x="1308" y="25716"/>
                  </a:cubicBezTo>
                  <a:lnTo>
                    <a:pt x="4044" y="25685"/>
                  </a:lnTo>
                  <a:cubicBezTo>
                    <a:pt x="4104" y="23649"/>
                    <a:pt x="6262" y="3648"/>
                    <a:pt x="31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787244" y="3061124"/>
              <a:ext cx="367143" cy="1552869"/>
            </a:xfrm>
            <a:custGeom>
              <a:rect b="b" l="l" r="r" t="t"/>
              <a:pathLst>
                <a:path extrusionOk="0" h="26232" w="6202">
                  <a:moveTo>
                    <a:pt x="2310" y="0"/>
                  </a:moveTo>
                  <a:cubicBezTo>
                    <a:pt x="0" y="6262"/>
                    <a:pt x="1824" y="23861"/>
                    <a:pt x="1824" y="26231"/>
                  </a:cubicBezTo>
                  <a:lnTo>
                    <a:pt x="4377" y="26201"/>
                  </a:lnTo>
                  <a:cubicBezTo>
                    <a:pt x="4621" y="24104"/>
                    <a:pt x="6201" y="4073"/>
                    <a:pt x="6171" y="1976"/>
                  </a:cubicBezTo>
                  <a:lnTo>
                    <a:pt x="23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1267678" y="2310816"/>
              <a:ext cx="494832" cy="516143"/>
            </a:xfrm>
            <a:custGeom>
              <a:rect b="b" l="l" r="r" t="t"/>
              <a:pathLst>
                <a:path extrusionOk="0" h="8719" w="8359">
                  <a:moveTo>
                    <a:pt x="0" y="0"/>
                  </a:moveTo>
                  <a:cubicBezTo>
                    <a:pt x="821" y="882"/>
                    <a:pt x="1459" y="1915"/>
                    <a:pt x="1885" y="3070"/>
                  </a:cubicBezTo>
                  <a:cubicBezTo>
                    <a:pt x="2523" y="4894"/>
                    <a:pt x="1155" y="6596"/>
                    <a:pt x="1793" y="8693"/>
                  </a:cubicBezTo>
                  <a:cubicBezTo>
                    <a:pt x="1998" y="8707"/>
                    <a:pt x="2233" y="8718"/>
                    <a:pt x="2481" y="8718"/>
                  </a:cubicBezTo>
                  <a:cubicBezTo>
                    <a:pt x="3304" y="8718"/>
                    <a:pt x="4268" y="8599"/>
                    <a:pt x="4711" y="8085"/>
                  </a:cubicBezTo>
                  <a:cubicBezTo>
                    <a:pt x="4924" y="7812"/>
                    <a:pt x="5046" y="7508"/>
                    <a:pt x="5289" y="7234"/>
                  </a:cubicBezTo>
                  <a:cubicBezTo>
                    <a:pt x="5562" y="6991"/>
                    <a:pt x="5866" y="6778"/>
                    <a:pt x="6170" y="6596"/>
                  </a:cubicBezTo>
                  <a:cubicBezTo>
                    <a:pt x="7386" y="5775"/>
                    <a:pt x="8176" y="4468"/>
                    <a:pt x="8328" y="3009"/>
                  </a:cubicBezTo>
                  <a:cubicBezTo>
                    <a:pt x="8359" y="2888"/>
                    <a:pt x="8328" y="2766"/>
                    <a:pt x="8298" y="2675"/>
                  </a:cubicBezTo>
                  <a:cubicBezTo>
                    <a:pt x="8176" y="2523"/>
                    <a:pt x="8024" y="2432"/>
                    <a:pt x="7842" y="2432"/>
                  </a:cubicBezTo>
                  <a:cubicBezTo>
                    <a:pt x="6110" y="2037"/>
                    <a:pt x="4438" y="1490"/>
                    <a:pt x="2827" y="821"/>
                  </a:cubicBezTo>
                  <a:cubicBezTo>
                    <a:pt x="1885" y="426"/>
                    <a:pt x="973"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1105718" y="1940131"/>
              <a:ext cx="37827" cy="127807"/>
            </a:xfrm>
            <a:custGeom>
              <a:rect b="b" l="l" r="r" t="t"/>
              <a:pathLst>
                <a:path extrusionOk="0" h="2159" w="639">
                  <a:moveTo>
                    <a:pt x="456" y="1"/>
                  </a:moveTo>
                  <a:cubicBezTo>
                    <a:pt x="122" y="669"/>
                    <a:pt x="0" y="1429"/>
                    <a:pt x="61" y="2159"/>
                  </a:cubicBezTo>
                  <a:lnTo>
                    <a:pt x="639" y="1733"/>
                  </a:lnTo>
                  <a:cubicBezTo>
                    <a:pt x="456" y="1156"/>
                    <a:pt x="426" y="578"/>
                    <a:pt x="4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866389" y="3050291"/>
              <a:ext cx="563264" cy="403135"/>
            </a:xfrm>
            <a:custGeom>
              <a:rect b="b" l="l" r="r" t="t"/>
              <a:pathLst>
                <a:path extrusionOk="0" h="6810" w="9515">
                  <a:moveTo>
                    <a:pt x="943" y="1"/>
                  </a:moveTo>
                  <a:cubicBezTo>
                    <a:pt x="943" y="1"/>
                    <a:pt x="31" y="3618"/>
                    <a:pt x="1" y="5654"/>
                  </a:cubicBezTo>
                  <a:lnTo>
                    <a:pt x="4560" y="6809"/>
                  </a:lnTo>
                  <a:lnTo>
                    <a:pt x="5168" y="6809"/>
                  </a:lnTo>
                  <a:lnTo>
                    <a:pt x="9515" y="5259"/>
                  </a:lnTo>
                  <a:cubicBezTo>
                    <a:pt x="9515" y="5259"/>
                    <a:pt x="9059" y="1399"/>
                    <a:pt x="8086" y="244"/>
                  </a:cubicBezTo>
                  <a:lnTo>
                    <a:pt x="9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p:nvPr/>
          </p:nvSpPr>
          <p:spPr>
            <a:xfrm>
              <a:off x="1271230" y="2665281"/>
              <a:ext cx="124256" cy="394078"/>
            </a:xfrm>
            <a:custGeom>
              <a:rect b="b" l="l" r="r" t="t"/>
              <a:pathLst>
                <a:path extrusionOk="0" h="6657" w="2099">
                  <a:moveTo>
                    <a:pt x="1946" y="0"/>
                  </a:moveTo>
                  <a:lnTo>
                    <a:pt x="548" y="1550"/>
                  </a:lnTo>
                  <a:lnTo>
                    <a:pt x="1" y="5988"/>
                  </a:lnTo>
                  <a:lnTo>
                    <a:pt x="882" y="6657"/>
                  </a:lnTo>
                  <a:lnTo>
                    <a:pt x="1399" y="6353"/>
                  </a:lnTo>
                  <a:cubicBezTo>
                    <a:pt x="1825" y="6079"/>
                    <a:pt x="2098" y="5593"/>
                    <a:pt x="2098" y="5076"/>
                  </a:cubicBezTo>
                  <a:lnTo>
                    <a:pt x="19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907767" y="3039517"/>
              <a:ext cx="446290" cy="41438"/>
            </a:xfrm>
            <a:custGeom>
              <a:rect b="b" l="l" r="r" t="t"/>
              <a:pathLst>
                <a:path extrusionOk="0" h="700" w="7539">
                  <a:moveTo>
                    <a:pt x="366" y="0"/>
                  </a:moveTo>
                  <a:cubicBezTo>
                    <a:pt x="153" y="0"/>
                    <a:pt x="1" y="152"/>
                    <a:pt x="1" y="365"/>
                  </a:cubicBezTo>
                  <a:cubicBezTo>
                    <a:pt x="1" y="547"/>
                    <a:pt x="153" y="699"/>
                    <a:pt x="366" y="699"/>
                  </a:cubicBezTo>
                  <a:lnTo>
                    <a:pt x="7205" y="699"/>
                  </a:lnTo>
                  <a:cubicBezTo>
                    <a:pt x="7387" y="699"/>
                    <a:pt x="7539" y="547"/>
                    <a:pt x="7539" y="365"/>
                  </a:cubicBezTo>
                  <a:cubicBezTo>
                    <a:pt x="7539" y="152"/>
                    <a:pt x="7387" y="0"/>
                    <a:pt x="7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240275" y="2244220"/>
              <a:ext cx="805974" cy="526266"/>
            </a:xfrm>
            <a:custGeom>
              <a:rect b="b" l="l" r="r" t="t"/>
              <a:pathLst>
                <a:path extrusionOk="0" h="8890" w="13615">
                  <a:moveTo>
                    <a:pt x="243" y="1"/>
                  </a:moveTo>
                  <a:lnTo>
                    <a:pt x="0" y="1703"/>
                  </a:lnTo>
                  <a:lnTo>
                    <a:pt x="3526" y="8390"/>
                  </a:lnTo>
                  <a:cubicBezTo>
                    <a:pt x="3729" y="8714"/>
                    <a:pt x="4066" y="8890"/>
                    <a:pt x="4422" y="8890"/>
                  </a:cubicBezTo>
                  <a:cubicBezTo>
                    <a:pt x="4600" y="8890"/>
                    <a:pt x="4782" y="8846"/>
                    <a:pt x="4955" y="8754"/>
                  </a:cubicBezTo>
                  <a:lnTo>
                    <a:pt x="12493" y="4894"/>
                  </a:lnTo>
                  <a:cubicBezTo>
                    <a:pt x="13615" y="4320"/>
                    <a:pt x="13034" y="2782"/>
                    <a:pt x="12020" y="2782"/>
                  </a:cubicBezTo>
                  <a:cubicBezTo>
                    <a:pt x="11853" y="2782"/>
                    <a:pt x="11674" y="2824"/>
                    <a:pt x="11490" y="2918"/>
                  </a:cubicBezTo>
                  <a:lnTo>
                    <a:pt x="5137" y="5715"/>
                  </a:lnTo>
                  <a:lnTo>
                    <a:pt x="2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655889" y="2344202"/>
              <a:ext cx="408522" cy="560423"/>
            </a:xfrm>
            <a:custGeom>
              <a:rect b="b" l="l" r="r" t="t"/>
              <a:pathLst>
                <a:path extrusionOk="0" h="9467" w="6901">
                  <a:moveTo>
                    <a:pt x="5034" y="1"/>
                  </a:moveTo>
                  <a:cubicBezTo>
                    <a:pt x="4978" y="1"/>
                    <a:pt x="4921" y="5"/>
                    <a:pt x="4864" y="14"/>
                  </a:cubicBezTo>
                  <a:cubicBezTo>
                    <a:pt x="4469" y="74"/>
                    <a:pt x="4104" y="196"/>
                    <a:pt x="3770" y="409"/>
                  </a:cubicBezTo>
                  <a:cubicBezTo>
                    <a:pt x="2706" y="1017"/>
                    <a:pt x="1733" y="1716"/>
                    <a:pt x="791" y="2506"/>
                  </a:cubicBezTo>
                  <a:cubicBezTo>
                    <a:pt x="0" y="4755"/>
                    <a:pt x="2219" y="7795"/>
                    <a:pt x="3922" y="9467"/>
                  </a:cubicBezTo>
                  <a:cubicBezTo>
                    <a:pt x="6171" y="7339"/>
                    <a:pt x="6748" y="4512"/>
                    <a:pt x="6900" y="1412"/>
                  </a:cubicBezTo>
                  <a:cubicBezTo>
                    <a:pt x="6900" y="1138"/>
                    <a:pt x="6019" y="682"/>
                    <a:pt x="5867" y="439"/>
                  </a:cubicBezTo>
                  <a:cubicBezTo>
                    <a:pt x="5685" y="153"/>
                    <a:pt x="5369" y="1"/>
                    <a:pt x="50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785409" y="2625679"/>
              <a:ext cx="14503" cy="10833"/>
            </a:xfrm>
            <a:custGeom>
              <a:rect b="b" l="l" r="r" t="t"/>
              <a:pathLst>
                <a:path extrusionOk="0" h="183" w="245">
                  <a:moveTo>
                    <a:pt x="123" y="0"/>
                  </a:moveTo>
                  <a:cubicBezTo>
                    <a:pt x="1" y="0"/>
                    <a:pt x="1" y="183"/>
                    <a:pt x="123" y="183"/>
                  </a:cubicBezTo>
                  <a:cubicBezTo>
                    <a:pt x="244" y="183"/>
                    <a:pt x="244" y="0"/>
                    <a:pt x="123" y="0"/>
                  </a:cubicBezTo>
                  <a:close/>
                </a:path>
              </a:pathLst>
            </a:custGeom>
            <a:solidFill>
              <a:srgbClr val="DF8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877222" y="2891942"/>
              <a:ext cx="14444" cy="10892"/>
            </a:xfrm>
            <a:custGeom>
              <a:rect b="b" l="l" r="r" t="t"/>
              <a:pathLst>
                <a:path extrusionOk="0" h="184" w="244">
                  <a:moveTo>
                    <a:pt x="122" y="1"/>
                  </a:moveTo>
                  <a:cubicBezTo>
                    <a:pt x="0" y="1"/>
                    <a:pt x="0" y="183"/>
                    <a:pt x="122" y="183"/>
                  </a:cubicBezTo>
                  <a:cubicBezTo>
                    <a:pt x="243" y="183"/>
                    <a:pt x="243" y="1"/>
                    <a:pt x="122" y="1"/>
                  </a:cubicBezTo>
                  <a:close/>
                </a:path>
              </a:pathLst>
            </a:custGeom>
            <a:solidFill>
              <a:srgbClr val="DF8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1967550" y="1961382"/>
              <a:ext cx="203403" cy="230752"/>
            </a:xfrm>
            <a:custGeom>
              <a:rect b="b" l="l" r="r" t="t"/>
              <a:pathLst>
                <a:path extrusionOk="0" h="3898" w="3436">
                  <a:moveTo>
                    <a:pt x="2132" y="1"/>
                  </a:moveTo>
                  <a:cubicBezTo>
                    <a:pt x="1819" y="1"/>
                    <a:pt x="791" y="1800"/>
                    <a:pt x="791" y="1800"/>
                  </a:cubicBezTo>
                  <a:cubicBezTo>
                    <a:pt x="791" y="1800"/>
                    <a:pt x="614" y="705"/>
                    <a:pt x="405" y="705"/>
                  </a:cubicBezTo>
                  <a:cubicBezTo>
                    <a:pt x="402" y="705"/>
                    <a:pt x="399" y="705"/>
                    <a:pt x="396" y="706"/>
                  </a:cubicBezTo>
                  <a:cubicBezTo>
                    <a:pt x="1" y="736"/>
                    <a:pt x="275" y="3532"/>
                    <a:pt x="275" y="3532"/>
                  </a:cubicBezTo>
                  <a:lnTo>
                    <a:pt x="1278" y="3897"/>
                  </a:lnTo>
                  <a:cubicBezTo>
                    <a:pt x="1278" y="3897"/>
                    <a:pt x="3436" y="1769"/>
                    <a:pt x="3253" y="1587"/>
                  </a:cubicBezTo>
                  <a:cubicBezTo>
                    <a:pt x="3235" y="1561"/>
                    <a:pt x="3205" y="1549"/>
                    <a:pt x="3169" y="1549"/>
                  </a:cubicBezTo>
                  <a:cubicBezTo>
                    <a:pt x="2905" y="1549"/>
                    <a:pt x="2250" y="2134"/>
                    <a:pt x="2250" y="2134"/>
                  </a:cubicBezTo>
                  <a:cubicBezTo>
                    <a:pt x="2250" y="2134"/>
                    <a:pt x="3284" y="1070"/>
                    <a:pt x="3192" y="918"/>
                  </a:cubicBezTo>
                  <a:cubicBezTo>
                    <a:pt x="3180" y="890"/>
                    <a:pt x="3156" y="877"/>
                    <a:pt x="3124" y="877"/>
                  </a:cubicBezTo>
                  <a:cubicBezTo>
                    <a:pt x="2844" y="877"/>
                    <a:pt x="1916" y="1830"/>
                    <a:pt x="1916" y="1830"/>
                  </a:cubicBezTo>
                  <a:cubicBezTo>
                    <a:pt x="1916" y="1830"/>
                    <a:pt x="3132" y="493"/>
                    <a:pt x="2858" y="310"/>
                  </a:cubicBezTo>
                  <a:cubicBezTo>
                    <a:pt x="2842" y="300"/>
                    <a:pt x="2823" y="295"/>
                    <a:pt x="2802" y="295"/>
                  </a:cubicBezTo>
                  <a:cubicBezTo>
                    <a:pt x="2463" y="295"/>
                    <a:pt x="1521" y="1587"/>
                    <a:pt x="1521" y="1587"/>
                  </a:cubicBezTo>
                  <a:cubicBezTo>
                    <a:pt x="1521" y="1587"/>
                    <a:pt x="2433" y="128"/>
                    <a:pt x="2159" y="6"/>
                  </a:cubicBezTo>
                  <a:cubicBezTo>
                    <a:pt x="2151" y="3"/>
                    <a:pt x="2141" y="1"/>
                    <a:pt x="21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1003132" y="1808539"/>
              <a:ext cx="237619" cy="202159"/>
            </a:xfrm>
            <a:custGeom>
              <a:rect b="b" l="l" r="r" t="t"/>
              <a:pathLst>
                <a:path extrusionOk="0" h="3415" w="4014">
                  <a:moveTo>
                    <a:pt x="3650" y="0"/>
                  </a:moveTo>
                  <a:cubicBezTo>
                    <a:pt x="3103" y="0"/>
                    <a:pt x="2561" y="126"/>
                    <a:pt x="2068" y="400"/>
                  </a:cubicBezTo>
                  <a:cubicBezTo>
                    <a:pt x="1581" y="673"/>
                    <a:pt x="1125" y="1008"/>
                    <a:pt x="730" y="1403"/>
                  </a:cubicBezTo>
                  <a:cubicBezTo>
                    <a:pt x="244" y="1859"/>
                    <a:pt x="1" y="2497"/>
                    <a:pt x="31" y="3166"/>
                  </a:cubicBezTo>
                  <a:cubicBezTo>
                    <a:pt x="190" y="3325"/>
                    <a:pt x="442" y="3415"/>
                    <a:pt x="686" y="3415"/>
                  </a:cubicBezTo>
                  <a:cubicBezTo>
                    <a:pt x="721" y="3415"/>
                    <a:pt x="756" y="3413"/>
                    <a:pt x="791" y="3409"/>
                  </a:cubicBezTo>
                  <a:cubicBezTo>
                    <a:pt x="1581" y="3409"/>
                    <a:pt x="2341" y="3227"/>
                    <a:pt x="3040" y="2832"/>
                  </a:cubicBezTo>
                  <a:cubicBezTo>
                    <a:pt x="3162" y="2771"/>
                    <a:pt x="3253" y="2710"/>
                    <a:pt x="3344" y="2649"/>
                  </a:cubicBezTo>
                  <a:cubicBezTo>
                    <a:pt x="3436" y="2528"/>
                    <a:pt x="3527" y="2406"/>
                    <a:pt x="3588" y="2284"/>
                  </a:cubicBezTo>
                  <a:cubicBezTo>
                    <a:pt x="3922" y="1585"/>
                    <a:pt x="4013" y="765"/>
                    <a:pt x="3831" y="5"/>
                  </a:cubicBezTo>
                  <a:cubicBezTo>
                    <a:pt x="3771" y="2"/>
                    <a:pt x="371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143075" y="2137727"/>
              <a:ext cx="201627" cy="230693"/>
            </a:xfrm>
            <a:custGeom>
              <a:rect b="b" l="l" r="r" t="t"/>
              <a:pathLst>
                <a:path extrusionOk="0" h="3897" w="3406">
                  <a:moveTo>
                    <a:pt x="1275" y="1"/>
                  </a:moveTo>
                  <a:cubicBezTo>
                    <a:pt x="1265" y="1"/>
                    <a:pt x="1255" y="2"/>
                    <a:pt x="1247" y="6"/>
                  </a:cubicBezTo>
                  <a:cubicBezTo>
                    <a:pt x="973" y="128"/>
                    <a:pt x="1885" y="1587"/>
                    <a:pt x="1885" y="1587"/>
                  </a:cubicBezTo>
                  <a:cubicBezTo>
                    <a:pt x="1885" y="1587"/>
                    <a:pt x="943" y="294"/>
                    <a:pt x="604" y="294"/>
                  </a:cubicBezTo>
                  <a:cubicBezTo>
                    <a:pt x="583" y="294"/>
                    <a:pt x="564" y="299"/>
                    <a:pt x="548" y="310"/>
                  </a:cubicBezTo>
                  <a:cubicBezTo>
                    <a:pt x="274" y="492"/>
                    <a:pt x="1490" y="1830"/>
                    <a:pt x="1490" y="1830"/>
                  </a:cubicBezTo>
                  <a:cubicBezTo>
                    <a:pt x="1490" y="1830"/>
                    <a:pt x="562" y="877"/>
                    <a:pt x="282" y="877"/>
                  </a:cubicBezTo>
                  <a:cubicBezTo>
                    <a:pt x="250" y="877"/>
                    <a:pt x="226" y="890"/>
                    <a:pt x="213" y="918"/>
                  </a:cubicBezTo>
                  <a:cubicBezTo>
                    <a:pt x="122" y="1070"/>
                    <a:pt x="1156" y="2134"/>
                    <a:pt x="1156" y="2134"/>
                  </a:cubicBezTo>
                  <a:cubicBezTo>
                    <a:pt x="1156" y="2134"/>
                    <a:pt x="501" y="1549"/>
                    <a:pt x="237" y="1549"/>
                  </a:cubicBezTo>
                  <a:cubicBezTo>
                    <a:pt x="201" y="1549"/>
                    <a:pt x="171" y="1561"/>
                    <a:pt x="153" y="1587"/>
                  </a:cubicBezTo>
                  <a:cubicBezTo>
                    <a:pt x="1" y="1769"/>
                    <a:pt x="2128" y="3897"/>
                    <a:pt x="2128" y="3897"/>
                  </a:cubicBezTo>
                  <a:lnTo>
                    <a:pt x="3101" y="3532"/>
                  </a:lnTo>
                  <a:cubicBezTo>
                    <a:pt x="3101" y="3532"/>
                    <a:pt x="3405" y="736"/>
                    <a:pt x="3010" y="705"/>
                  </a:cubicBezTo>
                  <a:cubicBezTo>
                    <a:pt x="3007" y="705"/>
                    <a:pt x="3004" y="705"/>
                    <a:pt x="3001" y="705"/>
                  </a:cubicBezTo>
                  <a:cubicBezTo>
                    <a:pt x="2792" y="705"/>
                    <a:pt x="2615" y="1769"/>
                    <a:pt x="2615" y="1769"/>
                  </a:cubicBezTo>
                  <a:cubicBezTo>
                    <a:pt x="2615" y="1769"/>
                    <a:pt x="1588" y="1"/>
                    <a:pt x="12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1042734" y="1576668"/>
              <a:ext cx="7281" cy="50436"/>
            </a:xfrm>
            <a:custGeom>
              <a:rect b="b" l="l" r="r" t="t"/>
              <a:pathLst>
                <a:path extrusionOk="0" fill="none" h="852" w="123">
                  <a:moveTo>
                    <a:pt x="1" y="1"/>
                  </a:moveTo>
                  <a:lnTo>
                    <a:pt x="122" y="852"/>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1017575" y="1389550"/>
              <a:ext cx="17996" cy="129643"/>
            </a:xfrm>
            <a:custGeom>
              <a:rect b="b" l="l" r="r" t="t"/>
              <a:pathLst>
                <a:path extrusionOk="0" fill="none" h="2190" w="304">
                  <a:moveTo>
                    <a:pt x="0" y="1"/>
                  </a:moveTo>
                  <a:cubicBezTo>
                    <a:pt x="61" y="457"/>
                    <a:pt x="243" y="1703"/>
                    <a:pt x="304" y="2189"/>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1251458" y="1619881"/>
              <a:ext cx="23442" cy="46825"/>
            </a:xfrm>
            <a:custGeom>
              <a:rect b="b" l="l" r="r" t="t"/>
              <a:pathLst>
                <a:path extrusionOk="0" fill="none" h="791" w="396">
                  <a:moveTo>
                    <a:pt x="396" y="0"/>
                  </a:moveTo>
                  <a:lnTo>
                    <a:pt x="0" y="791"/>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8"/>
            <p:cNvSpPr/>
            <p:nvPr/>
          </p:nvSpPr>
          <p:spPr>
            <a:xfrm>
              <a:off x="1305445" y="1459757"/>
              <a:ext cx="48601" cy="98978"/>
            </a:xfrm>
            <a:custGeom>
              <a:rect b="b" l="l" r="r" t="t"/>
              <a:pathLst>
                <a:path extrusionOk="0" fill="none" h="1672" w="821">
                  <a:moveTo>
                    <a:pt x="821" y="0"/>
                  </a:moveTo>
                  <a:cubicBezTo>
                    <a:pt x="699" y="274"/>
                    <a:pt x="152" y="1368"/>
                    <a:pt x="0"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8"/>
            <p:cNvSpPr/>
            <p:nvPr/>
          </p:nvSpPr>
          <p:spPr>
            <a:xfrm>
              <a:off x="857391" y="1715246"/>
              <a:ext cx="28888" cy="36051"/>
            </a:xfrm>
            <a:custGeom>
              <a:rect b="b" l="l" r="r" t="t"/>
              <a:pathLst>
                <a:path extrusionOk="0" fill="none" h="609" w="488">
                  <a:moveTo>
                    <a:pt x="1" y="0"/>
                  </a:moveTo>
                  <a:lnTo>
                    <a:pt x="487" y="608"/>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p:nvPr/>
          </p:nvSpPr>
          <p:spPr>
            <a:xfrm>
              <a:off x="744031" y="1565895"/>
              <a:ext cx="73878" cy="99037"/>
            </a:xfrm>
            <a:custGeom>
              <a:rect b="b" l="l" r="r" t="t"/>
              <a:pathLst>
                <a:path extrusionOk="0" fill="none" h="1673" w="1248">
                  <a:moveTo>
                    <a:pt x="1" y="0"/>
                  </a:moveTo>
                  <a:cubicBezTo>
                    <a:pt x="305" y="396"/>
                    <a:pt x="943" y="1277"/>
                    <a:pt x="1247"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1100331" y="2081136"/>
              <a:ext cx="106200" cy="73938"/>
            </a:xfrm>
            <a:custGeom>
              <a:rect b="b" l="l" r="r" t="t"/>
              <a:pathLst>
                <a:path extrusionOk="0" h="1249" w="1794">
                  <a:moveTo>
                    <a:pt x="565" y="1"/>
                  </a:moveTo>
                  <a:cubicBezTo>
                    <a:pt x="430" y="1"/>
                    <a:pt x="294" y="46"/>
                    <a:pt x="183" y="141"/>
                  </a:cubicBezTo>
                  <a:cubicBezTo>
                    <a:pt x="61" y="263"/>
                    <a:pt x="0" y="445"/>
                    <a:pt x="0" y="628"/>
                  </a:cubicBezTo>
                  <a:cubicBezTo>
                    <a:pt x="0" y="689"/>
                    <a:pt x="31" y="780"/>
                    <a:pt x="61" y="871"/>
                  </a:cubicBezTo>
                  <a:cubicBezTo>
                    <a:pt x="152" y="993"/>
                    <a:pt x="335" y="1084"/>
                    <a:pt x="487" y="1114"/>
                  </a:cubicBezTo>
                  <a:cubicBezTo>
                    <a:pt x="760" y="1175"/>
                    <a:pt x="1003" y="1205"/>
                    <a:pt x="1246" y="1236"/>
                  </a:cubicBezTo>
                  <a:cubicBezTo>
                    <a:pt x="1282" y="1245"/>
                    <a:pt x="1315" y="1248"/>
                    <a:pt x="1346" y="1248"/>
                  </a:cubicBezTo>
                  <a:cubicBezTo>
                    <a:pt x="1421" y="1248"/>
                    <a:pt x="1486" y="1227"/>
                    <a:pt x="1550" y="1205"/>
                  </a:cubicBezTo>
                  <a:cubicBezTo>
                    <a:pt x="1794" y="962"/>
                    <a:pt x="1094" y="233"/>
                    <a:pt x="912" y="111"/>
                  </a:cubicBezTo>
                  <a:cubicBezTo>
                    <a:pt x="811" y="39"/>
                    <a:pt x="688" y="1"/>
                    <a:pt x="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1107494" y="2081136"/>
              <a:ext cx="73878" cy="31789"/>
            </a:xfrm>
            <a:custGeom>
              <a:rect b="b" l="l" r="r" t="t"/>
              <a:pathLst>
                <a:path extrusionOk="0" h="537" w="1248">
                  <a:moveTo>
                    <a:pt x="444" y="1"/>
                  </a:moveTo>
                  <a:cubicBezTo>
                    <a:pt x="309" y="1"/>
                    <a:pt x="173" y="46"/>
                    <a:pt x="62" y="141"/>
                  </a:cubicBezTo>
                  <a:cubicBezTo>
                    <a:pt x="31" y="172"/>
                    <a:pt x="31" y="202"/>
                    <a:pt x="1" y="233"/>
                  </a:cubicBezTo>
                  <a:cubicBezTo>
                    <a:pt x="366" y="415"/>
                    <a:pt x="791" y="537"/>
                    <a:pt x="1247" y="537"/>
                  </a:cubicBezTo>
                  <a:cubicBezTo>
                    <a:pt x="1095" y="385"/>
                    <a:pt x="973" y="233"/>
                    <a:pt x="791" y="111"/>
                  </a:cubicBezTo>
                  <a:cubicBezTo>
                    <a:pt x="690" y="39"/>
                    <a:pt x="567"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38"/>
          <p:cNvSpPr txBox="1"/>
          <p:nvPr>
            <p:ph idx="1" type="subTitle"/>
          </p:nvPr>
        </p:nvSpPr>
        <p:spPr>
          <a:xfrm rot="232">
            <a:off x="2352150" y="3457862"/>
            <a:ext cx="4439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Unity and Division</a:t>
            </a:r>
            <a:endParaRPr/>
          </a:p>
        </p:txBody>
      </p:sp>
      <p:sp>
        <p:nvSpPr>
          <p:cNvPr id="826" name="Google Shape;826;p38"/>
          <p:cNvSpPr txBox="1"/>
          <p:nvPr>
            <p:ph type="ctrTitle"/>
          </p:nvPr>
        </p:nvSpPr>
        <p:spPr>
          <a:xfrm rot="-753">
            <a:off x="1834500" y="1447875"/>
            <a:ext cx="5475000" cy="20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Language Arts for High School</a:t>
            </a:r>
            <a:endParaRPr/>
          </a:p>
        </p:txBody>
      </p:sp>
      <p:sp>
        <p:nvSpPr>
          <p:cNvPr id="827" name="Google Shape;827;p38"/>
          <p:cNvSpPr txBox="1"/>
          <p:nvPr>
            <p:ph idx="1" type="subTitle"/>
          </p:nvPr>
        </p:nvSpPr>
        <p:spPr>
          <a:xfrm>
            <a:off x="6856350" y="394188"/>
            <a:ext cx="17424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Chau Philomene One"/>
                <a:ea typeface="Chau Philomene One"/>
                <a:cs typeface="Chau Philomene One"/>
                <a:sym typeface="Chau Philomene One"/>
              </a:rPr>
              <a:t>9th Grade</a:t>
            </a:r>
            <a:endParaRPr sz="2400">
              <a:latin typeface="Chau Philomene One"/>
              <a:ea typeface="Chau Philomene One"/>
              <a:cs typeface="Chau Philomene One"/>
              <a:sym typeface="Chau Philomene One"/>
            </a:endParaRPr>
          </a:p>
        </p:txBody>
      </p:sp>
      <p:grpSp>
        <p:nvGrpSpPr>
          <p:cNvPr id="828" name="Google Shape;828;p38"/>
          <p:cNvGrpSpPr/>
          <p:nvPr/>
        </p:nvGrpSpPr>
        <p:grpSpPr>
          <a:xfrm>
            <a:off x="7085500" y="1100697"/>
            <a:ext cx="1513254" cy="3769728"/>
            <a:chOff x="7085500" y="1100697"/>
            <a:chExt cx="1513254" cy="3769728"/>
          </a:xfrm>
        </p:grpSpPr>
        <p:sp>
          <p:nvSpPr>
            <p:cNvPr id="829" name="Google Shape;829;p38"/>
            <p:cNvSpPr/>
            <p:nvPr/>
          </p:nvSpPr>
          <p:spPr>
            <a:xfrm>
              <a:off x="8083469" y="2281188"/>
              <a:ext cx="515285" cy="822766"/>
            </a:xfrm>
            <a:custGeom>
              <a:rect b="b" l="l" r="r" t="t"/>
              <a:pathLst>
                <a:path extrusionOk="0" h="15386" w="9636">
                  <a:moveTo>
                    <a:pt x="1368" y="0"/>
                  </a:moveTo>
                  <a:cubicBezTo>
                    <a:pt x="1368" y="1368"/>
                    <a:pt x="1885" y="3526"/>
                    <a:pt x="1855" y="4894"/>
                  </a:cubicBezTo>
                  <a:cubicBezTo>
                    <a:pt x="3526" y="5958"/>
                    <a:pt x="5107" y="7204"/>
                    <a:pt x="6140" y="8906"/>
                  </a:cubicBezTo>
                  <a:cubicBezTo>
                    <a:pt x="5502" y="9727"/>
                    <a:pt x="4529" y="10152"/>
                    <a:pt x="3557" y="10517"/>
                  </a:cubicBezTo>
                  <a:cubicBezTo>
                    <a:pt x="2614" y="10851"/>
                    <a:pt x="1611" y="11247"/>
                    <a:pt x="943" y="12006"/>
                  </a:cubicBezTo>
                  <a:cubicBezTo>
                    <a:pt x="244" y="12766"/>
                    <a:pt x="0" y="14043"/>
                    <a:pt x="700" y="14772"/>
                  </a:cubicBezTo>
                  <a:cubicBezTo>
                    <a:pt x="1111" y="15240"/>
                    <a:pt x="1719" y="15385"/>
                    <a:pt x="2359" y="15385"/>
                  </a:cubicBezTo>
                  <a:cubicBezTo>
                    <a:pt x="2759" y="15385"/>
                    <a:pt x="3171" y="15329"/>
                    <a:pt x="3557" y="15259"/>
                  </a:cubicBezTo>
                  <a:cubicBezTo>
                    <a:pt x="5350" y="14955"/>
                    <a:pt x="7265" y="14529"/>
                    <a:pt x="8450" y="13070"/>
                  </a:cubicBezTo>
                  <a:cubicBezTo>
                    <a:pt x="9636" y="11611"/>
                    <a:pt x="9636" y="9453"/>
                    <a:pt x="8906" y="7721"/>
                  </a:cubicBezTo>
                  <a:cubicBezTo>
                    <a:pt x="8177" y="5988"/>
                    <a:pt x="6839" y="4590"/>
                    <a:pt x="5441" y="3344"/>
                  </a:cubicBezTo>
                  <a:cubicBezTo>
                    <a:pt x="4347" y="2310"/>
                    <a:pt x="2523" y="912"/>
                    <a:pt x="13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7407301" y="4595678"/>
              <a:ext cx="383683" cy="247108"/>
            </a:xfrm>
            <a:custGeom>
              <a:rect b="b" l="l" r="r" t="t"/>
              <a:pathLst>
                <a:path extrusionOk="0" h="4621" w="7175">
                  <a:moveTo>
                    <a:pt x="7174" y="0"/>
                  </a:moveTo>
                  <a:lnTo>
                    <a:pt x="5138" y="61"/>
                  </a:lnTo>
                  <a:cubicBezTo>
                    <a:pt x="5259" y="882"/>
                    <a:pt x="4834" y="1733"/>
                    <a:pt x="4104" y="2128"/>
                  </a:cubicBezTo>
                  <a:cubicBezTo>
                    <a:pt x="3588" y="2341"/>
                    <a:pt x="3040" y="2493"/>
                    <a:pt x="2463" y="2584"/>
                  </a:cubicBezTo>
                  <a:cubicBezTo>
                    <a:pt x="1399" y="2888"/>
                    <a:pt x="518" y="3618"/>
                    <a:pt x="1" y="4621"/>
                  </a:cubicBezTo>
                  <a:lnTo>
                    <a:pt x="7174" y="4621"/>
                  </a:lnTo>
                  <a:lnTo>
                    <a:pt x="71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7407301" y="4652574"/>
              <a:ext cx="383683" cy="190211"/>
            </a:xfrm>
            <a:custGeom>
              <a:rect b="b" l="l" r="r" t="t"/>
              <a:pathLst>
                <a:path extrusionOk="0" h="3557" w="7175">
                  <a:moveTo>
                    <a:pt x="5016" y="0"/>
                  </a:moveTo>
                  <a:cubicBezTo>
                    <a:pt x="4864" y="456"/>
                    <a:pt x="4530" y="851"/>
                    <a:pt x="4104" y="1064"/>
                  </a:cubicBezTo>
                  <a:cubicBezTo>
                    <a:pt x="3588" y="1277"/>
                    <a:pt x="3040" y="1429"/>
                    <a:pt x="2463" y="1520"/>
                  </a:cubicBezTo>
                  <a:cubicBezTo>
                    <a:pt x="1399" y="1824"/>
                    <a:pt x="518" y="2554"/>
                    <a:pt x="1" y="3557"/>
                  </a:cubicBezTo>
                  <a:lnTo>
                    <a:pt x="7174" y="3557"/>
                  </a:lnTo>
                  <a:lnTo>
                    <a:pt x="7174" y="1064"/>
                  </a:lnTo>
                  <a:cubicBezTo>
                    <a:pt x="7022" y="1155"/>
                    <a:pt x="6840" y="1216"/>
                    <a:pt x="6657" y="1247"/>
                  </a:cubicBezTo>
                  <a:cubicBezTo>
                    <a:pt x="6592" y="1263"/>
                    <a:pt x="6527" y="1270"/>
                    <a:pt x="6463" y="1270"/>
                  </a:cubicBezTo>
                  <a:cubicBezTo>
                    <a:pt x="6288" y="1270"/>
                    <a:pt x="6122" y="1214"/>
                    <a:pt x="5989" y="1125"/>
                  </a:cubicBezTo>
                  <a:cubicBezTo>
                    <a:pt x="5776" y="973"/>
                    <a:pt x="5594" y="821"/>
                    <a:pt x="5472" y="608"/>
                  </a:cubicBezTo>
                  <a:cubicBezTo>
                    <a:pt x="5320" y="426"/>
                    <a:pt x="5168" y="213"/>
                    <a:pt x="50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7395965" y="4824865"/>
              <a:ext cx="412880" cy="37432"/>
            </a:xfrm>
            <a:custGeom>
              <a:rect b="b" l="l" r="r" t="t"/>
              <a:pathLst>
                <a:path extrusionOk="0" h="700" w="7721">
                  <a:moveTo>
                    <a:pt x="365" y="0"/>
                  </a:moveTo>
                  <a:cubicBezTo>
                    <a:pt x="182" y="0"/>
                    <a:pt x="0" y="152"/>
                    <a:pt x="0" y="335"/>
                  </a:cubicBezTo>
                  <a:cubicBezTo>
                    <a:pt x="0" y="547"/>
                    <a:pt x="182" y="699"/>
                    <a:pt x="365" y="699"/>
                  </a:cubicBezTo>
                  <a:lnTo>
                    <a:pt x="7356" y="699"/>
                  </a:lnTo>
                  <a:cubicBezTo>
                    <a:pt x="7538" y="699"/>
                    <a:pt x="7721" y="547"/>
                    <a:pt x="7721" y="335"/>
                  </a:cubicBezTo>
                  <a:cubicBezTo>
                    <a:pt x="7721" y="152"/>
                    <a:pt x="7538" y="0"/>
                    <a:pt x="7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8024970" y="4602202"/>
              <a:ext cx="383630" cy="248712"/>
            </a:xfrm>
            <a:custGeom>
              <a:rect b="b" l="l" r="r" t="t"/>
              <a:pathLst>
                <a:path extrusionOk="0" h="4651" w="7174">
                  <a:moveTo>
                    <a:pt x="0" y="0"/>
                  </a:moveTo>
                  <a:lnTo>
                    <a:pt x="0" y="4651"/>
                  </a:lnTo>
                  <a:lnTo>
                    <a:pt x="7174" y="4651"/>
                  </a:lnTo>
                  <a:cubicBezTo>
                    <a:pt x="6657" y="3648"/>
                    <a:pt x="5775" y="2918"/>
                    <a:pt x="4712" y="2614"/>
                  </a:cubicBezTo>
                  <a:cubicBezTo>
                    <a:pt x="4134" y="2523"/>
                    <a:pt x="3587" y="2371"/>
                    <a:pt x="3070" y="2158"/>
                  </a:cubicBezTo>
                  <a:cubicBezTo>
                    <a:pt x="2310" y="1763"/>
                    <a:pt x="1915" y="912"/>
                    <a:pt x="2037" y="61"/>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8024970" y="4660702"/>
              <a:ext cx="383630" cy="188606"/>
            </a:xfrm>
            <a:custGeom>
              <a:rect b="b" l="l" r="r" t="t"/>
              <a:pathLst>
                <a:path extrusionOk="0" h="3527" w="7174">
                  <a:moveTo>
                    <a:pt x="2158" y="0"/>
                  </a:moveTo>
                  <a:cubicBezTo>
                    <a:pt x="2006" y="213"/>
                    <a:pt x="1854" y="426"/>
                    <a:pt x="1702" y="608"/>
                  </a:cubicBezTo>
                  <a:cubicBezTo>
                    <a:pt x="1581" y="791"/>
                    <a:pt x="1398" y="973"/>
                    <a:pt x="1186" y="1125"/>
                  </a:cubicBezTo>
                  <a:cubicBezTo>
                    <a:pt x="1046" y="1218"/>
                    <a:pt x="854" y="1257"/>
                    <a:pt x="676" y="1257"/>
                  </a:cubicBezTo>
                  <a:cubicBezTo>
                    <a:pt x="621" y="1257"/>
                    <a:pt x="567" y="1254"/>
                    <a:pt x="517" y="1247"/>
                  </a:cubicBezTo>
                  <a:cubicBezTo>
                    <a:pt x="335" y="1216"/>
                    <a:pt x="152" y="1125"/>
                    <a:pt x="0" y="1034"/>
                  </a:cubicBezTo>
                  <a:lnTo>
                    <a:pt x="0" y="3526"/>
                  </a:lnTo>
                  <a:lnTo>
                    <a:pt x="7174" y="3526"/>
                  </a:lnTo>
                  <a:cubicBezTo>
                    <a:pt x="6657" y="2554"/>
                    <a:pt x="5775" y="1824"/>
                    <a:pt x="4712" y="1520"/>
                  </a:cubicBezTo>
                  <a:cubicBezTo>
                    <a:pt x="4134" y="1429"/>
                    <a:pt x="3587" y="1277"/>
                    <a:pt x="3070" y="1064"/>
                  </a:cubicBezTo>
                  <a:cubicBezTo>
                    <a:pt x="2645" y="821"/>
                    <a:pt x="2310" y="456"/>
                    <a:pt x="21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8007056" y="4831335"/>
              <a:ext cx="412934" cy="39090"/>
            </a:xfrm>
            <a:custGeom>
              <a:rect b="b" l="l" r="r" t="t"/>
              <a:pathLst>
                <a:path extrusionOk="0" h="731" w="7722">
                  <a:moveTo>
                    <a:pt x="366" y="1"/>
                  </a:moveTo>
                  <a:cubicBezTo>
                    <a:pt x="183" y="1"/>
                    <a:pt x="1" y="153"/>
                    <a:pt x="1" y="366"/>
                  </a:cubicBezTo>
                  <a:cubicBezTo>
                    <a:pt x="1" y="578"/>
                    <a:pt x="183" y="730"/>
                    <a:pt x="366" y="730"/>
                  </a:cubicBezTo>
                  <a:lnTo>
                    <a:pt x="7357" y="730"/>
                  </a:lnTo>
                  <a:cubicBezTo>
                    <a:pt x="7539" y="730"/>
                    <a:pt x="7691" y="578"/>
                    <a:pt x="7721" y="366"/>
                  </a:cubicBezTo>
                  <a:cubicBezTo>
                    <a:pt x="7691" y="183"/>
                    <a:pt x="7539" y="31"/>
                    <a:pt x="7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7769796" y="2045477"/>
              <a:ext cx="199943" cy="254113"/>
            </a:xfrm>
            <a:custGeom>
              <a:rect b="b" l="l" r="r" t="t"/>
              <a:pathLst>
                <a:path extrusionOk="0" h="4752" w="3739">
                  <a:moveTo>
                    <a:pt x="2644" y="1"/>
                  </a:moveTo>
                  <a:cubicBezTo>
                    <a:pt x="2493" y="1"/>
                    <a:pt x="2341" y="31"/>
                    <a:pt x="2189" y="62"/>
                  </a:cubicBezTo>
                  <a:lnTo>
                    <a:pt x="2128" y="62"/>
                  </a:lnTo>
                  <a:cubicBezTo>
                    <a:pt x="1885" y="92"/>
                    <a:pt x="1581" y="183"/>
                    <a:pt x="1337" y="244"/>
                  </a:cubicBezTo>
                  <a:lnTo>
                    <a:pt x="1064" y="305"/>
                  </a:lnTo>
                  <a:cubicBezTo>
                    <a:pt x="1094" y="670"/>
                    <a:pt x="1094" y="1034"/>
                    <a:pt x="1064" y="1369"/>
                  </a:cubicBezTo>
                  <a:cubicBezTo>
                    <a:pt x="1003" y="1794"/>
                    <a:pt x="882" y="2220"/>
                    <a:pt x="730" y="2584"/>
                  </a:cubicBezTo>
                  <a:lnTo>
                    <a:pt x="699" y="2676"/>
                  </a:lnTo>
                  <a:lnTo>
                    <a:pt x="638" y="2797"/>
                  </a:lnTo>
                  <a:lnTo>
                    <a:pt x="608" y="2888"/>
                  </a:lnTo>
                  <a:lnTo>
                    <a:pt x="578" y="2980"/>
                  </a:lnTo>
                  <a:cubicBezTo>
                    <a:pt x="547" y="3010"/>
                    <a:pt x="547" y="3040"/>
                    <a:pt x="517" y="3071"/>
                  </a:cubicBezTo>
                  <a:lnTo>
                    <a:pt x="486" y="3162"/>
                  </a:lnTo>
                  <a:cubicBezTo>
                    <a:pt x="426" y="3253"/>
                    <a:pt x="395" y="3375"/>
                    <a:pt x="334" y="3466"/>
                  </a:cubicBezTo>
                  <a:cubicBezTo>
                    <a:pt x="243" y="3648"/>
                    <a:pt x="152" y="3800"/>
                    <a:pt x="61" y="3983"/>
                  </a:cubicBezTo>
                  <a:lnTo>
                    <a:pt x="0" y="4043"/>
                  </a:lnTo>
                  <a:lnTo>
                    <a:pt x="486" y="4317"/>
                  </a:lnTo>
                  <a:cubicBezTo>
                    <a:pt x="608" y="4408"/>
                    <a:pt x="730" y="4469"/>
                    <a:pt x="851" y="4530"/>
                  </a:cubicBezTo>
                  <a:cubicBezTo>
                    <a:pt x="1156" y="4682"/>
                    <a:pt x="1486" y="4751"/>
                    <a:pt x="1824" y="4751"/>
                  </a:cubicBezTo>
                  <a:cubicBezTo>
                    <a:pt x="2024" y="4751"/>
                    <a:pt x="2228" y="4727"/>
                    <a:pt x="2432" y="4682"/>
                  </a:cubicBezTo>
                  <a:cubicBezTo>
                    <a:pt x="2948" y="4530"/>
                    <a:pt x="3404" y="4195"/>
                    <a:pt x="3739" y="3770"/>
                  </a:cubicBezTo>
                  <a:lnTo>
                    <a:pt x="3526" y="3709"/>
                  </a:lnTo>
                  <a:lnTo>
                    <a:pt x="3496" y="3679"/>
                  </a:lnTo>
                  <a:lnTo>
                    <a:pt x="3465" y="3648"/>
                  </a:lnTo>
                  <a:cubicBezTo>
                    <a:pt x="3435" y="3618"/>
                    <a:pt x="3435" y="3618"/>
                    <a:pt x="3435" y="3588"/>
                  </a:cubicBezTo>
                  <a:lnTo>
                    <a:pt x="3404" y="3557"/>
                  </a:lnTo>
                  <a:lnTo>
                    <a:pt x="3404" y="3527"/>
                  </a:lnTo>
                  <a:lnTo>
                    <a:pt x="3374" y="3496"/>
                  </a:lnTo>
                  <a:cubicBezTo>
                    <a:pt x="3374" y="3496"/>
                    <a:pt x="3374" y="3466"/>
                    <a:pt x="3374" y="3466"/>
                  </a:cubicBezTo>
                  <a:lnTo>
                    <a:pt x="3344" y="3375"/>
                  </a:lnTo>
                  <a:cubicBezTo>
                    <a:pt x="3344" y="3344"/>
                    <a:pt x="3344" y="3344"/>
                    <a:pt x="3344" y="3344"/>
                  </a:cubicBezTo>
                  <a:lnTo>
                    <a:pt x="3344" y="3314"/>
                  </a:lnTo>
                  <a:lnTo>
                    <a:pt x="3313" y="3253"/>
                  </a:lnTo>
                  <a:cubicBezTo>
                    <a:pt x="3283" y="3223"/>
                    <a:pt x="3283" y="3192"/>
                    <a:pt x="3283" y="3162"/>
                  </a:cubicBezTo>
                  <a:cubicBezTo>
                    <a:pt x="3283" y="3162"/>
                    <a:pt x="3283" y="3132"/>
                    <a:pt x="3283" y="3132"/>
                  </a:cubicBezTo>
                  <a:lnTo>
                    <a:pt x="3222" y="3010"/>
                  </a:lnTo>
                  <a:lnTo>
                    <a:pt x="3222" y="2980"/>
                  </a:lnTo>
                  <a:lnTo>
                    <a:pt x="3222" y="2919"/>
                  </a:lnTo>
                  <a:lnTo>
                    <a:pt x="3222" y="2888"/>
                  </a:lnTo>
                  <a:lnTo>
                    <a:pt x="3222" y="2858"/>
                  </a:lnTo>
                  <a:lnTo>
                    <a:pt x="3222" y="2828"/>
                  </a:lnTo>
                  <a:lnTo>
                    <a:pt x="3222" y="2706"/>
                  </a:lnTo>
                  <a:lnTo>
                    <a:pt x="3222" y="2645"/>
                  </a:lnTo>
                  <a:lnTo>
                    <a:pt x="3222" y="2615"/>
                  </a:lnTo>
                  <a:cubicBezTo>
                    <a:pt x="3161" y="2311"/>
                    <a:pt x="3131" y="2037"/>
                    <a:pt x="3161" y="1733"/>
                  </a:cubicBezTo>
                  <a:lnTo>
                    <a:pt x="3161" y="1399"/>
                  </a:lnTo>
                  <a:cubicBezTo>
                    <a:pt x="3192" y="1034"/>
                    <a:pt x="3222" y="639"/>
                    <a:pt x="3313" y="274"/>
                  </a:cubicBezTo>
                  <a:lnTo>
                    <a:pt x="3313" y="274"/>
                  </a:lnTo>
                  <a:cubicBezTo>
                    <a:pt x="3302" y="276"/>
                    <a:pt x="3290" y="277"/>
                    <a:pt x="3279" y="277"/>
                  </a:cubicBezTo>
                  <a:cubicBezTo>
                    <a:pt x="3050" y="277"/>
                    <a:pt x="2847" y="1"/>
                    <a:pt x="26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7769796" y="2183652"/>
              <a:ext cx="199943" cy="115934"/>
            </a:xfrm>
            <a:custGeom>
              <a:rect b="b" l="l" r="r" t="t"/>
              <a:pathLst>
                <a:path extrusionOk="0" h="2168" w="3739">
                  <a:moveTo>
                    <a:pt x="730" y="0"/>
                  </a:moveTo>
                  <a:lnTo>
                    <a:pt x="699" y="92"/>
                  </a:lnTo>
                  <a:lnTo>
                    <a:pt x="638" y="213"/>
                  </a:lnTo>
                  <a:lnTo>
                    <a:pt x="608" y="304"/>
                  </a:lnTo>
                  <a:lnTo>
                    <a:pt x="578" y="396"/>
                  </a:lnTo>
                  <a:cubicBezTo>
                    <a:pt x="547" y="426"/>
                    <a:pt x="547" y="456"/>
                    <a:pt x="517" y="487"/>
                  </a:cubicBezTo>
                  <a:lnTo>
                    <a:pt x="486" y="578"/>
                  </a:lnTo>
                  <a:cubicBezTo>
                    <a:pt x="426" y="669"/>
                    <a:pt x="395" y="791"/>
                    <a:pt x="334" y="882"/>
                  </a:cubicBezTo>
                  <a:cubicBezTo>
                    <a:pt x="243" y="1064"/>
                    <a:pt x="152" y="1216"/>
                    <a:pt x="61" y="1399"/>
                  </a:cubicBezTo>
                  <a:lnTo>
                    <a:pt x="0" y="1459"/>
                  </a:lnTo>
                  <a:lnTo>
                    <a:pt x="486" y="1733"/>
                  </a:lnTo>
                  <a:cubicBezTo>
                    <a:pt x="608" y="1824"/>
                    <a:pt x="730" y="1885"/>
                    <a:pt x="851" y="1946"/>
                  </a:cubicBezTo>
                  <a:cubicBezTo>
                    <a:pt x="1156" y="2098"/>
                    <a:pt x="1486" y="2167"/>
                    <a:pt x="1824" y="2167"/>
                  </a:cubicBezTo>
                  <a:cubicBezTo>
                    <a:pt x="2024" y="2167"/>
                    <a:pt x="2228" y="2143"/>
                    <a:pt x="2432" y="2098"/>
                  </a:cubicBezTo>
                  <a:cubicBezTo>
                    <a:pt x="2948" y="1946"/>
                    <a:pt x="3404" y="1611"/>
                    <a:pt x="3739" y="1186"/>
                  </a:cubicBezTo>
                  <a:lnTo>
                    <a:pt x="3526" y="1125"/>
                  </a:lnTo>
                  <a:lnTo>
                    <a:pt x="3496" y="1095"/>
                  </a:lnTo>
                  <a:lnTo>
                    <a:pt x="3465" y="1034"/>
                  </a:lnTo>
                  <a:cubicBezTo>
                    <a:pt x="3435" y="1034"/>
                    <a:pt x="3435" y="1004"/>
                    <a:pt x="3435" y="1004"/>
                  </a:cubicBezTo>
                  <a:lnTo>
                    <a:pt x="3435" y="973"/>
                  </a:lnTo>
                  <a:lnTo>
                    <a:pt x="3404" y="943"/>
                  </a:lnTo>
                  <a:lnTo>
                    <a:pt x="3374" y="882"/>
                  </a:lnTo>
                  <a:lnTo>
                    <a:pt x="3344" y="791"/>
                  </a:lnTo>
                  <a:lnTo>
                    <a:pt x="3344" y="760"/>
                  </a:lnTo>
                  <a:cubicBezTo>
                    <a:pt x="3344" y="760"/>
                    <a:pt x="3344" y="760"/>
                    <a:pt x="3344" y="730"/>
                  </a:cubicBezTo>
                  <a:lnTo>
                    <a:pt x="3283" y="639"/>
                  </a:lnTo>
                  <a:cubicBezTo>
                    <a:pt x="3283" y="608"/>
                    <a:pt x="3283" y="578"/>
                    <a:pt x="3252" y="578"/>
                  </a:cubicBezTo>
                  <a:cubicBezTo>
                    <a:pt x="3252" y="548"/>
                    <a:pt x="3252" y="548"/>
                    <a:pt x="3252" y="517"/>
                  </a:cubicBezTo>
                  <a:lnTo>
                    <a:pt x="3222" y="426"/>
                  </a:lnTo>
                  <a:lnTo>
                    <a:pt x="3222" y="365"/>
                  </a:lnTo>
                  <a:lnTo>
                    <a:pt x="3222" y="335"/>
                  </a:lnTo>
                  <a:lnTo>
                    <a:pt x="3222" y="304"/>
                  </a:lnTo>
                  <a:lnTo>
                    <a:pt x="3222" y="244"/>
                  </a:lnTo>
                  <a:lnTo>
                    <a:pt x="3222" y="213"/>
                  </a:lnTo>
                  <a:lnTo>
                    <a:pt x="3192" y="92"/>
                  </a:lnTo>
                  <a:lnTo>
                    <a:pt x="3192" y="61"/>
                  </a:lnTo>
                  <a:lnTo>
                    <a:pt x="3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7589377" y="2661277"/>
              <a:ext cx="534803" cy="746564"/>
            </a:xfrm>
            <a:custGeom>
              <a:rect b="b" l="l" r="r" t="t"/>
              <a:pathLst>
                <a:path extrusionOk="0" h="13961" w="10001">
                  <a:moveTo>
                    <a:pt x="5978" y="1"/>
                  </a:moveTo>
                  <a:cubicBezTo>
                    <a:pt x="5921" y="1"/>
                    <a:pt x="5864" y="2"/>
                    <a:pt x="5806" y="5"/>
                  </a:cubicBezTo>
                  <a:lnTo>
                    <a:pt x="3404" y="157"/>
                  </a:lnTo>
                  <a:cubicBezTo>
                    <a:pt x="1459" y="248"/>
                    <a:pt x="0" y="1889"/>
                    <a:pt x="122" y="3835"/>
                  </a:cubicBezTo>
                  <a:lnTo>
                    <a:pt x="486" y="10643"/>
                  </a:lnTo>
                  <a:cubicBezTo>
                    <a:pt x="604" y="12531"/>
                    <a:pt x="2153" y="13960"/>
                    <a:pt x="4022" y="13960"/>
                  </a:cubicBezTo>
                  <a:cubicBezTo>
                    <a:pt x="4079" y="13960"/>
                    <a:pt x="4137" y="13959"/>
                    <a:pt x="4195" y="13956"/>
                  </a:cubicBezTo>
                  <a:lnTo>
                    <a:pt x="6596" y="13804"/>
                  </a:lnTo>
                  <a:cubicBezTo>
                    <a:pt x="8541" y="13713"/>
                    <a:pt x="10000" y="12041"/>
                    <a:pt x="9879" y="10126"/>
                  </a:cubicBezTo>
                  <a:lnTo>
                    <a:pt x="9514" y="3318"/>
                  </a:lnTo>
                  <a:cubicBezTo>
                    <a:pt x="9396" y="1430"/>
                    <a:pt x="7847" y="1"/>
                    <a:pt x="5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7868935" y="3118207"/>
              <a:ext cx="273097" cy="1521471"/>
            </a:xfrm>
            <a:custGeom>
              <a:rect b="b" l="l" r="r" t="t"/>
              <a:pathLst>
                <a:path extrusionOk="0" h="28452" w="5107">
                  <a:moveTo>
                    <a:pt x="4772" y="1"/>
                  </a:moveTo>
                  <a:lnTo>
                    <a:pt x="0" y="700"/>
                  </a:lnTo>
                  <a:cubicBezTo>
                    <a:pt x="0" y="3618"/>
                    <a:pt x="2341" y="25564"/>
                    <a:pt x="2797" y="28451"/>
                  </a:cubicBezTo>
                  <a:lnTo>
                    <a:pt x="5107" y="28390"/>
                  </a:lnTo>
                  <a:cubicBezTo>
                    <a:pt x="5076" y="25138"/>
                    <a:pt x="4955" y="2980"/>
                    <a:pt x="4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7597505" y="3093823"/>
              <a:ext cx="268231" cy="848541"/>
            </a:xfrm>
            <a:custGeom>
              <a:rect b="b" l="l" r="r" t="t"/>
              <a:pathLst>
                <a:path extrusionOk="0" h="15868" w="5016">
                  <a:moveTo>
                    <a:pt x="0" y="1"/>
                  </a:moveTo>
                  <a:lnTo>
                    <a:pt x="0" y="1"/>
                  </a:lnTo>
                  <a:cubicBezTo>
                    <a:pt x="31" y="3132"/>
                    <a:pt x="578" y="12463"/>
                    <a:pt x="790" y="15867"/>
                  </a:cubicBezTo>
                  <a:lnTo>
                    <a:pt x="4104" y="15867"/>
                  </a:lnTo>
                  <a:cubicBezTo>
                    <a:pt x="4408" y="12737"/>
                    <a:pt x="5015" y="3527"/>
                    <a:pt x="4803" y="366"/>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8"/>
            <p:cNvSpPr/>
            <p:nvPr/>
          </p:nvSpPr>
          <p:spPr>
            <a:xfrm>
              <a:off x="7514569" y="2243810"/>
              <a:ext cx="736404" cy="897257"/>
            </a:xfrm>
            <a:custGeom>
              <a:rect b="b" l="l" r="r" t="t"/>
              <a:pathLst>
                <a:path extrusionOk="0" h="16779" w="13771">
                  <a:moveTo>
                    <a:pt x="7873" y="0"/>
                  </a:moveTo>
                  <a:cubicBezTo>
                    <a:pt x="7144" y="30"/>
                    <a:pt x="6414" y="91"/>
                    <a:pt x="5655" y="152"/>
                  </a:cubicBezTo>
                  <a:lnTo>
                    <a:pt x="4864" y="213"/>
                  </a:lnTo>
                  <a:lnTo>
                    <a:pt x="4378" y="274"/>
                  </a:lnTo>
                  <a:lnTo>
                    <a:pt x="3588" y="274"/>
                  </a:lnTo>
                  <a:cubicBezTo>
                    <a:pt x="3253" y="274"/>
                    <a:pt x="2919" y="304"/>
                    <a:pt x="2615" y="365"/>
                  </a:cubicBezTo>
                  <a:cubicBezTo>
                    <a:pt x="2341" y="395"/>
                    <a:pt x="2068" y="517"/>
                    <a:pt x="1855" y="669"/>
                  </a:cubicBezTo>
                  <a:lnTo>
                    <a:pt x="1794" y="699"/>
                  </a:lnTo>
                  <a:cubicBezTo>
                    <a:pt x="1673" y="760"/>
                    <a:pt x="1582" y="821"/>
                    <a:pt x="1521" y="912"/>
                  </a:cubicBezTo>
                  <a:lnTo>
                    <a:pt x="1490" y="942"/>
                  </a:lnTo>
                  <a:lnTo>
                    <a:pt x="1460" y="942"/>
                  </a:lnTo>
                  <a:cubicBezTo>
                    <a:pt x="1430" y="973"/>
                    <a:pt x="1399" y="1003"/>
                    <a:pt x="1308" y="1094"/>
                  </a:cubicBezTo>
                  <a:cubicBezTo>
                    <a:pt x="1217" y="1216"/>
                    <a:pt x="1156" y="1307"/>
                    <a:pt x="1065" y="1429"/>
                  </a:cubicBezTo>
                  <a:cubicBezTo>
                    <a:pt x="457" y="2432"/>
                    <a:pt x="92" y="3556"/>
                    <a:pt x="62" y="4711"/>
                  </a:cubicBezTo>
                  <a:cubicBezTo>
                    <a:pt x="1" y="5410"/>
                    <a:pt x="1" y="6140"/>
                    <a:pt x="62" y="6839"/>
                  </a:cubicBezTo>
                  <a:cubicBezTo>
                    <a:pt x="62" y="6930"/>
                    <a:pt x="62" y="7082"/>
                    <a:pt x="62" y="7143"/>
                  </a:cubicBezTo>
                  <a:lnTo>
                    <a:pt x="62" y="7356"/>
                  </a:lnTo>
                  <a:cubicBezTo>
                    <a:pt x="92" y="7599"/>
                    <a:pt x="123" y="7842"/>
                    <a:pt x="153" y="8055"/>
                  </a:cubicBezTo>
                  <a:cubicBezTo>
                    <a:pt x="183" y="8268"/>
                    <a:pt x="214" y="8511"/>
                    <a:pt x="244" y="8724"/>
                  </a:cubicBezTo>
                  <a:cubicBezTo>
                    <a:pt x="366" y="9635"/>
                    <a:pt x="518" y="10578"/>
                    <a:pt x="639" y="11459"/>
                  </a:cubicBezTo>
                  <a:lnTo>
                    <a:pt x="639" y="11581"/>
                  </a:lnTo>
                  <a:cubicBezTo>
                    <a:pt x="639" y="11581"/>
                    <a:pt x="639" y="11611"/>
                    <a:pt x="639" y="11642"/>
                  </a:cubicBezTo>
                  <a:cubicBezTo>
                    <a:pt x="730" y="12158"/>
                    <a:pt x="882" y="12797"/>
                    <a:pt x="1034" y="13465"/>
                  </a:cubicBezTo>
                  <a:cubicBezTo>
                    <a:pt x="1095" y="13800"/>
                    <a:pt x="1186" y="14164"/>
                    <a:pt x="1278" y="14499"/>
                  </a:cubicBezTo>
                  <a:cubicBezTo>
                    <a:pt x="1369" y="15016"/>
                    <a:pt x="1490" y="15502"/>
                    <a:pt x="1551" y="15927"/>
                  </a:cubicBezTo>
                  <a:cubicBezTo>
                    <a:pt x="1582" y="15958"/>
                    <a:pt x="1582" y="16019"/>
                    <a:pt x="1582" y="16079"/>
                  </a:cubicBezTo>
                  <a:lnTo>
                    <a:pt x="1764" y="16140"/>
                  </a:lnTo>
                  <a:cubicBezTo>
                    <a:pt x="2281" y="16383"/>
                    <a:pt x="2828" y="16535"/>
                    <a:pt x="3405" y="16626"/>
                  </a:cubicBezTo>
                  <a:cubicBezTo>
                    <a:pt x="4378" y="16748"/>
                    <a:pt x="5381" y="16778"/>
                    <a:pt x="6384" y="16778"/>
                  </a:cubicBezTo>
                  <a:cubicBezTo>
                    <a:pt x="7114" y="16748"/>
                    <a:pt x="7813" y="16718"/>
                    <a:pt x="8542" y="16687"/>
                  </a:cubicBezTo>
                  <a:cubicBezTo>
                    <a:pt x="8694" y="16657"/>
                    <a:pt x="10548" y="16444"/>
                    <a:pt x="11187" y="16383"/>
                  </a:cubicBezTo>
                  <a:lnTo>
                    <a:pt x="11369" y="16353"/>
                  </a:lnTo>
                  <a:lnTo>
                    <a:pt x="11399" y="16353"/>
                  </a:lnTo>
                  <a:cubicBezTo>
                    <a:pt x="11460" y="15715"/>
                    <a:pt x="11551" y="14955"/>
                    <a:pt x="11673" y="14134"/>
                  </a:cubicBezTo>
                  <a:cubicBezTo>
                    <a:pt x="11703" y="13921"/>
                    <a:pt x="11734" y="13678"/>
                    <a:pt x="11764" y="13465"/>
                  </a:cubicBezTo>
                  <a:cubicBezTo>
                    <a:pt x="11855" y="13040"/>
                    <a:pt x="11916" y="12614"/>
                    <a:pt x="12007" y="12158"/>
                  </a:cubicBezTo>
                  <a:cubicBezTo>
                    <a:pt x="12220" y="11003"/>
                    <a:pt x="12463" y="9818"/>
                    <a:pt x="12676" y="8693"/>
                  </a:cubicBezTo>
                  <a:cubicBezTo>
                    <a:pt x="12706" y="8450"/>
                    <a:pt x="12767" y="8298"/>
                    <a:pt x="12798" y="7994"/>
                  </a:cubicBezTo>
                  <a:cubicBezTo>
                    <a:pt x="12858" y="7721"/>
                    <a:pt x="12919" y="7447"/>
                    <a:pt x="12950" y="7204"/>
                  </a:cubicBezTo>
                  <a:cubicBezTo>
                    <a:pt x="12980" y="7082"/>
                    <a:pt x="13010" y="6930"/>
                    <a:pt x="13010" y="6869"/>
                  </a:cubicBezTo>
                  <a:cubicBezTo>
                    <a:pt x="13010" y="6809"/>
                    <a:pt x="13041" y="6748"/>
                    <a:pt x="13041" y="6687"/>
                  </a:cubicBezTo>
                  <a:cubicBezTo>
                    <a:pt x="13253" y="5380"/>
                    <a:pt x="13770" y="3708"/>
                    <a:pt x="13527" y="2432"/>
                  </a:cubicBezTo>
                  <a:cubicBezTo>
                    <a:pt x="13375" y="1854"/>
                    <a:pt x="13010" y="1398"/>
                    <a:pt x="12524" y="1094"/>
                  </a:cubicBezTo>
                  <a:lnTo>
                    <a:pt x="12433" y="1034"/>
                  </a:lnTo>
                  <a:cubicBezTo>
                    <a:pt x="12159" y="851"/>
                    <a:pt x="11855" y="699"/>
                    <a:pt x="11551" y="578"/>
                  </a:cubicBezTo>
                  <a:lnTo>
                    <a:pt x="11521" y="578"/>
                  </a:lnTo>
                  <a:cubicBezTo>
                    <a:pt x="11430" y="517"/>
                    <a:pt x="11339" y="486"/>
                    <a:pt x="11247" y="456"/>
                  </a:cubicBezTo>
                  <a:cubicBezTo>
                    <a:pt x="10670" y="213"/>
                    <a:pt x="10062" y="91"/>
                    <a:pt x="9424" y="30"/>
                  </a:cubicBezTo>
                  <a:lnTo>
                    <a:pt x="90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8"/>
            <p:cNvSpPr/>
            <p:nvPr/>
          </p:nvSpPr>
          <p:spPr>
            <a:xfrm>
              <a:off x="7784394" y="3358784"/>
              <a:ext cx="120319" cy="48823"/>
            </a:xfrm>
            <a:custGeom>
              <a:rect b="b" l="l" r="r" t="t"/>
              <a:pathLst>
                <a:path extrusionOk="0" h="913" w="2250">
                  <a:moveTo>
                    <a:pt x="1" y="0"/>
                  </a:moveTo>
                  <a:cubicBezTo>
                    <a:pt x="639" y="517"/>
                    <a:pt x="1429" y="821"/>
                    <a:pt x="2250" y="912"/>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7888399" y="1847144"/>
              <a:ext cx="87859" cy="143153"/>
            </a:xfrm>
            <a:custGeom>
              <a:rect b="b" l="l" r="r" t="t"/>
              <a:pathLst>
                <a:path extrusionOk="0" h="2677" w="1643">
                  <a:moveTo>
                    <a:pt x="1166" y="0"/>
                  </a:moveTo>
                  <a:cubicBezTo>
                    <a:pt x="1039" y="0"/>
                    <a:pt x="909" y="34"/>
                    <a:pt x="791" y="93"/>
                  </a:cubicBezTo>
                  <a:cubicBezTo>
                    <a:pt x="244" y="336"/>
                    <a:pt x="1" y="913"/>
                    <a:pt x="183" y="1461"/>
                  </a:cubicBezTo>
                  <a:cubicBezTo>
                    <a:pt x="426" y="1977"/>
                    <a:pt x="822" y="2403"/>
                    <a:pt x="1338" y="2676"/>
                  </a:cubicBezTo>
                  <a:cubicBezTo>
                    <a:pt x="1430" y="1977"/>
                    <a:pt x="1490" y="1400"/>
                    <a:pt x="1582" y="731"/>
                  </a:cubicBezTo>
                  <a:cubicBezTo>
                    <a:pt x="1642" y="458"/>
                    <a:pt x="1642" y="123"/>
                    <a:pt x="1369" y="32"/>
                  </a:cubicBezTo>
                  <a:cubicBezTo>
                    <a:pt x="1304" y="10"/>
                    <a:pt x="1236" y="0"/>
                    <a:pt x="1166" y="0"/>
                  </a:cubicBezTo>
                  <a:close/>
                </a:path>
              </a:pathLst>
            </a:custGeom>
            <a:solidFill>
              <a:srgbClr val="2F13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7771400" y="1751106"/>
              <a:ext cx="227590" cy="382239"/>
            </a:xfrm>
            <a:custGeom>
              <a:rect b="b" l="l" r="r" t="t"/>
              <a:pathLst>
                <a:path extrusionOk="0" h="7148" w="4256">
                  <a:moveTo>
                    <a:pt x="2293" y="0"/>
                  </a:moveTo>
                  <a:cubicBezTo>
                    <a:pt x="1519" y="0"/>
                    <a:pt x="750" y="418"/>
                    <a:pt x="396" y="1250"/>
                  </a:cubicBezTo>
                  <a:cubicBezTo>
                    <a:pt x="274" y="1494"/>
                    <a:pt x="213" y="1737"/>
                    <a:pt x="213" y="2010"/>
                  </a:cubicBezTo>
                  <a:lnTo>
                    <a:pt x="61" y="5050"/>
                  </a:lnTo>
                  <a:cubicBezTo>
                    <a:pt x="43" y="5041"/>
                    <a:pt x="31" y="5037"/>
                    <a:pt x="22" y="5037"/>
                  </a:cubicBezTo>
                  <a:cubicBezTo>
                    <a:pt x="0" y="5037"/>
                    <a:pt x="0" y="5059"/>
                    <a:pt x="0" y="5080"/>
                  </a:cubicBezTo>
                  <a:lnTo>
                    <a:pt x="0" y="5141"/>
                  </a:lnTo>
                  <a:lnTo>
                    <a:pt x="0" y="5202"/>
                  </a:lnTo>
                  <a:lnTo>
                    <a:pt x="0" y="5263"/>
                  </a:lnTo>
                  <a:lnTo>
                    <a:pt x="0" y="5323"/>
                  </a:lnTo>
                  <a:lnTo>
                    <a:pt x="0" y="5415"/>
                  </a:lnTo>
                  <a:lnTo>
                    <a:pt x="0" y="5506"/>
                  </a:lnTo>
                  <a:cubicBezTo>
                    <a:pt x="0" y="5506"/>
                    <a:pt x="0" y="5536"/>
                    <a:pt x="0" y="5536"/>
                  </a:cubicBezTo>
                  <a:lnTo>
                    <a:pt x="0" y="5567"/>
                  </a:lnTo>
                  <a:cubicBezTo>
                    <a:pt x="0" y="5597"/>
                    <a:pt x="0" y="5597"/>
                    <a:pt x="0" y="5627"/>
                  </a:cubicBezTo>
                  <a:cubicBezTo>
                    <a:pt x="31" y="5658"/>
                    <a:pt x="61" y="5779"/>
                    <a:pt x="61" y="5840"/>
                  </a:cubicBezTo>
                  <a:lnTo>
                    <a:pt x="92" y="5871"/>
                  </a:lnTo>
                  <a:cubicBezTo>
                    <a:pt x="152" y="6023"/>
                    <a:pt x="213" y="6144"/>
                    <a:pt x="304" y="6266"/>
                  </a:cubicBezTo>
                  <a:lnTo>
                    <a:pt x="365" y="6357"/>
                  </a:lnTo>
                  <a:lnTo>
                    <a:pt x="396" y="6387"/>
                  </a:lnTo>
                  <a:cubicBezTo>
                    <a:pt x="396" y="6418"/>
                    <a:pt x="426" y="6418"/>
                    <a:pt x="456" y="6448"/>
                  </a:cubicBezTo>
                  <a:cubicBezTo>
                    <a:pt x="487" y="6509"/>
                    <a:pt x="517" y="6539"/>
                    <a:pt x="578" y="6600"/>
                  </a:cubicBezTo>
                  <a:lnTo>
                    <a:pt x="669" y="6661"/>
                  </a:lnTo>
                  <a:cubicBezTo>
                    <a:pt x="760" y="6752"/>
                    <a:pt x="852" y="6813"/>
                    <a:pt x="973" y="6904"/>
                  </a:cubicBezTo>
                  <a:cubicBezTo>
                    <a:pt x="1064" y="6934"/>
                    <a:pt x="1156" y="6995"/>
                    <a:pt x="1247" y="7026"/>
                  </a:cubicBezTo>
                  <a:lnTo>
                    <a:pt x="1307" y="7056"/>
                  </a:lnTo>
                  <a:lnTo>
                    <a:pt x="1399" y="7056"/>
                  </a:lnTo>
                  <a:lnTo>
                    <a:pt x="1459" y="7086"/>
                  </a:lnTo>
                  <a:cubicBezTo>
                    <a:pt x="1611" y="7117"/>
                    <a:pt x="1763" y="7147"/>
                    <a:pt x="1915" y="7147"/>
                  </a:cubicBezTo>
                  <a:lnTo>
                    <a:pt x="2037" y="7147"/>
                  </a:lnTo>
                  <a:cubicBezTo>
                    <a:pt x="3131" y="7147"/>
                    <a:pt x="4073" y="6266"/>
                    <a:pt x="4134" y="5171"/>
                  </a:cubicBezTo>
                  <a:lnTo>
                    <a:pt x="4134" y="4655"/>
                  </a:lnTo>
                  <a:lnTo>
                    <a:pt x="4225" y="3226"/>
                  </a:lnTo>
                  <a:lnTo>
                    <a:pt x="4225" y="2770"/>
                  </a:lnTo>
                  <a:lnTo>
                    <a:pt x="4256" y="2132"/>
                  </a:lnTo>
                  <a:lnTo>
                    <a:pt x="4256" y="2041"/>
                  </a:lnTo>
                  <a:cubicBezTo>
                    <a:pt x="4256" y="2010"/>
                    <a:pt x="4256" y="1980"/>
                    <a:pt x="4256" y="1980"/>
                  </a:cubicBezTo>
                  <a:lnTo>
                    <a:pt x="4256" y="1950"/>
                  </a:lnTo>
                  <a:cubicBezTo>
                    <a:pt x="4256" y="1919"/>
                    <a:pt x="4256" y="1919"/>
                    <a:pt x="4256" y="1889"/>
                  </a:cubicBezTo>
                  <a:lnTo>
                    <a:pt x="4256" y="1858"/>
                  </a:lnTo>
                  <a:lnTo>
                    <a:pt x="4256" y="1798"/>
                  </a:lnTo>
                  <a:cubicBezTo>
                    <a:pt x="4256" y="1798"/>
                    <a:pt x="4256" y="1767"/>
                    <a:pt x="4256" y="1767"/>
                  </a:cubicBezTo>
                  <a:cubicBezTo>
                    <a:pt x="4256" y="1767"/>
                    <a:pt x="4256" y="1737"/>
                    <a:pt x="4256" y="1737"/>
                  </a:cubicBezTo>
                  <a:cubicBezTo>
                    <a:pt x="4256" y="1706"/>
                    <a:pt x="4256" y="1676"/>
                    <a:pt x="4256" y="1646"/>
                  </a:cubicBezTo>
                  <a:cubicBezTo>
                    <a:pt x="4256" y="1646"/>
                    <a:pt x="4256" y="1615"/>
                    <a:pt x="4256" y="1615"/>
                  </a:cubicBezTo>
                  <a:lnTo>
                    <a:pt x="4256" y="1554"/>
                  </a:lnTo>
                  <a:lnTo>
                    <a:pt x="4256" y="1524"/>
                  </a:lnTo>
                  <a:cubicBezTo>
                    <a:pt x="4256" y="1524"/>
                    <a:pt x="4256" y="1494"/>
                    <a:pt x="4256" y="1494"/>
                  </a:cubicBezTo>
                  <a:lnTo>
                    <a:pt x="4256" y="1433"/>
                  </a:lnTo>
                  <a:lnTo>
                    <a:pt x="4256" y="1402"/>
                  </a:lnTo>
                  <a:cubicBezTo>
                    <a:pt x="4256" y="1372"/>
                    <a:pt x="4256" y="1342"/>
                    <a:pt x="4225" y="1311"/>
                  </a:cubicBezTo>
                  <a:lnTo>
                    <a:pt x="4225" y="1250"/>
                  </a:lnTo>
                  <a:cubicBezTo>
                    <a:pt x="4195" y="1220"/>
                    <a:pt x="4195" y="1190"/>
                    <a:pt x="4195" y="1190"/>
                  </a:cubicBezTo>
                  <a:cubicBezTo>
                    <a:pt x="3805" y="395"/>
                    <a:pt x="3046" y="0"/>
                    <a:pt x="22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7639747" y="3907664"/>
              <a:ext cx="177216" cy="746549"/>
            </a:xfrm>
            <a:custGeom>
              <a:rect b="b" l="l" r="r" t="t"/>
              <a:pathLst>
                <a:path extrusionOk="0" h="13314" w="3314">
                  <a:moveTo>
                    <a:pt x="0" y="0"/>
                  </a:moveTo>
                  <a:lnTo>
                    <a:pt x="487" y="13040"/>
                  </a:lnTo>
                  <a:lnTo>
                    <a:pt x="3131" y="13314"/>
                  </a:lnTo>
                  <a:lnTo>
                    <a:pt x="33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7493447" y="1461975"/>
              <a:ext cx="512077" cy="386892"/>
            </a:xfrm>
            <a:custGeom>
              <a:rect b="b" l="l" r="r" t="t"/>
              <a:pathLst>
                <a:path extrusionOk="0" h="7235" w="9576">
                  <a:moveTo>
                    <a:pt x="1916" y="1"/>
                  </a:moveTo>
                  <a:cubicBezTo>
                    <a:pt x="1551" y="31"/>
                    <a:pt x="1217" y="153"/>
                    <a:pt x="973" y="396"/>
                  </a:cubicBezTo>
                  <a:cubicBezTo>
                    <a:pt x="122" y="1125"/>
                    <a:pt x="1" y="2402"/>
                    <a:pt x="305" y="3496"/>
                  </a:cubicBezTo>
                  <a:cubicBezTo>
                    <a:pt x="761" y="5290"/>
                    <a:pt x="2189" y="6688"/>
                    <a:pt x="4013" y="7144"/>
                  </a:cubicBezTo>
                  <a:cubicBezTo>
                    <a:pt x="4240" y="7194"/>
                    <a:pt x="4477" y="7221"/>
                    <a:pt x="4712" y="7221"/>
                  </a:cubicBezTo>
                  <a:cubicBezTo>
                    <a:pt x="5325" y="7221"/>
                    <a:pt x="5928" y="7036"/>
                    <a:pt x="6323" y="6597"/>
                  </a:cubicBezTo>
                  <a:cubicBezTo>
                    <a:pt x="6728" y="6744"/>
                    <a:pt x="7144" y="6824"/>
                    <a:pt x="7558" y="6824"/>
                  </a:cubicBezTo>
                  <a:cubicBezTo>
                    <a:pt x="7827" y="6824"/>
                    <a:pt x="8096" y="6790"/>
                    <a:pt x="8360" y="6718"/>
                  </a:cubicBezTo>
                  <a:lnTo>
                    <a:pt x="9423" y="7235"/>
                  </a:lnTo>
                  <a:cubicBezTo>
                    <a:pt x="9575" y="6718"/>
                    <a:pt x="9363" y="6141"/>
                    <a:pt x="8907" y="5837"/>
                  </a:cubicBezTo>
                  <a:cubicBezTo>
                    <a:pt x="8420" y="5563"/>
                    <a:pt x="7904" y="5381"/>
                    <a:pt x="7387" y="5350"/>
                  </a:cubicBezTo>
                  <a:cubicBezTo>
                    <a:pt x="6840" y="5320"/>
                    <a:pt x="6323" y="5198"/>
                    <a:pt x="5837" y="4955"/>
                  </a:cubicBezTo>
                  <a:cubicBezTo>
                    <a:pt x="4287" y="4135"/>
                    <a:pt x="4317" y="1885"/>
                    <a:pt x="3101" y="609"/>
                  </a:cubicBezTo>
                  <a:cubicBezTo>
                    <a:pt x="2797" y="244"/>
                    <a:pt x="2372" y="31"/>
                    <a:pt x="1916" y="1"/>
                  </a:cubicBezTo>
                  <a:close/>
                </a:path>
              </a:pathLst>
            </a:custGeom>
            <a:solidFill>
              <a:srgbClr val="2F13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8"/>
            <p:cNvSpPr/>
            <p:nvPr/>
          </p:nvSpPr>
          <p:spPr>
            <a:xfrm>
              <a:off x="7807815" y="1786024"/>
              <a:ext cx="199301" cy="329994"/>
            </a:xfrm>
            <a:custGeom>
              <a:rect b="b" l="l" r="r" t="t"/>
              <a:pathLst>
                <a:path extrusionOk="0" h="6171" w="3727">
                  <a:moveTo>
                    <a:pt x="1666" y="1"/>
                  </a:moveTo>
                  <a:cubicBezTo>
                    <a:pt x="1" y="1"/>
                    <a:pt x="42" y="1306"/>
                    <a:pt x="171" y="3151"/>
                  </a:cubicBezTo>
                  <a:cubicBezTo>
                    <a:pt x="231" y="3941"/>
                    <a:pt x="353" y="4822"/>
                    <a:pt x="839" y="5461"/>
                  </a:cubicBezTo>
                  <a:cubicBezTo>
                    <a:pt x="1180" y="5881"/>
                    <a:pt x="1758" y="6170"/>
                    <a:pt x="2295" y="6170"/>
                  </a:cubicBezTo>
                  <a:cubicBezTo>
                    <a:pt x="2573" y="6170"/>
                    <a:pt x="2841" y="6093"/>
                    <a:pt x="3058" y="5917"/>
                  </a:cubicBezTo>
                  <a:cubicBezTo>
                    <a:pt x="3636" y="5491"/>
                    <a:pt x="3666" y="4701"/>
                    <a:pt x="3666" y="4002"/>
                  </a:cubicBezTo>
                  <a:lnTo>
                    <a:pt x="3666" y="1388"/>
                  </a:lnTo>
                  <a:cubicBezTo>
                    <a:pt x="3727" y="1053"/>
                    <a:pt x="3636" y="719"/>
                    <a:pt x="3423" y="445"/>
                  </a:cubicBezTo>
                  <a:cubicBezTo>
                    <a:pt x="3241" y="263"/>
                    <a:pt x="3028" y="172"/>
                    <a:pt x="2785" y="142"/>
                  </a:cubicBezTo>
                  <a:cubicBezTo>
                    <a:pt x="2346" y="46"/>
                    <a:pt x="1976" y="1"/>
                    <a:pt x="1666" y="1"/>
                  </a:cubicBezTo>
                  <a:close/>
                </a:path>
              </a:pathLst>
            </a:custGeom>
            <a:solidFill>
              <a:srgbClr val="2F13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7792522" y="1921953"/>
              <a:ext cx="107324" cy="90854"/>
            </a:xfrm>
            <a:custGeom>
              <a:rect b="b" l="l" r="r" t="t"/>
              <a:pathLst>
                <a:path extrusionOk="0" h="1699" w="2007">
                  <a:moveTo>
                    <a:pt x="1125" y="1"/>
                  </a:moveTo>
                  <a:cubicBezTo>
                    <a:pt x="396" y="1"/>
                    <a:pt x="1" y="852"/>
                    <a:pt x="487" y="1399"/>
                  </a:cubicBezTo>
                  <a:cubicBezTo>
                    <a:pt x="658" y="1605"/>
                    <a:pt x="894" y="1699"/>
                    <a:pt x="1128" y="1699"/>
                  </a:cubicBezTo>
                  <a:cubicBezTo>
                    <a:pt x="1517" y="1699"/>
                    <a:pt x="1900" y="1440"/>
                    <a:pt x="1976" y="1004"/>
                  </a:cubicBezTo>
                  <a:cubicBezTo>
                    <a:pt x="2007" y="487"/>
                    <a:pt x="1642" y="31"/>
                    <a:pt x="1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7747016" y="1934947"/>
              <a:ext cx="82940" cy="187002"/>
            </a:xfrm>
            <a:custGeom>
              <a:rect b="b" l="l" r="r" t="t"/>
              <a:pathLst>
                <a:path extrusionOk="0" h="3497" w="1551">
                  <a:moveTo>
                    <a:pt x="1308" y="1"/>
                  </a:moveTo>
                  <a:cubicBezTo>
                    <a:pt x="1004" y="62"/>
                    <a:pt x="730" y="214"/>
                    <a:pt x="548" y="487"/>
                  </a:cubicBezTo>
                  <a:cubicBezTo>
                    <a:pt x="487" y="578"/>
                    <a:pt x="426" y="700"/>
                    <a:pt x="365" y="822"/>
                  </a:cubicBezTo>
                  <a:cubicBezTo>
                    <a:pt x="1" y="1855"/>
                    <a:pt x="456" y="3010"/>
                    <a:pt x="1460" y="3496"/>
                  </a:cubicBezTo>
                  <a:cubicBezTo>
                    <a:pt x="1551" y="2341"/>
                    <a:pt x="1490" y="1156"/>
                    <a:pt x="1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7475587" y="2867845"/>
              <a:ext cx="186949" cy="208178"/>
            </a:xfrm>
            <a:custGeom>
              <a:rect b="b" l="l" r="r" t="t"/>
              <a:pathLst>
                <a:path extrusionOk="0" h="3893" w="3496">
                  <a:moveTo>
                    <a:pt x="1872" y="1"/>
                  </a:moveTo>
                  <a:cubicBezTo>
                    <a:pt x="1564" y="1"/>
                    <a:pt x="973" y="2008"/>
                    <a:pt x="973" y="2008"/>
                  </a:cubicBezTo>
                  <a:cubicBezTo>
                    <a:pt x="973" y="2008"/>
                    <a:pt x="572" y="1063"/>
                    <a:pt x="354" y="1063"/>
                  </a:cubicBezTo>
                  <a:cubicBezTo>
                    <a:pt x="348" y="1063"/>
                    <a:pt x="341" y="1064"/>
                    <a:pt x="335" y="1066"/>
                  </a:cubicBezTo>
                  <a:cubicBezTo>
                    <a:pt x="0" y="1187"/>
                    <a:pt x="791" y="3346"/>
                    <a:pt x="791" y="3346"/>
                  </a:cubicBezTo>
                  <a:lnTo>
                    <a:pt x="1946" y="3893"/>
                  </a:lnTo>
                  <a:cubicBezTo>
                    <a:pt x="1946" y="3893"/>
                    <a:pt x="3496" y="1400"/>
                    <a:pt x="3283" y="1248"/>
                  </a:cubicBezTo>
                  <a:cubicBezTo>
                    <a:pt x="3267" y="1232"/>
                    <a:pt x="3247" y="1225"/>
                    <a:pt x="3225" y="1225"/>
                  </a:cubicBezTo>
                  <a:cubicBezTo>
                    <a:pt x="2993" y="1225"/>
                    <a:pt x="2462" y="2008"/>
                    <a:pt x="2462" y="2008"/>
                  </a:cubicBezTo>
                  <a:cubicBezTo>
                    <a:pt x="2462" y="2008"/>
                    <a:pt x="3222" y="762"/>
                    <a:pt x="3101" y="610"/>
                  </a:cubicBezTo>
                  <a:cubicBezTo>
                    <a:pt x="3086" y="595"/>
                    <a:pt x="3068" y="588"/>
                    <a:pt x="3047" y="588"/>
                  </a:cubicBezTo>
                  <a:cubicBezTo>
                    <a:pt x="2776" y="588"/>
                    <a:pt x="2067" y="1795"/>
                    <a:pt x="2067" y="1795"/>
                  </a:cubicBezTo>
                  <a:cubicBezTo>
                    <a:pt x="2067" y="1795"/>
                    <a:pt x="2918" y="245"/>
                    <a:pt x="2614" y="124"/>
                  </a:cubicBezTo>
                  <a:cubicBezTo>
                    <a:pt x="2604" y="119"/>
                    <a:pt x="2592" y="117"/>
                    <a:pt x="2580" y="117"/>
                  </a:cubicBezTo>
                  <a:cubicBezTo>
                    <a:pt x="2261" y="117"/>
                    <a:pt x="1611" y="1643"/>
                    <a:pt x="1611" y="1643"/>
                  </a:cubicBezTo>
                  <a:cubicBezTo>
                    <a:pt x="1611" y="1643"/>
                    <a:pt x="2159" y="63"/>
                    <a:pt x="1885" y="2"/>
                  </a:cubicBezTo>
                  <a:cubicBezTo>
                    <a:pt x="1881" y="1"/>
                    <a:pt x="1876" y="1"/>
                    <a:pt x="18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7085500" y="2277926"/>
              <a:ext cx="526675" cy="807472"/>
            </a:xfrm>
            <a:custGeom>
              <a:rect b="b" l="l" r="r" t="t"/>
              <a:pathLst>
                <a:path extrusionOk="0" h="15100" w="9849">
                  <a:moveTo>
                    <a:pt x="9849" y="0"/>
                  </a:moveTo>
                  <a:cubicBezTo>
                    <a:pt x="8572" y="730"/>
                    <a:pt x="6566" y="1855"/>
                    <a:pt x="5350" y="2706"/>
                  </a:cubicBezTo>
                  <a:cubicBezTo>
                    <a:pt x="3770" y="3769"/>
                    <a:pt x="2250" y="4955"/>
                    <a:pt x="1277" y="6566"/>
                  </a:cubicBezTo>
                  <a:cubicBezTo>
                    <a:pt x="304" y="8177"/>
                    <a:pt x="0" y="10304"/>
                    <a:pt x="973" y="11915"/>
                  </a:cubicBezTo>
                  <a:cubicBezTo>
                    <a:pt x="1946" y="13526"/>
                    <a:pt x="3770" y="14195"/>
                    <a:pt x="5502" y="14773"/>
                  </a:cubicBezTo>
                  <a:cubicBezTo>
                    <a:pt x="6024" y="14941"/>
                    <a:pt x="6620" y="15100"/>
                    <a:pt x="7178" y="15100"/>
                  </a:cubicBezTo>
                  <a:cubicBezTo>
                    <a:pt x="7627" y="15100"/>
                    <a:pt x="8051" y="14997"/>
                    <a:pt x="8390" y="14712"/>
                  </a:cubicBezTo>
                  <a:cubicBezTo>
                    <a:pt x="9180" y="14074"/>
                    <a:pt x="9119" y="12767"/>
                    <a:pt x="8572" y="11915"/>
                  </a:cubicBezTo>
                  <a:cubicBezTo>
                    <a:pt x="7995" y="11095"/>
                    <a:pt x="7052" y="10578"/>
                    <a:pt x="6171" y="10061"/>
                  </a:cubicBezTo>
                  <a:cubicBezTo>
                    <a:pt x="5289" y="9575"/>
                    <a:pt x="4347" y="8997"/>
                    <a:pt x="3861" y="8116"/>
                  </a:cubicBezTo>
                  <a:cubicBezTo>
                    <a:pt x="5137" y="6596"/>
                    <a:pt x="6840" y="5593"/>
                    <a:pt x="8663" y="4772"/>
                  </a:cubicBezTo>
                  <a:cubicBezTo>
                    <a:pt x="8846" y="3405"/>
                    <a:pt x="9666" y="1368"/>
                    <a:pt x="9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7800650" y="1795168"/>
              <a:ext cx="40694" cy="113848"/>
            </a:xfrm>
            <a:custGeom>
              <a:rect b="b" l="l" r="r" t="t"/>
              <a:pathLst>
                <a:path extrusionOk="0" h="2129" w="761">
                  <a:moveTo>
                    <a:pt x="760" y="1"/>
                  </a:moveTo>
                  <a:lnTo>
                    <a:pt x="760" y="1"/>
                  </a:lnTo>
                  <a:cubicBezTo>
                    <a:pt x="487" y="305"/>
                    <a:pt x="274" y="639"/>
                    <a:pt x="92" y="1004"/>
                  </a:cubicBezTo>
                  <a:cubicBezTo>
                    <a:pt x="1" y="1247"/>
                    <a:pt x="1" y="1490"/>
                    <a:pt x="92" y="1703"/>
                  </a:cubicBezTo>
                  <a:cubicBezTo>
                    <a:pt x="183" y="1946"/>
                    <a:pt x="396" y="2098"/>
                    <a:pt x="639" y="2129"/>
                  </a:cubicBezTo>
                  <a:lnTo>
                    <a:pt x="760" y="1"/>
                  </a:lnTo>
                  <a:close/>
                </a:path>
              </a:pathLst>
            </a:custGeom>
            <a:solidFill>
              <a:srgbClr val="2F13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7623493" y="1933343"/>
              <a:ext cx="66683" cy="45561"/>
            </a:xfrm>
            <a:custGeom>
              <a:rect b="b" l="l" r="r" t="t"/>
              <a:pathLst>
                <a:path extrusionOk="0" fill="none" h="852" w="1247">
                  <a:moveTo>
                    <a:pt x="0" y="1"/>
                  </a:moveTo>
                  <a:cubicBezTo>
                    <a:pt x="213" y="122"/>
                    <a:pt x="1034" y="730"/>
                    <a:pt x="1247" y="85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8"/>
            <p:cNvSpPr/>
            <p:nvPr/>
          </p:nvSpPr>
          <p:spPr>
            <a:xfrm>
              <a:off x="7625098" y="2068257"/>
              <a:ext cx="61817" cy="52085"/>
            </a:xfrm>
            <a:custGeom>
              <a:rect b="b" l="l" r="r" t="t"/>
              <a:pathLst>
                <a:path extrusionOk="0" fill="none" h="974" w="1156">
                  <a:moveTo>
                    <a:pt x="1" y="973"/>
                  </a:moveTo>
                  <a:cubicBezTo>
                    <a:pt x="183" y="821"/>
                    <a:pt x="974" y="183"/>
                    <a:pt x="1156" y="0"/>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7589377" y="2024355"/>
              <a:ext cx="86202" cy="1711"/>
            </a:xfrm>
            <a:custGeom>
              <a:rect b="b" l="l" r="r" t="t"/>
              <a:pathLst>
                <a:path extrusionOk="0" fill="none" h="32" w="1612">
                  <a:moveTo>
                    <a:pt x="0" y="31"/>
                  </a:moveTo>
                  <a:lnTo>
                    <a:pt x="161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rot="1504789">
              <a:off x="7905611" y="1109646"/>
              <a:ext cx="140517" cy="441912"/>
            </a:xfrm>
            <a:custGeom>
              <a:rect b="b" l="l" r="r" t="t"/>
              <a:pathLst>
                <a:path extrusionOk="0" h="9180" w="2919">
                  <a:moveTo>
                    <a:pt x="243" y="0"/>
                  </a:moveTo>
                  <a:lnTo>
                    <a:pt x="0" y="6687"/>
                  </a:lnTo>
                  <a:lnTo>
                    <a:pt x="1550" y="5623"/>
                  </a:lnTo>
                  <a:lnTo>
                    <a:pt x="2006" y="9180"/>
                  </a:lnTo>
                  <a:lnTo>
                    <a:pt x="2918" y="3283"/>
                  </a:lnTo>
                  <a:lnTo>
                    <a:pt x="912" y="4529"/>
                  </a:lnTo>
                  <a:lnTo>
                    <a:pt x="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rot="1504789">
              <a:off x="7635357" y="1158092"/>
              <a:ext cx="210751" cy="259034"/>
            </a:xfrm>
            <a:custGeom>
              <a:rect b="b" l="l" r="r" t="t"/>
              <a:pathLst>
                <a:path extrusionOk="0" h="5381" w="4378">
                  <a:moveTo>
                    <a:pt x="0" y="0"/>
                  </a:moveTo>
                  <a:lnTo>
                    <a:pt x="2189" y="4438"/>
                  </a:lnTo>
                  <a:lnTo>
                    <a:pt x="2827" y="3192"/>
                  </a:lnTo>
                  <a:lnTo>
                    <a:pt x="4377" y="5380"/>
                  </a:lnTo>
                  <a:lnTo>
                    <a:pt x="2918" y="1216"/>
                  </a:lnTo>
                  <a:lnTo>
                    <a:pt x="2037" y="2736"/>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rot="1504789">
              <a:off x="8057162" y="1399792"/>
              <a:ext cx="185863" cy="197561"/>
            </a:xfrm>
            <a:custGeom>
              <a:rect b="b" l="l" r="r" t="t"/>
              <a:pathLst>
                <a:path extrusionOk="0" h="4104" w="3861">
                  <a:moveTo>
                    <a:pt x="3860" y="0"/>
                  </a:moveTo>
                  <a:lnTo>
                    <a:pt x="2097" y="2067"/>
                  </a:lnTo>
                  <a:lnTo>
                    <a:pt x="1125" y="1064"/>
                  </a:lnTo>
                  <a:lnTo>
                    <a:pt x="0" y="4104"/>
                  </a:lnTo>
                  <a:lnTo>
                    <a:pt x="1368" y="2462"/>
                  </a:lnTo>
                  <a:lnTo>
                    <a:pt x="2067" y="3283"/>
                  </a:lnTo>
                  <a:lnTo>
                    <a:pt x="38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47"/>
          <p:cNvSpPr/>
          <p:nvPr/>
        </p:nvSpPr>
        <p:spPr>
          <a:xfrm>
            <a:off x="2070475" y="1507200"/>
            <a:ext cx="50031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txBox="1"/>
          <p:nvPr>
            <p:ph idx="1" type="body"/>
          </p:nvPr>
        </p:nvSpPr>
        <p:spPr>
          <a:xfrm>
            <a:off x="2304975" y="1625525"/>
            <a:ext cx="4647300" cy="212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Do you know what helps you make your point clear?</a:t>
            </a:r>
            <a:br>
              <a:rPr lang="en">
                <a:solidFill>
                  <a:schemeClr val="dk1"/>
                </a:solidFill>
              </a:rPr>
            </a:br>
            <a:r>
              <a:rPr lang="en">
                <a:solidFill>
                  <a:schemeClr val="dk1"/>
                </a:solidFill>
              </a:rPr>
              <a:t>Lists like this one:</a:t>
            </a:r>
            <a:endParaRPr>
              <a:solidFill>
                <a:schemeClr val="dk1"/>
              </a:solidFill>
            </a:endParaRPr>
          </a:p>
          <a:p>
            <a:pPr indent="-215900" lvl="0" marL="241300" rtl="0" algn="l">
              <a:spcBef>
                <a:spcPts val="1200"/>
              </a:spcBef>
              <a:spcAft>
                <a:spcPts val="0"/>
              </a:spcAft>
              <a:buSzPts val="1400"/>
              <a:buFont typeface="Tajawal"/>
              <a:buChar char="●"/>
            </a:pPr>
            <a:r>
              <a:rPr lang="en">
                <a:solidFill>
                  <a:schemeClr val="dk1"/>
                </a:solidFill>
              </a:rPr>
              <a:t>They’re simple </a:t>
            </a:r>
            <a:endParaRPr>
              <a:solidFill>
                <a:schemeClr val="dk1"/>
              </a:solidFill>
            </a:endParaRPr>
          </a:p>
          <a:p>
            <a:pPr indent="-215900" lvl="0" marL="241300" rtl="0" algn="l">
              <a:spcBef>
                <a:spcPts val="0"/>
              </a:spcBef>
              <a:spcAft>
                <a:spcPts val="0"/>
              </a:spcAft>
              <a:buSzPts val="1400"/>
              <a:buFont typeface="Tajawal"/>
              <a:buChar char="●"/>
            </a:pPr>
            <a:r>
              <a:rPr lang="en">
                <a:solidFill>
                  <a:schemeClr val="dk1"/>
                </a:solidFill>
              </a:rPr>
              <a:t>You can organize your ideas clearly</a:t>
            </a:r>
            <a:endParaRPr>
              <a:solidFill>
                <a:schemeClr val="dk1"/>
              </a:solidFill>
            </a:endParaRPr>
          </a:p>
          <a:p>
            <a:pPr indent="-215900" lvl="0" marL="241300" rtl="0" algn="l">
              <a:spcBef>
                <a:spcPts val="0"/>
              </a:spcBef>
              <a:spcAft>
                <a:spcPts val="0"/>
              </a:spcAft>
              <a:buSzPts val="1400"/>
              <a:buFont typeface="Tajawal"/>
              <a:buChar char="●"/>
            </a:pPr>
            <a:r>
              <a:rPr lang="en">
                <a:solidFill>
                  <a:schemeClr val="dk1"/>
                </a:solidFill>
              </a:rPr>
              <a:t>You’ll never forget to buy milk!</a:t>
            </a:r>
            <a:endParaRPr>
              <a:solidFill>
                <a:schemeClr val="dk1"/>
              </a:solidFill>
            </a:endParaRPr>
          </a:p>
          <a:p>
            <a:pPr indent="0" lvl="0" marL="0" rtl="0" algn="l">
              <a:spcBef>
                <a:spcPts val="1200"/>
              </a:spcBef>
              <a:spcAft>
                <a:spcPts val="0"/>
              </a:spcAft>
              <a:buClr>
                <a:srgbClr val="273D40"/>
              </a:buClr>
              <a:buSzPts val="600"/>
              <a:buFont typeface="Arial"/>
              <a:buNone/>
            </a:pPr>
            <a:r>
              <a:rPr lang="en">
                <a:solidFill>
                  <a:schemeClr val="dk1"/>
                </a:solidFill>
              </a:rPr>
              <a:t>And the most important thing: the audience won’t miss the point of your presentation</a:t>
            </a:r>
            <a:endParaRPr/>
          </a:p>
        </p:txBody>
      </p:sp>
      <p:sp>
        <p:nvSpPr>
          <p:cNvPr id="1160" name="Google Shape;1160;p47"/>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Organize your ideas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pic>
        <p:nvPicPr>
          <p:cNvPr id="1165" name="Google Shape;1165;p48" title="Gráfico">
            <a:hlinkClick r:id="rId3"/>
          </p:cNvPr>
          <p:cNvPicPr preferRelativeResize="0"/>
          <p:nvPr/>
        </p:nvPicPr>
        <p:blipFill>
          <a:blip r:embed="rId4">
            <a:alphaModFix/>
          </a:blip>
          <a:stretch>
            <a:fillRect/>
          </a:stretch>
        </p:blipFill>
        <p:spPr>
          <a:xfrm>
            <a:off x="3316737" y="1042900"/>
            <a:ext cx="5223576" cy="3229924"/>
          </a:xfrm>
          <a:prstGeom prst="rect">
            <a:avLst/>
          </a:prstGeom>
          <a:noFill/>
          <a:ln>
            <a:noFill/>
          </a:ln>
        </p:spPr>
      </p:pic>
      <p:sp>
        <p:nvSpPr>
          <p:cNvPr id="1166" name="Google Shape;1166;p48"/>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Evolution</a:t>
            </a:r>
            <a:endParaRPr/>
          </a:p>
        </p:txBody>
      </p:sp>
      <p:sp>
        <p:nvSpPr>
          <p:cNvPr id="1167" name="Google Shape;1167;p48"/>
          <p:cNvSpPr txBox="1"/>
          <p:nvPr/>
        </p:nvSpPr>
        <p:spPr>
          <a:xfrm>
            <a:off x="1434214" y="3612167"/>
            <a:ext cx="1815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hau Philomene One"/>
                <a:ea typeface="Chau Philomene One"/>
                <a:cs typeface="Chau Philomene One"/>
                <a:sym typeface="Chau Philomene One"/>
              </a:rPr>
              <a:t>Mars</a:t>
            </a:r>
            <a:endParaRPr sz="2500">
              <a:solidFill>
                <a:schemeClr val="dk1"/>
              </a:solidFill>
              <a:latin typeface="Chau Philomene One"/>
              <a:ea typeface="Chau Philomene One"/>
              <a:cs typeface="Chau Philomene One"/>
              <a:sym typeface="Chau Philomene One"/>
            </a:endParaRPr>
          </a:p>
        </p:txBody>
      </p:sp>
      <p:sp>
        <p:nvSpPr>
          <p:cNvPr id="1168" name="Google Shape;1168;p48"/>
          <p:cNvSpPr txBox="1"/>
          <p:nvPr/>
        </p:nvSpPr>
        <p:spPr>
          <a:xfrm>
            <a:off x="1434225" y="4069026"/>
            <a:ext cx="18156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Mars is actually a very cold place</a:t>
            </a:r>
            <a:endParaRPr>
              <a:solidFill>
                <a:schemeClr val="dk1"/>
              </a:solidFill>
              <a:latin typeface="Didact Gothic"/>
              <a:ea typeface="Didact Gothic"/>
              <a:cs typeface="Didact Gothic"/>
              <a:sym typeface="Didact Gothic"/>
            </a:endParaRPr>
          </a:p>
        </p:txBody>
      </p:sp>
      <p:sp>
        <p:nvSpPr>
          <p:cNvPr id="1169" name="Google Shape;1169;p48"/>
          <p:cNvSpPr txBox="1"/>
          <p:nvPr/>
        </p:nvSpPr>
        <p:spPr>
          <a:xfrm>
            <a:off x="1434214" y="2341193"/>
            <a:ext cx="1815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hau Philomene One"/>
                <a:ea typeface="Chau Philomene One"/>
                <a:cs typeface="Chau Philomene One"/>
                <a:sym typeface="Chau Philomene One"/>
              </a:rPr>
              <a:t>Mercury</a:t>
            </a:r>
            <a:endParaRPr sz="2500">
              <a:solidFill>
                <a:schemeClr val="dk1"/>
              </a:solidFill>
              <a:latin typeface="Chau Philomene One"/>
              <a:ea typeface="Chau Philomene One"/>
              <a:cs typeface="Chau Philomene One"/>
              <a:sym typeface="Chau Philomene One"/>
            </a:endParaRPr>
          </a:p>
        </p:txBody>
      </p:sp>
      <p:sp>
        <p:nvSpPr>
          <p:cNvPr id="1170" name="Google Shape;1170;p48"/>
          <p:cNvSpPr txBox="1"/>
          <p:nvPr/>
        </p:nvSpPr>
        <p:spPr>
          <a:xfrm>
            <a:off x="1434225" y="2802024"/>
            <a:ext cx="18156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It’s the closest planet to the Sun</a:t>
            </a:r>
            <a:endParaRPr>
              <a:solidFill>
                <a:schemeClr val="dk1"/>
              </a:solidFill>
              <a:latin typeface="Didact Gothic"/>
              <a:ea typeface="Didact Gothic"/>
              <a:cs typeface="Didact Gothic"/>
              <a:sym typeface="Didact Gothic"/>
            </a:endParaRPr>
          </a:p>
        </p:txBody>
      </p:sp>
      <p:sp>
        <p:nvSpPr>
          <p:cNvPr id="1171" name="Google Shape;1171;p48"/>
          <p:cNvSpPr txBox="1"/>
          <p:nvPr/>
        </p:nvSpPr>
        <p:spPr>
          <a:xfrm>
            <a:off x="3886875" y="4147200"/>
            <a:ext cx="4083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Didact Gothic"/>
                <a:ea typeface="Didact Gothic"/>
                <a:cs typeface="Didact Gothic"/>
                <a:sym typeface="Didact Gothic"/>
              </a:rPr>
              <a:t>Follow the link in the graph to modify its data and then paste the new one here. </a:t>
            </a:r>
            <a:r>
              <a:rPr b="1" lang="en" sz="12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For more info, click here</a:t>
            </a:r>
            <a:endParaRPr>
              <a:solidFill>
                <a:schemeClr val="dk1"/>
              </a:solidFill>
              <a:latin typeface="Didact Gothic"/>
              <a:ea typeface="Didact Gothic"/>
              <a:cs typeface="Didact Gothic"/>
              <a:sym typeface="Didact Gothic"/>
            </a:endParaRPr>
          </a:p>
        </p:txBody>
      </p:sp>
      <p:sp>
        <p:nvSpPr>
          <p:cNvPr id="1172" name="Google Shape;1172;p48"/>
          <p:cNvSpPr txBox="1"/>
          <p:nvPr/>
        </p:nvSpPr>
        <p:spPr>
          <a:xfrm>
            <a:off x="1434214" y="1070218"/>
            <a:ext cx="18156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Chau Philomene One"/>
                <a:ea typeface="Chau Philomene One"/>
                <a:cs typeface="Chau Philomene One"/>
                <a:sym typeface="Chau Philomene One"/>
              </a:rPr>
              <a:t>Saturn</a:t>
            </a:r>
            <a:endParaRPr sz="2500">
              <a:solidFill>
                <a:schemeClr val="dk1"/>
              </a:solidFill>
              <a:latin typeface="Chau Philomene One"/>
              <a:ea typeface="Chau Philomene One"/>
              <a:cs typeface="Chau Philomene One"/>
              <a:sym typeface="Chau Philomene One"/>
            </a:endParaRPr>
          </a:p>
        </p:txBody>
      </p:sp>
      <p:sp>
        <p:nvSpPr>
          <p:cNvPr id="1173" name="Google Shape;1173;p48"/>
          <p:cNvSpPr txBox="1"/>
          <p:nvPr/>
        </p:nvSpPr>
        <p:spPr>
          <a:xfrm>
            <a:off x="1434225" y="1525261"/>
            <a:ext cx="18156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Saturn is a gas giant and has rings</a:t>
            </a:r>
            <a:endParaRPr>
              <a:solidFill>
                <a:schemeClr val="dk1"/>
              </a:solidFill>
              <a:latin typeface="Didact Gothic"/>
              <a:ea typeface="Didact Gothic"/>
              <a:cs typeface="Didact Gothic"/>
              <a:sym typeface="Didact Gothic"/>
            </a:endParaRPr>
          </a:p>
        </p:txBody>
      </p:sp>
      <p:sp>
        <p:nvSpPr>
          <p:cNvPr id="1174" name="Google Shape;1174;p48"/>
          <p:cNvSpPr/>
          <p:nvPr/>
        </p:nvSpPr>
        <p:spPr>
          <a:xfrm>
            <a:off x="764438" y="1302075"/>
            <a:ext cx="569400" cy="5694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764438" y="2573687"/>
            <a:ext cx="569400" cy="5694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764438" y="3845275"/>
            <a:ext cx="569400" cy="5694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49"/>
          <p:cNvSpPr txBox="1"/>
          <p:nvPr>
            <p:ph type="title"/>
          </p:nvPr>
        </p:nvSpPr>
        <p:spPr>
          <a:xfrm>
            <a:off x="1886706" y="1122900"/>
            <a:ext cx="5370600" cy="18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r>
              <a:rPr lang="en"/>
              <a:t>!</a:t>
            </a:r>
            <a:endParaRPr/>
          </a:p>
        </p:txBody>
      </p:sp>
      <p:sp>
        <p:nvSpPr>
          <p:cNvPr id="1182" name="Google Shape;1182;p49"/>
          <p:cNvSpPr txBox="1"/>
          <p:nvPr>
            <p:ph idx="1" type="subTitle"/>
          </p:nvPr>
        </p:nvSpPr>
        <p:spPr>
          <a:xfrm>
            <a:off x="1886694" y="3043900"/>
            <a:ext cx="5370600" cy="7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can tell an interesting anecdote to your students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50"/>
          <p:cNvSpPr/>
          <p:nvPr/>
        </p:nvSpPr>
        <p:spPr>
          <a:xfrm rot="-1200776">
            <a:off x="3644805" y="1636431"/>
            <a:ext cx="1870659" cy="1870659"/>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8" name="Google Shape;1188;p50"/>
          <p:cNvSpPr txBox="1"/>
          <p:nvPr>
            <p:ph idx="1" type="subTitle"/>
          </p:nvPr>
        </p:nvSpPr>
        <p:spPr>
          <a:xfrm>
            <a:off x="5651075" y="2671975"/>
            <a:ext cx="2740200" cy="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189" name="Google Shape;1189;p50"/>
          <p:cNvSpPr txBox="1"/>
          <p:nvPr>
            <p:ph type="title"/>
          </p:nvPr>
        </p:nvSpPr>
        <p:spPr>
          <a:xfrm flipH="1">
            <a:off x="3540000" y="2044375"/>
            <a:ext cx="2025600" cy="120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190" name="Google Shape;1190;p50"/>
          <p:cNvGrpSpPr/>
          <p:nvPr/>
        </p:nvGrpSpPr>
        <p:grpSpPr>
          <a:xfrm>
            <a:off x="410254" y="1327688"/>
            <a:ext cx="3215872" cy="2916169"/>
            <a:chOff x="410254" y="1327688"/>
            <a:chExt cx="3215872" cy="2916169"/>
          </a:xfrm>
        </p:grpSpPr>
        <p:sp>
          <p:nvSpPr>
            <p:cNvPr id="1191" name="Google Shape;1191;p50"/>
            <p:cNvSpPr/>
            <p:nvPr/>
          </p:nvSpPr>
          <p:spPr>
            <a:xfrm>
              <a:off x="617325" y="3989350"/>
              <a:ext cx="272931" cy="254503"/>
            </a:xfrm>
            <a:custGeom>
              <a:rect b="b" l="l" r="r" t="t"/>
              <a:pathLst>
                <a:path extrusionOk="0" h="4895" w="5107">
                  <a:moveTo>
                    <a:pt x="274" y="1"/>
                  </a:moveTo>
                  <a:lnTo>
                    <a:pt x="0" y="487"/>
                  </a:lnTo>
                  <a:lnTo>
                    <a:pt x="4651" y="4895"/>
                  </a:lnTo>
                  <a:lnTo>
                    <a:pt x="5107" y="4347"/>
                  </a:lnTo>
                  <a:lnTo>
                    <a:pt x="274" y="1"/>
                  </a:lnTo>
                  <a:close/>
                </a:path>
              </a:pathLst>
            </a:custGeom>
            <a:solidFill>
              <a:srgbClr val="EDE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0"/>
            <p:cNvSpPr/>
            <p:nvPr/>
          </p:nvSpPr>
          <p:spPr>
            <a:xfrm>
              <a:off x="1403725" y="4210270"/>
              <a:ext cx="330657" cy="33587"/>
            </a:xfrm>
            <a:custGeom>
              <a:rect b="b" l="l" r="r" t="t"/>
              <a:pathLst>
                <a:path extrusionOk="0" h="670" w="6596">
                  <a:moveTo>
                    <a:pt x="0" y="1"/>
                  </a:moveTo>
                  <a:lnTo>
                    <a:pt x="0" y="670"/>
                  </a:lnTo>
                  <a:lnTo>
                    <a:pt x="6596" y="670"/>
                  </a:lnTo>
                  <a:lnTo>
                    <a:pt x="6596" y="1"/>
                  </a:lnTo>
                  <a:close/>
                </a:path>
              </a:pathLst>
            </a:custGeom>
            <a:solidFill>
              <a:srgbClr val="EDE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0"/>
            <p:cNvSpPr/>
            <p:nvPr/>
          </p:nvSpPr>
          <p:spPr>
            <a:xfrm>
              <a:off x="2773520" y="3916208"/>
              <a:ext cx="394724" cy="303286"/>
            </a:xfrm>
            <a:custGeom>
              <a:rect b="b" l="l" r="r" t="t"/>
              <a:pathLst>
                <a:path extrusionOk="0" h="6050" w="7874">
                  <a:moveTo>
                    <a:pt x="7873" y="0"/>
                  </a:moveTo>
                  <a:cubicBezTo>
                    <a:pt x="7296" y="244"/>
                    <a:pt x="6870" y="821"/>
                    <a:pt x="6353" y="1156"/>
                  </a:cubicBezTo>
                  <a:cubicBezTo>
                    <a:pt x="6019" y="1399"/>
                    <a:pt x="5624" y="1581"/>
                    <a:pt x="5198" y="1581"/>
                  </a:cubicBezTo>
                  <a:cubicBezTo>
                    <a:pt x="5198" y="3374"/>
                    <a:pt x="4043" y="4438"/>
                    <a:pt x="2432" y="4742"/>
                  </a:cubicBezTo>
                  <a:cubicBezTo>
                    <a:pt x="1612" y="4894"/>
                    <a:pt x="1" y="4803"/>
                    <a:pt x="153" y="6049"/>
                  </a:cubicBezTo>
                  <a:lnTo>
                    <a:pt x="7873" y="6049"/>
                  </a:lnTo>
                  <a:lnTo>
                    <a:pt x="7873" y="0"/>
                  </a:ln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0"/>
            <p:cNvSpPr/>
            <p:nvPr/>
          </p:nvSpPr>
          <p:spPr>
            <a:xfrm>
              <a:off x="3215413" y="3411852"/>
              <a:ext cx="336773" cy="402594"/>
            </a:xfrm>
            <a:custGeom>
              <a:rect b="b" l="l" r="r" t="t"/>
              <a:pathLst>
                <a:path extrusionOk="0" h="8031" w="6718">
                  <a:moveTo>
                    <a:pt x="5715" y="1"/>
                  </a:moveTo>
                  <a:lnTo>
                    <a:pt x="1" y="791"/>
                  </a:lnTo>
                  <a:cubicBezTo>
                    <a:pt x="304" y="1338"/>
                    <a:pt x="882" y="1703"/>
                    <a:pt x="1277" y="2189"/>
                  </a:cubicBezTo>
                  <a:cubicBezTo>
                    <a:pt x="1581" y="2523"/>
                    <a:pt x="1763" y="2888"/>
                    <a:pt x="1824" y="3314"/>
                  </a:cubicBezTo>
                  <a:cubicBezTo>
                    <a:pt x="1987" y="3290"/>
                    <a:pt x="2144" y="3279"/>
                    <a:pt x="2296" y="3279"/>
                  </a:cubicBezTo>
                  <a:cubicBezTo>
                    <a:pt x="3736" y="3279"/>
                    <a:pt x="4700" y="4291"/>
                    <a:pt x="5168" y="5776"/>
                  </a:cubicBezTo>
                  <a:cubicBezTo>
                    <a:pt x="5419" y="6530"/>
                    <a:pt x="5542" y="8030"/>
                    <a:pt x="6459" y="8030"/>
                  </a:cubicBezTo>
                  <a:cubicBezTo>
                    <a:pt x="6539" y="8030"/>
                    <a:pt x="6625" y="8019"/>
                    <a:pt x="6718" y="7995"/>
                  </a:cubicBezTo>
                  <a:lnTo>
                    <a:pt x="571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0"/>
            <p:cNvSpPr/>
            <p:nvPr/>
          </p:nvSpPr>
          <p:spPr>
            <a:xfrm>
              <a:off x="2773520" y="4082288"/>
              <a:ext cx="394724" cy="138710"/>
            </a:xfrm>
            <a:custGeom>
              <a:rect b="b" l="l" r="r" t="t"/>
              <a:pathLst>
                <a:path extrusionOk="0" h="2767" w="7874">
                  <a:moveTo>
                    <a:pt x="4743" y="1"/>
                  </a:moveTo>
                  <a:cubicBezTo>
                    <a:pt x="4195" y="791"/>
                    <a:pt x="3375" y="1308"/>
                    <a:pt x="2432" y="1429"/>
                  </a:cubicBezTo>
                  <a:cubicBezTo>
                    <a:pt x="1612" y="1581"/>
                    <a:pt x="1" y="1490"/>
                    <a:pt x="153" y="2767"/>
                  </a:cubicBezTo>
                  <a:lnTo>
                    <a:pt x="7873" y="2767"/>
                  </a:lnTo>
                  <a:lnTo>
                    <a:pt x="7873" y="487"/>
                  </a:lnTo>
                  <a:lnTo>
                    <a:pt x="7721" y="578"/>
                  </a:lnTo>
                  <a:cubicBezTo>
                    <a:pt x="7349" y="848"/>
                    <a:pt x="6889" y="987"/>
                    <a:pt x="6435" y="987"/>
                  </a:cubicBezTo>
                  <a:cubicBezTo>
                    <a:pt x="5814" y="987"/>
                    <a:pt x="5202" y="727"/>
                    <a:pt x="4834" y="183"/>
                  </a:cubicBezTo>
                  <a:cubicBezTo>
                    <a:pt x="4803" y="122"/>
                    <a:pt x="4773" y="61"/>
                    <a:pt x="4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0"/>
            <p:cNvSpPr/>
            <p:nvPr/>
          </p:nvSpPr>
          <p:spPr>
            <a:xfrm>
              <a:off x="3320535" y="3411852"/>
              <a:ext cx="231651" cy="402594"/>
            </a:xfrm>
            <a:custGeom>
              <a:rect b="b" l="l" r="r" t="t"/>
              <a:pathLst>
                <a:path extrusionOk="0" h="8031" w="4621">
                  <a:moveTo>
                    <a:pt x="3618" y="1"/>
                  </a:moveTo>
                  <a:lnTo>
                    <a:pt x="1" y="487"/>
                  </a:lnTo>
                  <a:cubicBezTo>
                    <a:pt x="639" y="852"/>
                    <a:pt x="1125" y="1399"/>
                    <a:pt x="1429" y="2067"/>
                  </a:cubicBezTo>
                  <a:cubicBezTo>
                    <a:pt x="1673" y="2584"/>
                    <a:pt x="1733" y="3131"/>
                    <a:pt x="1642" y="3709"/>
                  </a:cubicBezTo>
                  <a:cubicBezTo>
                    <a:pt x="2341" y="4195"/>
                    <a:pt x="2858" y="4955"/>
                    <a:pt x="3071" y="5776"/>
                  </a:cubicBezTo>
                  <a:cubicBezTo>
                    <a:pt x="3322" y="6530"/>
                    <a:pt x="3445" y="8030"/>
                    <a:pt x="4362" y="8030"/>
                  </a:cubicBezTo>
                  <a:cubicBezTo>
                    <a:pt x="4442" y="8030"/>
                    <a:pt x="4528" y="8019"/>
                    <a:pt x="4621" y="7995"/>
                  </a:cubicBezTo>
                  <a:lnTo>
                    <a:pt x="36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0"/>
            <p:cNvSpPr/>
            <p:nvPr/>
          </p:nvSpPr>
          <p:spPr>
            <a:xfrm>
              <a:off x="2791817" y="2878570"/>
              <a:ext cx="403847" cy="1150433"/>
            </a:xfrm>
            <a:custGeom>
              <a:rect b="b" l="l" r="r" t="t"/>
              <a:pathLst>
                <a:path extrusionOk="0" h="22949" w="8056">
                  <a:moveTo>
                    <a:pt x="1" y="0"/>
                  </a:moveTo>
                  <a:lnTo>
                    <a:pt x="2280" y="22949"/>
                  </a:lnTo>
                  <a:cubicBezTo>
                    <a:pt x="2280" y="22949"/>
                    <a:pt x="8055" y="22614"/>
                    <a:pt x="7903" y="22554"/>
                  </a:cubicBezTo>
                  <a:cubicBezTo>
                    <a:pt x="7751" y="22523"/>
                    <a:pt x="7144" y="30"/>
                    <a:pt x="7144" y="30"/>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0"/>
            <p:cNvSpPr/>
            <p:nvPr/>
          </p:nvSpPr>
          <p:spPr>
            <a:xfrm>
              <a:off x="2634861" y="2770039"/>
              <a:ext cx="708588" cy="842986"/>
            </a:xfrm>
            <a:custGeom>
              <a:rect b="b" l="l" r="r" t="t"/>
              <a:pathLst>
                <a:path extrusionOk="0" h="16816" w="14135">
                  <a:moveTo>
                    <a:pt x="4863" y="0"/>
                  </a:moveTo>
                  <a:cubicBezTo>
                    <a:pt x="4154" y="0"/>
                    <a:pt x="3472" y="190"/>
                    <a:pt x="2919" y="615"/>
                  </a:cubicBezTo>
                  <a:cubicBezTo>
                    <a:pt x="2645" y="797"/>
                    <a:pt x="2402" y="1040"/>
                    <a:pt x="2189" y="1344"/>
                  </a:cubicBezTo>
                  <a:cubicBezTo>
                    <a:pt x="1" y="4384"/>
                    <a:pt x="2463" y="10767"/>
                    <a:pt x="4378" y="13108"/>
                  </a:cubicBezTo>
                  <a:cubicBezTo>
                    <a:pt x="6961" y="16269"/>
                    <a:pt x="10366" y="16816"/>
                    <a:pt x="14135" y="16816"/>
                  </a:cubicBezTo>
                  <a:cubicBezTo>
                    <a:pt x="14135" y="15326"/>
                    <a:pt x="13709" y="13867"/>
                    <a:pt x="13740" y="12378"/>
                  </a:cubicBezTo>
                  <a:lnTo>
                    <a:pt x="13740" y="12378"/>
                  </a:lnTo>
                  <a:cubicBezTo>
                    <a:pt x="13680" y="12382"/>
                    <a:pt x="13619" y="12384"/>
                    <a:pt x="13558" y="12384"/>
                  </a:cubicBezTo>
                  <a:cubicBezTo>
                    <a:pt x="11756" y="12384"/>
                    <a:pt x="9428" y="10681"/>
                    <a:pt x="8664" y="9034"/>
                  </a:cubicBezTo>
                  <a:cubicBezTo>
                    <a:pt x="7904" y="7363"/>
                    <a:pt x="9119" y="5630"/>
                    <a:pt x="9241" y="3958"/>
                  </a:cubicBezTo>
                  <a:cubicBezTo>
                    <a:pt x="9378" y="1723"/>
                    <a:pt x="6997" y="0"/>
                    <a:pt x="48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0"/>
            <p:cNvSpPr/>
            <p:nvPr/>
          </p:nvSpPr>
          <p:spPr>
            <a:xfrm>
              <a:off x="2049747" y="1764685"/>
              <a:ext cx="1542099" cy="1151987"/>
            </a:xfrm>
            <a:custGeom>
              <a:rect b="b" l="l" r="r" t="t"/>
              <a:pathLst>
                <a:path extrusionOk="0" h="22980" w="30762">
                  <a:moveTo>
                    <a:pt x="28086" y="1"/>
                  </a:moveTo>
                  <a:cubicBezTo>
                    <a:pt x="27995" y="487"/>
                    <a:pt x="27874" y="974"/>
                    <a:pt x="27752" y="1460"/>
                  </a:cubicBezTo>
                  <a:cubicBezTo>
                    <a:pt x="27509" y="2220"/>
                    <a:pt x="27205" y="3618"/>
                    <a:pt x="26658" y="4226"/>
                  </a:cubicBezTo>
                  <a:cubicBezTo>
                    <a:pt x="26141" y="4834"/>
                    <a:pt x="24956" y="4682"/>
                    <a:pt x="24226" y="4803"/>
                  </a:cubicBezTo>
                  <a:cubicBezTo>
                    <a:pt x="22980" y="5016"/>
                    <a:pt x="21825" y="6019"/>
                    <a:pt x="21247" y="7205"/>
                  </a:cubicBezTo>
                  <a:cubicBezTo>
                    <a:pt x="21247" y="6749"/>
                    <a:pt x="21035" y="6323"/>
                    <a:pt x="20639" y="6080"/>
                  </a:cubicBezTo>
                  <a:cubicBezTo>
                    <a:pt x="19971" y="5503"/>
                    <a:pt x="19545" y="5047"/>
                    <a:pt x="19576" y="4013"/>
                  </a:cubicBezTo>
                  <a:cubicBezTo>
                    <a:pt x="19606" y="3344"/>
                    <a:pt x="20032" y="2706"/>
                    <a:pt x="19910" y="1977"/>
                  </a:cubicBezTo>
                  <a:cubicBezTo>
                    <a:pt x="19740" y="1173"/>
                    <a:pt x="19043" y="624"/>
                    <a:pt x="18273" y="624"/>
                  </a:cubicBezTo>
                  <a:cubicBezTo>
                    <a:pt x="18081" y="624"/>
                    <a:pt x="17885" y="658"/>
                    <a:pt x="17691" y="730"/>
                  </a:cubicBezTo>
                  <a:cubicBezTo>
                    <a:pt x="16171" y="1308"/>
                    <a:pt x="16931" y="3040"/>
                    <a:pt x="17144" y="4165"/>
                  </a:cubicBezTo>
                  <a:cubicBezTo>
                    <a:pt x="17326" y="5351"/>
                    <a:pt x="17235" y="6080"/>
                    <a:pt x="16080" y="6536"/>
                  </a:cubicBezTo>
                  <a:cubicBezTo>
                    <a:pt x="14743" y="7083"/>
                    <a:pt x="13223" y="7296"/>
                    <a:pt x="11825" y="7721"/>
                  </a:cubicBezTo>
                  <a:cubicBezTo>
                    <a:pt x="9697" y="8390"/>
                    <a:pt x="7752" y="9636"/>
                    <a:pt x="5837" y="10822"/>
                  </a:cubicBezTo>
                  <a:cubicBezTo>
                    <a:pt x="4682" y="11642"/>
                    <a:pt x="3466" y="12372"/>
                    <a:pt x="2189" y="13010"/>
                  </a:cubicBezTo>
                  <a:cubicBezTo>
                    <a:pt x="1581" y="13284"/>
                    <a:pt x="730" y="13892"/>
                    <a:pt x="62" y="13892"/>
                  </a:cubicBezTo>
                  <a:cubicBezTo>
                    <a:pt x="1" y="14895"/>
                    <a:pt x="1095" y="15867"/>
                    <a:pt x="1703" y="16506"/>
                  </a:cubicBezTo>
                  <a:cubicBezTo>
                    <a:pt x="1734" y="16504"/>
                    <a:pt x="1766" y="16504"/>
                    <a:pt x="1797" y="16504"/>
                  </a:cubicBezTo>
                  <a:cubicBezTo>
                    <a:pt x="2434" y="16504"/>
                    <a:pt x="3070" y="16788"/>
                    <a:pt x="3679" y="16962"/>
                  </a:cubicBezTo>
                  <a:cubicBezTo>
                    <a:pt x="4785" y="17304"/>
                    <a:pt x="6006" y="17327"/>
                    <a:pt x="7162" y="17327"/>
                  </a:cubicBezTo>
                  <a:cubicBezTo>
                    <a:pt x="7340" y="17327"/>
                    <a:pt x="7517" y="17326"/>
                    <a:pt x="7691" y="17326"/>
                  </a:cubicBezTo>
                  <a:cubicBezTo>
                    <a:pt x="9697" y="17326"/>
                    <a:pt x="11460" y="16779"/>
                    <a:pt x="12889" y="15320"/>
                  </a:cubicBezTo>
                  <a:lnTo>
                    <a:pt x="12889" y="15320"/>
                  </a:lnTo>
                  <a:cubicBezTo>
                    <a:pt x="12949" y="17874"/>
                    <a:pt x="12645" y="20396"/>
                    <a:pt x="12524" y="22980"/>
                  </a:cubicBezTo>
                  <a:lnTo>
                    <a:pt x="22889" y="22980"/>
                  </a:lnTo>
                  <a:lnTo>
                    <a:pt x="22889" y="15199"/>
                  </a:lnTo>
                  <a:cubicBezTo>
                    <a:pt x="26597" y="15199"/>
                    <a:pt x="28968" y="11490"/>
                    <a:pt x="30062" y="8086"/>
                  </a:cubicBezTo>
                  <a:cubicBezTo>
                    <a:pt x="30761" y="5806"/>
                    <a:pt x="30640" y="3162"/>
                    <a:pt x="30670" y="791"/>
                  </a:cubicBezTo>
                  <a:cubicBezTo>
                    <a:pt x="29849" y="518"/>
                    <a:pt x="28907" y="244"/>
                    <a:pt x="280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0"/>
            <p:cNvSpPr/>
            <p:nvPr/>
          </p:nvSpPr>
          <p:spPr>
            <a:xfrm>
              <a:off x="1910035" y="2503699"/>
              <a:ext cx="191597" cy="138259"/>
            </a:xfrm>
            <a:custGeom>
              <a:rect b="b" l="l" r="r" t="t"/>
              <a:pathLst>
                <a:path extrusionOk="0" h="2758" w="3822">
                  <a:moveTo>
                    <a:pt x="3335" y="1"/>
                  </a:moveTo>
                  <a:cubicBezTo>
                    <a:pt x="3153" y="1"/>
                    <a:pt x="3001" y="31"/>
                    <a:pt x="2849" y="122"/>
                  </a:cubicBezTo>
                  <a:cubicBezTo>
                    <a:pt x="2605" y="214"/>
                    <a:pt x="2332" y="274"/>
                    <a:pt x="2089" y="305"/>
                  </a:cubicBezTo>
                  <a:cubicBezTo>
                    <a:pt x="1895" y="326"/>
                    <a:pt x="1701" y="336"/>
                    <a:pt x="1507" y="336"/>
                  </a:cubicBezTo>
                  <a:cubicBezTo>
                    <a:pt x="1154" y="336"/>
                    <a:pt x="801" y="303"/>
                    <a:pt x="447" y="244"/>
                  </a:cubicBezTo>
                  <a:cubicBezTo>
                    <a:pt x="408" y="236"/>
                    <a:pt x="356" y="230"/>
                    <a:pt x="303" y="230"/>
                  </a:cubicBezTo>
                  <a:cubicBezTo>
                    <a:pt x="154" y="230"/>
                    <a:pt x="1" y="277"/>
                    <a:pt x="113" y="457"/>
                  </a:cubicBezTo>
                  <a:cubicBezTo>
                    <a:pt x="204" y="609"/>
                    <a:pt x="630" y="669"/>
                    <a:pt x="812" y="730"/>
                  </a:cubicBezTo>
                  <a:cubicBezTo>
                    <a:pt x="964" y="761"/>
                    <a:pt x="1906" y="761"/>
                    <a:pt x="1481" y="1156"/>
                  </a:cubicBezTo>
                  <a:cubicBezTo>
                    <a:pt x="1177" y="1429"/>
                    <a:pt x="751" y="1369"/>
                    <a:pt x="539" y="1855"/>
                  </a:cubicBezTo>
                  <a:cubicBezTo>
                    <a:pt x="417" y="2159"/>
                    <a:pt x="569" y="2524"/>
                    <a:pt x="873" y="2706"/>
                  </a:cubicBezTo>
                  <a:cubicBezTo>
                    <a:pt x="975" y="2740"/>
                    <a:pt x="1082" y="2757"/>
                    <a:pt x="1189" y="2757"/>
                  </a:cubicBezTo>
                  <a:cubicBezTo>
                    <a:pt x="1366" y="2757"/>
                    <a:pt x="1542" y="2710"/>
                    <a:pt x="1694" y="2615"/>
                  </a:cubicBezTo>
                  <a:cubicBezTo>
                    <a:pt x="2180" y="2372"/>
                    <a:pt x="2605" y="2007"/>
                    <a:pt x="2940" y="1581"/>
                  </a:cubicBezTo>
                  <a:cubicBezTo>
                    <a:pt x="3153" y="1308"/>
                    <a:pt x="3457" y="1095"/>
                    <a:pt x="3791" y="1034"/>
                  </a:cubicBezTo>
                  <a:cubicBezTo>
                    <a:pt x="3821" y="457"/>
                    <a:pt x="3639" y="62"/>
                    <a:pt x="3335" y="1"/>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0"/>
            <p:cNvSpPr/>
            <p:nvPr/>
          </p:nvSpPr>
          <p:spPr>
            <a:xfrm>
              <a:off x="1865370" y="2566913"/>
              <a:ext cx="131090" cy="56948"/>
            </a:xfrm>
            <a:custGeom>
              <a:rect b="b" l="l" r="r" t="t"/>
              <a:pathLst>
                <a:path extrusionOk="0" h="1136" w="2615">
                  <a:moveTo>
                    <a:pt x="2279" y="1"/>
                  </a:moveTo>
                  <a:cubicBezTo>
                    <a:pt x="2076" y="1"/>
                    <a:pt x="1550" y="277"/>
                    <a:pt x="1308" y="412"/>
                  </a:cubicBezTo>
                  <a:cubicBezTo>
                    <a:pt x="1034" y="564"/>
                    <a:pt x="791" y="624"/>
                    <a:pt x="548" y="715"/>
                  </a:cubicBezTo>
                  <a:cubicBezTo>
                    <a:pt x="426" y="776"/>
                    <a:pt x="31" y="928"/>
                    <a:pt x="1" y="1080"/>
                  </a:cubicBezTo>
                  <a:cubicBezTo>
                    <a:pt x="1" y="1119"/>
                    <a:pt x="37" y="1135"/>
                    <a:pt x="100" y="1135"/>
                  </a:cubicBezTo>
                  <a:cubicBezTo>
                    <a:pt x="431" y="1135"/>
                    <a:pt x="1494" y="671"/>
                    <a:pt x="1673" y="594"/>
                  </a:cubicBezTo>
                  <a:cubicBezTo>
                    <a:pt x="1764" y="564"/>
                    <a:pt x="2615" y="199"/>
                    <a:pt x="2341" y="16"/>
                  </a:cubicBezTo>
                  <a:cubicBezTo>
                    <a:pt x="2327" y="6"/>
                    <a:pt x="2306" y="1"/>
                    <a:pt x="2279" y="1"/>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0"/>
            <p:cNvSpPr/>
            <p:nvPr/>
          </p:nvSpPr>
          <p:spPr>
            <a:xfrm>
              <a:off x="1869681" y="2589722"/>
              <a:ext cx="131391" cy="54592"/>
            </a:xfrm>
            <a:custGeom>
              <a:rect b="b" l="l" r="r" t="t"/>
              <a:pathLst>
                <a:path extrusionOk="0" h="1089" w="2621">
                  <a:moveTo>
                    <a:pt x="2269" y="1"/>
                  </a:moveTo>
                  <a:cubicBezTo>
                    <a:pt x="2046" y="1"/>
                    <a:pt x="1548" y="249"/>
                    <a:pt x="1283" y="382"/>
                  </a:cubicBezTo>
                  <a:cubicBezTo>
                    <a:pt x="1009" y="504"/>
                    <a:pt x="796" y="595"/>
                    <a:pt x="523" y="686"/>
                  </a:cubicBezTo>
                  <a:cubicBezTo>
                    <a:pt x="401" y="747"/>
                    <a:pt x="6" y="899"/>
                    <a:pt x="6" y="1020"/>
                  </a:cubicBezTo>
                  <a:cubicBezTo>
                    <a:pt x="1" y="1068"/>
                    <a:pt x="42" y="1088"/>
                    <a:pt x="114" y="1088"/>
                  </a:cubicBezTo>
                  <a:cubicBezTo>
                    <a:pt x="455" y="1088"/>
                    <a:pt x="1497" y="640"/>
                    <a:pt x="1647" y="564"/>
                  </a:cubicBezTo>
                  <a:cubicBezTo>
                    <a:pt x="1769" y="534"/>
                    <a:pt x="2620" y="169"/>
                    <a:pt x="2347" y="17"/>
                  </a:cubicBezTo>
                  <a:cubicBezTo>
                    <a:pt x="2327" y="6"/>
                    <a:pt x="2301" y="1"/>
                    <a:pt x="2269" y="1"/>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0"/>
            <p:cNvSpPr/>
            <p:nvPr/>
          </p:nvSpPr>
          <p:spPr>
            <a:xfrm>
              <a:off x="1877601" y="2602405"/>
              <a:ext cx="128032" cy="63765"/>
            </a:xfrm>
            <a:custGeom>
              <a:rect b="b" l="l" r="r" t="t"/>
              <a:pathLst>
                <a:path extrusionOk="0" h="1272" w="2554">
                  <a:moveTo>
                    <a:pt x="2213" y="1"/>
                  </a:moveTo>
                  <a:cubicBezTo>
                    <a:pt x="2033" y="1"/>
                    <a:pt x="1471" y="323"/>
                    <a:pt x="1246" y="463"/>
                  </a:cubicBezTo>
                  <a:cubicBezTo>
                    <a:pt x="1003" y="615"/>
                    <a:pt x="760" y="707"/>
                    <a:pt x="517" y="828"/>
                  </a:cubicBezTo>
                  <a:cubicBezTo>
                    <a:pt x="365" y="889"/>
                    <a:pt x="0" y="1071"/>
                    <a:pt x="0" y="1223"/>
                  </a:cubicBezTo>
                  <a:cubicBezTo>
                    <a:pt x="0" y="1257"/>
                    <a:pt x="27" y="1271"/>
                    <a:pt x="73" y="1271"/>
                  </a:cubicBezTo>
                  <a:cubicBezTo>
                    <a:pt x="368" y="1271"/>
                    <a:pt x="1454" y="694"/>
                    <a:pt x="1611" y="615"/>
                  </a:cubicBezTo>
                  <a:cubicBezTo>
                    <a:pt x="1702" y="585"/>
                    <a:pt x="2553" y="159"/>
                    <a:pt x="2249" y="7"/>
                  </a:cubicBezTo>
                  <a:cubicBezTo>
                    <a:pt x="2240" y="3"/>
                    <a:pt x="2228" y="1"/>
                    <a:pt x="2213" y="1"/>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0"/>
            <p:cNvSpPr/>
            <p:nvPr/>
          </p:nvSpPr>
          <p:spPr>
            <a:xfrm>
              <a:off x="1898906" y="2613133"/>
              <a:ext cx="123470" cy="71536"/>
            </a:xfrm>
            <a:custGeom>
              <a:rect b="b" l="l" r="r" t="t"/>
              <a:pathLst>
                <a:path extrusionOk="0" h="1427" w="2463">
                  <a:moveTo>
                    <a:pt x="2154" y="0"/>
                  </a:moveTo>
                  <a:cubicBezTo>
                    <a:pt x="1962" y="0"/>
                    <a:pt x="1442" y="381"/>
                    <a:pt x="1186" y="523"/>
                  </a:cubicBezTo>
                  <a:cubicBezTo>
                    <a:pt x="943" y="705"/>
                    <a:pt x="730" y="827"/>
                    <a:pt x="487" y="949"/>
                  </a:cubicBezTo>
                  <a:cubicBezTo>
                    <a:pt x="365" y="1040"/>
                    <a:pt x="1" y="1222"/>
                    <a:pt x="1" y="1374"/>
                  </a:cubicBezTo>
                  <a:cubicBezTo>
                    <a:pt x="1" y="1411"/>
                    <a:pt x="25" y="1427"/>
                    <a:pt x="68" y="1427"/>
                  </a:cubicBezTo>
                  <a:cubicBezTo>
                    <a:pt x="345" y="1427"/>
                    <a:pt x="1397" y="754"/>
                    <a:pt x="1581" y="675"/>
                  </a:cubicBezTo>
                  <a:cubicBezTo>
                    <a:pt x="1672" y="614"/>
                    <a:pt x="2463" y="158"/>
                    <a:pt x="2189" y="6"/>
                  </a:cubicBezTo>
                  <a:cubicBezTo>
                    <a:pt x="2179" y="2"/>
                    <a:pt x="2167" y="0"/>
                    <a:pt x="2154" y="0"/>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0"/>
            <p:cNvSpPr/>
            <p:nvPr/>
          </p:nvSpPr>
          <p:spPr>
            <a:xfrm>
              <a:off x="3463304" y="1612942"/>
              <a:ext cx="137657" cy="187536"/>
            </a:xfrm>
            <a:custGeom>
              <a:rect b="b" l="l" r="r" t="t"/>
              <a:pathLst>
                <a:path extrusionOk="0" h="3741" w="2746">
                  <a:moveTo>
                    <a:pt x="2045" y="1"/>
                  </a:moveTo>
                  <a:cubicBezTo>
                    <a:pt x="1908" y="1"/>
                    <a:pt x="1771" y="47"/>
                    <a:pt x="1651" y="140"/>
                  </a:cubicBezTo>
                  <a:cubicBezTo>
                    <a:pt x="1287" y="505"/>
                    <a:pt x="1439" y="870"/>
                    <a:pt x="1287" y="1295"/>
                  </a:cubicBezTo>
                  <a:cubicBezTo>
                    <a:pt x="1235" y="1405"/>
                    <a:pt x="1182" y="1449"/>
                    <a:pt x="1130" y="1449"/>
                  </a:cubicBezTo>
                  <a:cubicBezTo>
                    <a:pt x="936" y="1449"/>
                    <a:pt x="751" y="838"/>
                    <a:pt x="679" y="718"/>
                  </a:cubicBezTo>
                  <a:cubicBezTo>
                    <a:pt x="618" y="566"/>
                    <a:pt x="405" y="171"/>
                    <a:pt x="253" y="110"/>
                  </a:cubicBezTo>
                  <a:cubicBezTo>
                    <a:pt x="229" y="105"/>
                    <a:pt x="208" y="102"/>
                    <a:pt x="189" y="102"/>
                  </a:cubicBezTo>
                  <a:cubicBezTo>
                    <a:pt x="1" y="102"/>
                    <a:pt x="107" y="367"/>
                    <a:pt x="162" y="505"/>
                  </a:cubicBezTo>
                  <a:cubicBezTo>
                    <a:pt x="405" y="1022"/>
                    <a:pt x="588" y="1569"/>
                    <a:pt x="679" y="2116"/>
                  </a:cubicBezTo>
                  <a:cubicBezTo>
                    <a:pt x="709" y="2390"/>
                    <a:pt x="740" y="2663"/>
                    <a:pt x="740" y="2937"/>
                  </a:cubicBezTo>
                  <a:cubicBezTo>
                    <a:pt x="709" y="3119"/>
                    <a:pt x="709" y="3301"/>
                    <a:pt x="770" y="3484"/>
                  </a:cubicBezTo>
                  <a:cubicBezTo>
                    <a:pt x="864" y="3652"/>
                    <a:pt x="1049" y="3740"/>
                    <a:pt x="1299" y="3740"/>
                  </a:cubicBezTo>
                  <a:cubicBezTo>
                    <a:pt x="1455" y="3740"/>
                    <a:pt x="1635" y="3706"/>
                    <a:pt x="1834" y="3636"/>
                  </a:cubicBezTo>
                  <a:cubicBezTo>
                    <a:pt x="1803" y="3271"/>
                    <a:pt x="1895" y="2937"/>
                    <a:pt x="2077" y="2633"/>
                  </a:cubicBezTo>
                  <a:cubicBezTo>
                    <a:pt x="2381" y="2146"/>
                    <a:pt x="2594" y="1630"/>
                    <a:pt x="2685" y="1083"/>
                  </a:cubicBezTo>
                  <a:cubicBezTo>
                    <a:pt x="2746" y="779"/>
                    <a:pt x="2685" y="475"/>
                    <a:pt x="2533" y="232"/>
                  </a:cubicBezTo>
                  <a:cubicBezTo>
                    <a:pt x="2396" y="78"/>
                    <a:pt x="2221" y="1"/>
                    <a:pt x="20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0"/>
            <p:cNvSpPr/>
            <p:nvPr/>
          </p:nvSpPr>
          <p:spPr>
            <a:xfrm>
              <a:off x="3527771" y="1541908"/>
              <a:ext cx="31432" cy="133396"/>
            </a:xfrm>
            <a:custGeom>
              <a:rect b="b" l="l" r="r" t="t"/>
              <a:pathLst>
                <a:path extrusionOk="0" h="2661" w="627">
                  <a:moveTo>
                    <a:pt x="420" y="1"/>
                  </a:moveTo>
                  <a:cubicBezTo>
                    <a:pt x="412" y="1"/>
                    <a:pt x="404" y="3"/>
                    <a:pt x="396" y="7"/>
                  </a:cubicBezTo>
                  <a:cubicBezTo>
                    <a:pt x="274" y="38"/>
                    <a:pt x="244" y="494"/>
                    <a:pt x="244" y="615"/>
                  </a:cubicBezTo>
                  <a:cubicBezTo>
                    <a:pt x="213" y="919"/>
                    <a:pt x="213" y="1193"/>
                    <a:pt x="153" y="1497"/>
                  </a:cubicBezTo>
                  <a:cubicBezTo>
                    <a:pt x="122" y="1801"/>
                    <a:pt x="1" y="2500"/>
                    <a:pt x="122" y="2621"/>
                  </a:cubicBezTo>
                  <a:cubicBezTo>
                    <a:pt x="149" y="2648"/>
                    <a:pt x="174" y="2660"/>
                    <a:pt x="197" y="2660"/>
                  </a:cubicBezTo>
                  <a:cubicBezTo>
                    <a:pt x="384" y="2660"/>
                    <a:pt x="457" y="1882"/>
                    <a:pt x="457" y="1801"/>
                  </a:cubicBezTo>
                  <a:cubicBezTo>
                    <a:pt x="457" y="1566"/>
                    <a:pt x="626" y="1"/>
                    <a:pt x="4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0"/>
            <p:cNvSpPr/>
            <p:nvPr/>
          </p:nvSpPr>
          <p:spPr>
            <a:xfrm>
              <a:off x="3549127" y="1539001"/>
              <a:ext cx="31532" cy="133246"/>
            </a:xfrm>
            <a:custGeom>
              <a:rect b="b" l="l" r="r" t="t"/>
              <a:pathLst>
                <a:path extrusionOk="0" h="2658" w="629">
                  <a:moveTo>
                    <a:pt x="414" y="1"/>
                  </a:moveTo>
                  <a:cubicBezTo>
                    <a:pt x="408" y="1"/>
                    <a:pt x="402" y="2"/>
                    <a:pt x="395" y="4"/>
                  </a:cubicBezTo>
                  <a:cubicBezTo>
                    <a:pt x="274" y="65"/>
                    <a:pt x="243" y="491"/>
                    <a:pt x="243" y="643"/>
                  </a:cubicBezTo>
                  <a:cubicBezTo>
                    <a:pt x="213" y="916"/>
                    <a:pt x="213" y="1190"/>
                    <a:pt x="152" y="1494"/>
                  </a:cubicBezTo>
                  <a:cubicBezTo>
                    <a:pt x="122" y="1798"/>
                    <a:pt x="0" y="2527"/>
                    <a:pt x="122" y="2618"/>
                  </a:cubicBezTo>
                  <a:cubicBezTo>
                    <a:pt x="149" y="2645"/>
                    <a:pt x="173" y="2657"/>
                    <a:pt x="196" y="2657"/>
                  </a:cubicBezTo>
                  <a:cubicBezTo>
                    <a:pt x="378" y="2657"/>
                    <a:pt x="429" y="1879"/>
                    <a:pt x="456" y="1798"/>
                  </a:cubicBezTo>
                  <a:cubicBezTo>
                    <a:pt x="456" y="1561"/>
                    <a:pt x="629" y="1"/>
                    <a:pt x="4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0"/>
            <p:cNvSpPr/>
            <p:nvPr/>
          </p:nvSpPr>
          <p:spPr>
            <a:xfrm>
              <a:off x="3562812" y="1540555"/>
              <a:ext cx="40405" cy="133195"/>
            </a:xfrm>
            <a:custGeom>
              <a:rect b="b" l="l" r="r" t="t"/>
              <a:pathLst>
                <a:path extrusionOk="0" h="2657" w="806">
                  <a:moveTo>
                    <a:pt x="597" y="0"/>
                  </a:moveTo>
                  <a:cubicBezTo>
                    <a:pt x="591" y="0"/>
                    <a:pt x="585" y="1"/>
                    <a:pt x="578" y="4"/>
                  </a:cubicBezTo>
                  <a:cubicBezTo>
                    <a:pt x="426" y="34"/>
                    <a:pt x="396" y="460"/>
                    <a:pt x="365" y="612"/>
                  </a:cubicBezTo>
                  <a:cubicBezTo>
                    <a:pt x="335" y="916"/>
                    <a:pt x="305" y="1159"/>
                    <a:pt x="244" y="1463"/>
                  </a:cubicBezTo>
                  <a:cubicBezTo>
                    <a:pt x="153" y="1767"/>
                    <a:pt x="1" y="2496"/>
                    <a:pt x="122" y="2618"/>
                  </a:cubicBezTo>
                  <a:cubicBezTo>
                    <a:pt x="146" y="2645"/>
                    <a:pt x="169" y="2657"/>
                    <a:pt x="191" y="2657"/>
                  </a:cubicBezTo>
                  <a:cubicBezTo>
                    <a:pt x="367" y="2657"/>
                    <a:pt x="487" y="1878"/>
                    <a:pt x="487" y="1797"/>
                  </a:cubicBezTo>
                  <a:cubicBezTo>
                    <a:pt x="517" y="1561"/>
                    <a:pt x="805" y="0"/>
                    <a:pt x="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0"/>
            <p:cNvSpPr/>
            <p:nvPr/>
          </p:nvSpPr>
          <p:spPr>
            <a:xfrm>
              <a:off x="3578051" y="1555894"/>
              <a:ext cx="48075" cy="132093"/>
            </a:xfrm>
            <a:custGeom>
              <a:rect b="b" l="l" r="r" t="t"/>
              <a:pathLst>
                <a:path extrusionOk="0" h="2635" w="959">
                  <a:moveTo>
                    <a:pt x="743" y="0"/>
                  </a:moveTo>
                  <a:cubicBezTo>
                    <a:pt x="739" y="0"/>
                    <a:pt x="735" y="1"/>
                    <a:pt x="730" y="2"/>
                  </a:cubicBezTo>
                  <a:cubicBezTo>
                    <a:pt x="609" y="32"/>
                    <a:pt x="517" y="458"/>
                    <a:pt x="487" y="610"/>
                  </a:cubicBezTo>
                  <a:cubicBezTo>
                    <a:pt x="426" y="883"/>
                    <a:pt x="396" y="1157"/>
                    <a:pt x="305" y="1461"/>
                  </a:cubicBezTo>
                  <a:cubicBezTo>
                    <a:pt x="213" y="1765"/>
                    <a:pt x="1" y="2464"/>
                    <a:pt x="122" y="2585"/>
                  </a:cubicBezTo>
                  <a:cubicBezTo>
                    <a:pt x="145" y="2620"/>
                    <a:pt x="169" y="2635"/>
                    <a:pt x="192" y="2635"/>
                  </a:cubicBezTo>
                  <a:cubicBezTo>
                    <a:pt x="355" y="2635"/>
                    <a:pt x="521" y="1901"/>
                    <a:pt x="548" y="1795"/>
                  </a:cubicBezTo>
                  <a:cubicBezTo>
                    <a:pt x="578" y="1556"/>
                    <a:pt x="959" y="0"/>
                    <a:pt x="7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0"/>
            <p:cNvSpPr/>
            <p:nvPr/>
          </p:nvSpPr>
          <p:spPr>
            <a:xfrm>
              <a:off x="2781139" y="1712600"/>
              <a:ext cx="659861" cy="747689"/>
            </a:xfrm>
            <a:custGeom>
              <a:rect b="b" l="l" r="r" t="t"/>
              <a:pathLst>
                <a:path extrusionOk="0" h="14915" w="13163">
                  <a:moveTo>
                    <a:pt x="2998" y="0"/>
                  </a:moveTo>
                  <a:cubicBezTo>
                    <a:pt x="2799" y="0"/>
                    <a:pt x="2599" y="22"/>
                    <a:pt x="2402" y="67"/>
                  </a:cubicBezTo>
                  <a:cubicBezTo>
                    <a:pt x="1095" y="493"/>
                    <a:pt x="153" y="1709"/>
                    <a:pt x="92" y="3076"/>
                  </a:cubicBezTo>
                  <a:cubicBezTo>
                    <a:pt x="1" y="4596"/>
                    <a:pt x="1217" y="5356"/>
                    <a:pt x="2098" y="6298"/>
                  </a:cubicBezTo>
                  <a:cubicBezTo>
                    <a:pt x="2524" y="6724"/>
                    <a:pt x="3101" y="7149"/>
                    <a:pt x="3314" y="7788"/>
                  </a:cubicBezTo>
                  <a:cubicBezTo>
                    <a:pt x="3587" y="8548"/>
                    <a:pt x="3405" y="9338"/>
                    <a:pt x="3283" y="10098"/>
                  </a:cubicBezTo>
                  <a:cubicBezTo>
                    <a:pt x="2797" y="12651"/>
                    <a:pt x="4104" y="14323"/>
                    <a:pt x="6475" y="14779"/>
                  </a:cubicBezTo>
                  <a:cubicBezTo>
                    <a:pt x="6896" y="14867"/>
                    <a:pt x="7341" y="14914"/>
                    <a:pt x="7791" y="14914"/>
                  </a:cubicBezTo>
                  <a:cubicBezTo>
                    <a:pt x="9359" y="14914"/>
                    <a:pt x="10995" y="14341"/>
                    <a:pt x="11916" y="12925"/>
                  </a:cubicBezTo>
                  <a:cubicBezTo>
                    <a:pt x="12797" y="11557"/>
                    <a:pt x="13162" y="9368"/>
                    <a:pt x="12463" y="7849"/>
                  </a:cubicBezTo>
                  <a:cubicBezTo>
                    <a:pt x="11825" y="6329"/>
                    <a:pt x="10366" y="5326"/>
                    <a:pt x="8724" y="5265"/>
                  </a:cubicBezTo>
                  <a:cubicBezTo>
                    <a:pt x="7326" y="5174"/>
                    <a:pt x="6688" y="4748"/>
                    <a:pt x="6536" y="3259"/>
                  </a:cubicBezTo>
                  <a:cubicBezTo>
                    <a:pt x="6346" y="1520"/>
                    <a:pt x="4675" y="0"/>
                    <a:pt x="29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0"/>
            <p:cNvSpPr/>
            <p:nvPr/>
          </p:nvSpPr>
          <p:spPr>
            <a:xfrm>
              <a:off x="1822709" y="3966488"/>
              <a:ext cx="329204" cy="253006"/>
            </a:xfrm>
            <a:custGeom>
              <a:rect b="b" l="l" r="r" t="t"/>
              <a:pathLst>
                <a:path extrusionOk="0" h="5047" w="6567">
                  <a:moveTo>
                    <a:pt x="6566" y="1"/>
                  </a:moveTo>
                  <a:cubicBezTo>
                    <a:pt x="6110" y="213"/>
                    <a:pt x="5746" y="669"/>
                    <a:pt x="5290" y="943"/>
                  </a:cubicBezTo>
                  <a:cubicBezTo>
                    <a:pt x="5016" y="1186"/>
                    <a:pt x="4682" y="1308"/>
                    <a:pt x="4347" y="1338"/>
                  </a:cubicBezTo>
                  <a:cubicBezTo>
                    <a:pt x="4347" y="2827"/>
                    <a:pt x="3375" y="3709"/>
                    <a:pt x="2037" y="3952"/>
                  </a:cubicBezTo>
                  <a:cubicBezTo>
                    <a:pt x="1338" y="4104"/>
                    <a:pt x="1" y="3982"/>
                    <a:pt x="92" y="5046"/>
                  </a:cubicBezTo>
                  <a:lnTo>
                    <a:pt x="6566" y="5046"/>
                  </a:lnTo>
                  <a:lnTo>
                    <a:pt x="6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0"/>
            <p:cNvSpPr/>
            <p:nvPr/>
          </p:nvSpPr>
          <p:spPr>
            <a:xfrm>
              <a:off x="2279842" y="3652625"/>
              <a:ext cx="280427" cy="412971"/>
            </a:xfrm>
            <a:custGeom>
              <a:rect b="b" l="l" r="r" t="t"/>
              <a:pathLst>
                <a:path extrusionOk="0" h="8238" w="5594">
                  <a:moveTo>
                    <a:pt x="2402" y="0"/>
                  </a:moveTo>
                  <a:cubicBezTo>
                    <a:pt x="2189" y="486"/>
                    <a:pt x="2219" y="1094"/>
                    <a:pt x="2067" y="1581"/>
                  </a:cubicBezTo>
                  <a:cubicBezTo>
                    <a:pt x="2007" y="1945"/>
                    <a:pt x="1824" y="2249"/>
                    <a:pt x="1581" y="2523"/>
                  </a:cubicBezTo>
                  <a:cubicBezTo>
                    <a:pt x="2523" y="3617"/>
                    <a:pt x="2341" y="4955"/>
                    <a:pt x="1520" y="6079"/>
                  </a:cubicBezTo>
                  <a:cubicBezTo>
                    <a:pt x="1064" y="6657"/>
                    <a:pt x="1" y="7538"/>
                    <a:pt x="760" y="8237"/>
                  </a:cubicBezTo>
                  <a:lnTo>
                    <a:pt x="5593" y="3799"/>
                  </a:lnTo>
                  <a:lnTo>
                    <a:pt x="24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0"/>
            <p:cNvSpPr/>
            <p:nvPr/>
          </p:nvSpPr>
          <p:spPr>
            <a:xfrm>
              <a:off x="1821205" y="4088404"/>
              <a:ext cx="330708" cy="131090"/>
            </a:xfrm>
            <a:custGeom>
              <a:rect b="b" l="l" r="r" t="t"/>
              <a:pathLst>
                <a:path extrusionOk="0" h="2615" w="6597">
                  <a:moveTo>
                    <a:pt x="6596" y="0"/>
                  </a:moveTo>
                  <a:cubicBezTo>
                    <a:pt x="6505" y="91"/>
                    <a:pt x="6414" y="183"/>
                    <a:pt x="6323" y="274"/>
                  </a:cubicBezTo>
                  <a:cubicBezTo>
                    <a:pt x="6019" y="596"/>
                    <a:pt x="5609" y="760"/>
                    <a:pt x="5194" y="760"/>
                  </a:cubicBezTo>
                  <a:cubicBezTo>
                    <a:pt x="4903" y="760"/>
                    <a:pt x="4610" y="680"/>
                    <a:pt x="4347" y="517"/>
                  </a:cubicBezTo>
                  <a:cubicBezTo>
                    <a:pt x="4225" y="456"/>
                    <a:pt x="4134" y="365"/>
                    <a:pt x="4043" y="243"/>
                  </a:cubicBezTo>
                  <a:cubicBezTo>
                    <a:pt x="3587" y="942"/>
                    <a:pt x="2858" y="1398"/>
                    <a:pt x="2037" y="1520"/>
                  </a:cubicBezTo>
                  <a:cubicBezTo>
                    <a:pt x="1368" y="1672"/>
                    <a:pt x="0" y="1550"/>
                    <a:pt x="122" y="2614"/>
                  </a:cubicBezTo>
                  <a:lnTo>
                    <a:pt x="6596" y="2614"/>
                  </a:lnTo>
                  <a:lnTo>
                    <a:pt x="65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0"/>
            <p:cNvSpPr/>
            <p:nvPr/>
          </p:nvSpPr>
          <p:spPr>
            <a:xfrm>
              <a:off x="2279842" y="3748574"/>
              <a:ext cx="281931" cy="317022"/>
            </a:xfrm>
            <a:custGeom>
              <a:rect b="b" l="l" r="r" t="t"/>
              <a:pathLst>
                <a:path extrusionOk="0" h="6324" w="5624">
                  <a:moveTo>
                    <a:pt x="4013" y="1"/>
                  </a:moveTo>
                  <a:cubicBezTo>
                    <a:pt x="4013" y="123"/>
                    <a:pt x="4013" y="244"/>
                    <a:pt x="4013" y="366"/>
                  </a:cubicBezTo>
                  <a:cubicBezTo>
                    <a:pt x="3982" y="1034"/>
                    <a:pt x="3587" y="1582"/>
                    <a:pt x="2949" y="1825"/>
                  </a:cubicBezTo>
                  <a:cubicBezTo>
                    <a:pt x="2840" y="1852"/>
                    <a:pt x="2724" y="1867"/>
                    <a:pt x="2608" y="1867"/>
                  </a:cubicBezTo>
                  <a:cubicBezTo>
                    <a:pt x="2466" y="1867"/>
                    <a:pt x="2323" y="1845"/>
                    <a:pt x="2189" y="1794"/>
                  </a:cubicBezTo>
                  <a:lnTo>
                    <a:pt x="2189" y="1794"/>
                  </a:lnTo>
                  <a:cubicBezTo>
                    <a:pt x="2311" y="2645"/>
                    <a:pt x="2067" y="3496"/>
                    <a:pt x="1520" y="4165"/>
                  </a:cubicBezTo>
                  <a:cubicBezTo>
                    <a:pt x="1095" y="4743"/>
                    <a:pt x="1" y="5594"/>
                    <a:pt x="760" y="6323"/>
                  </a:cubicBezTo>
                  <a:lnTo>
                    <a:pt x="5624" y="1855"/>
                  </a:lnTo>
                  <a:lnTo>
                    <a:pt x="401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0"/>
            <p:cNvSpPr/>
            <p:nvPr/>
          </p:nvSpPr>
          <p:spPr>
            <a:xfrm>
              <a:off x="2010144" y="2907495"/>
              <a:ext cx="352013" cy="1172892"/>
            </a:xfrm>
            <a:custGeom>
              <a:rect b="b" l="l" r="r" t="t"/>
              <a:pathLst>
                <a:path extrusionOk="0" h="23397" w="7022">
                  <a:moveTo>
                    <a:pt x="31" y="1"/>
                  </a:moveTo>
                  <a:lnTo>
                    <a:pt x="1" y="11551"/>
                  </a:lnTo>
                  <a:lnTo>
                    <a:pt x="1" y="23101"/>
                  </a:lnTo>
                  <a:cubicBezTo>
                    <a:pt x="1" y="23101"/>
                    <a:pt x="920" y="23397"/>
                    <a:pt x="1872" y="23397"/>
                  </a:cubicBezTo>
                  <a:cubicBezTo>
                    <a:pt x="2506" y="23397"/>
                    <a:pt x="3156" y="23265"/>
                    <a:pt x="3557" y="22828"/>
                  </a:cubicBezTo>
                  <a:cubicBezTo>
                    <a:pt x="3557" y="22828"/>
                    <a:pt x="5411" y="12767"/>
                    <a:pt x="4955" y="10761"/>
                  </a:cubicBezTo>
                  <a:cubicBezTo>
                    <a:pt x="4955" y="10761"/>
                    <a:pt x="7022" y="3435"/>
                    <a:pt x="6292" y="31"/>
                  </a:cubicBezTo>
                  <a:lnTo>
                    <a:pt x="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0"/>
            <p:cNvSpPr/>
            <p:nvPr/>
          </p:nvSpPr>
          <p:spPr>
            <a:xfrm>
              <a:off x="2043681" y="1729644"/>
              <a:ext cx="211849" cy="259122"/>
            </a:xfrm>
            <a:custGeom>
              <a:rect b="b" l="l" r="r" t="t"/>
              <a:pathLst>
                <a:path extrusionOk="0" h="5169" w="4226">
                  <a:moveTo>
                    <a:pt x="2128" y="1"/>
                  </a:moveTo>
                  <a:cubicBezTo>
                    <a:pt x="942" y="1"/>
                    <a:pt x="0" y="1156"/>
                    <a:pt x="0" y="2584"/>
                  </a:cubicBezTo>
                  <a:cubicBezTo>
                    <a:pt x="0" y="4013"/>
                    <a:pt x="942" y="5168"/>
                    <a:pt x="2098" y="5168"/>
                  </a:cubicBezTo>
                  <a:cubicBezTo>
                    <a:pt x="3253" y="5168"/>
                    <a:pt x="4195" y="4013"/>
                    <a:pt x="4195" y="2584"/>
                  </a:cubicBezTo>
                  <a:cubicBezTo>
                    <a:pt x="4225" y="1156"/>
                    <a:pt x="3283" y="1"/>
                    <a:pt x="21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0"/>
            <p:cNvSpPr/>
            <p:nvPr/>
          </p:nvSpPr>
          <p:spPr>
            <a:xfrm>
              <a:off x="1876047" y="2817613"/>
              <a:ext cx="595845" cy="1028567"/>
            </a:xfrm>
            <a:custGeom>
              <a:rect b="b" l="l" r="r" t="t"/>
              <a:pathLst>
                <a:path extrusionOk="0" h="20518" w="11886">
                  <a:moveTo>
                    <a:pt x="122" y="0"/>
                  </a:moveTo>
                  <a:cubicBezTo>
                    <a:pt x="122" y="2523"/>
                    <a:pt x="1" y="5046"/>
                    <a:pt x="153" y="7538"/>
                  </a:cubicBezTo>
                  <a:cubicBezTo>
                    <a:pt x="213" y="8906"/>
                    <a:pt x="396" y="10487"/>
                    <a:pt x="973" y="11733"/>
                  </a:cubicBezTo>
                  <a:cubicBezTo>
                    <a:pt x="1460" y="12827"/>
                    <a:pt x="2493" y="13830"/>
                    <a:pt x="3314" y="14681"/>
                  </a:cubicBezTo>
                  <a:cubicBezTo>
                    <a:pt x="4378" y="15745"/>
                    <a:pt x="5533" y="16687"/>
                    <a:pt x="6627" y="17721"/>
                  </a:cubicBezTo>
                  <a:cubicBezTo>
                    <a:pt x="7539" y="18602"/>
                    <a:pt x="8815" y="19484"/>
                    <a:pt x="9575" y="20517"/>
                  </a:cubicBezTo>
                  <a:cubicBezTo>
                    <a:pt x="9606" y="20365"/>
                    <a:pt x="9667" y="20396"/>
                    <a:pt x="9758" y="20274"/>
                  </a:cubicBezTo>
                  <a:cubicBezTo>
                    <a:pt x="10335" y="19453"/>
                    <a:pt x="11247" y="18754"/>
                    <a:pt x="11885" y="17964"/>
                  </a:cubicBezTo>
                  <a:lnTo>
                    <a:pt x="5168" y="9028"/>
                  </a:lnTo>
                  <a:cubicBezTo>
                    <a:pt x="5168" y="9028"/>
                    <a:pt x="7387" y="4195"/>
                    <a:pt x="7053" y="1763"/>
                  </a:cubicBezTo>
                  <a:lnTo>
                    <a:pt x="1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0"/>
            <p:cNvSpPr/>
            <p:nvPr/>
          </p:nvSpPr>
          <p:spPr>
            <a:xfrm>
              <a:off x="2071102" y="1927758"/>
              <a:ext cx="192048" cy="186484"/>
            </a:xfrm>
            <a:custGeom>
              <a:rect b="b" l="l" r="r" t="t"/>
              <a:pathLst>
                <a:path extrusionOk="0" h="3720" w="3831">
                  <a:moveTo>
                    <a:pt x="1946" y="0"/>
                  </a:moveTo>
                  <a:cubicBezTo>
                    <a:pt x="1247" y="0"/>
                    <a:pt x="1155" y="1034"/>
                    <a:pt x="1095" y="1520"/>
                  </a:cubicBezTo>
                  <a:cubicBezTo>
                    <a:pt x="1065" y="2016"/>
                    <a:pt x="728" y="3072"/>
                    <a:pt x="110" y="3102"/>
                  </a:cubicBezTo>
                  <a:lnTo>
                    <a:pt x="110" y="3102"/>
                  </a:lnTo>
                  <a:cubicBezTo>
                    <a:pt x="93" y="3092"/>
                    <a:pt x="77" y="3081"/>
                    <a:pt x="61" y="3070"/>
                  </a:cubicBezTo>
                  <a:cubicBezTo>
                    <a:pt x="61" y="3070"/>
                    <a:pt x="0" y="3070"/>
                    <a:pt x="31" y="3101"/>
                  </a:cubicBezTo>
                  <a:cubicBezTo>
                    <a:pt x="48" y="3102"/>
                    <a:pt x="66" y="3103"/>
                    <a:pt x="83" y="3103"/>
                  </a:cubicBezTo>
                  <a:cubicBezTo>
                    <a:pt x="92" y="3103"/>
                    <a:pt x="101" y="3103"/>
                    <a:pt x="110" y="3102"/>
                  </a:cubicBezTo>
                  <a:lnTo>
                    <a:pt x="110" y="3102"/>
                  </a:lnTo>
                  <a:cubicBezTo>
                    <a:pt x="461" y="3332"/>
                    <a:pt x="840" y="3532"/>
                    <a:pt x="1247" y="3648"/>
                  </a:cubicBezTo>
                  <a:cubicBezTo>
                    <a:pt x="1611" y="3709"/>
                    <a:pt x="1976" y="3709"/>
                    <a:pt x="2341" y="3709"/>
                  </a:cubicBezTo>
                  <a:cubicBezTo>
                    <a:pt x="2434" y="3716"/>
                    <a:pt x="2526" y="3719"/>
                    <a:pt x="2616" y="3719"/>
                  </a:cubicBezTo>
                  <a:cubicBezTo>
                    <a:pt x="2908" y="3719"/>
                    <a:pt x="3187" y="3680"/>
                    <a:pt x="3465" y="3587"/>
                  </a:cubicBezTo>
                  <a:cubicBezTo>
                    <a:pt x="3587" y="3526"/>
                    <a:pt x="3709" y="3435"/>
                    <a:pt x="3830" y="3374"/>
                  </a:cubicBezTo>
                  <a:cubicBezTo>
                    <a:pt x="3222" y="3253"/>
                    <a:pt x="2979" y="2766"/>
                    <a:pt x="2736" y="2158"/>
                  </a:cubicBezTo>
                  <a:cubicBezTo>
                    <a:pt x="2341" y="1064"/>
                    <a:pt x="2736" y="0"/>
                    <a:pt x="19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0"/>
            <p:cNvSpPr/>
            <p:nvPr/>
          </p:nvSpPr>
          <p:spPr>
            <a:xfrm>
              <a:off x="1809024" y="1529125"/>
              <a:ext cx="428210" cy="339230"/>
            </a:xfrm>
            <a:custGeom>
              <a:rect b="b" l="l" r="r" t="t"/>
              <a:pathLst>
                <a:path extrusionOk="0" h="6767" w="8542">
                  <a:moveTo>
                    <a:pt x="1431" y="1"/>
                  </a:moveTo>
                  <a:cubicBezTo>
                    <a:pt x="1245" y="1"/>
                    <a:pt x="1051" y="44"/>
                    <a:pt x="851" y="141"/>
                  </a:cubicBezTo>
                  <a:cubicBezTo>
                    <a:pt x="0" y="536"/>
                    <a:pt x="31" y="1630"/>
                    <a:pt x="243" y="2451"/>
                  </a:cubicBezTo>
                  <a:cubicBezTo>
                    <a:pt x="547" y="3758"/>
                    <a:pt x="1672" y="4548"/>
                    <a:pt x="2797" y="5095"/>
                  </a:cubicBezTo>
                  <a:cubicBezTo>
                    <a:pt x="3526" y="5429"/>
                    <a:pt x="4316" y="6037"/>
                    <a:pt x="5107" y="6098"/>
                  </a:cubicBezTo>
                  <a:lnTo>
                    <a:pt x="6049" y="6767"/>
                  </a:lnTo>
                  <a:cubicBezTo>
                    <a:pt x="6900" y="6584"/>
                    <a:pt x="8511" y="6250"/>
                    <a:pt x="8511" y="5065"/>
                  </a:cubicBezTo>
                  <a:cubicBezTo>
                    <a:pt x="8541" y="4609"/>
                    <a:pt x="8359" y="4183"/>
                    <a:pt x="8025" y="3910"/>
                  </a:cubicBezTo>
                  <a:cubicBezTo>
                    <a:pt x="7717" y="3664"/>
                    <a:pt x="7355" y="3577"/>
                    <a:pt x="6981" y="3577"/>
                  </a:cubicBezTo>
                  <a:cubicBezTo>
                    <a:pt x="6429" y="3577"/>
                    <a:pt x="5851" y="3765"/>
                    <a:pt x="5380" y="3910"/>
                  </a:cubicBezTo>
                  <a:cubicBezTo>
                    <a:pt x="5113" y="3999"/>
                    <a:pt x="4817" y="4073"/>
                    <a:pt x="4531" y="4073"/>
                  </a:cubicBezTo>
                  <a:cubicBezTo>
                    <a:pt x="4231" y="4073"/>
                    <a:pt x="3942" y="3991"/>
                    <a:pt x="3709" y="3758"/>
                  </a:cubicBezTo>
                  <a:cubicBezTo>
                    <a:pt x="3070" y="3119"/>
                    <a:pt x="3131" y="1964"/>
                    <a:pt x="2827" y="1144"/>
                  </a:cubicBezTo>
                  <a:cubicBezTo>
                    <a:pt x="2592" y="509"/>
                    <a:pt x="2065" y="1"/>
                    <a:pt x="1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0"/>
            <p:cNvSpPr/>
            <p:nvPr/>
          </p:nvSpPr>
          <p:spPr>
            <a:xfrm>
              <a:off x="2182340" y="1771453"/>
              <a:ext cx="120412" cy="251352"/>
            </a:xfrm>
            <a:custGeom>
              <a:rect b="b" l="l" r="r" t="t"/>
              <a:pathLst>
                <a:path extrusionOk="0" h="5014" w="2402">
                  <a:moveTo>
                    <a:pt x="1077" y="0"/>
                  </a:moveTo>
                  <a:cubicBezTo>
                    <a:pt x="860" y="0"/>
                    <a:pt x="657" y="66"/>
                    <a:pt x="547" y="231"/>
                  </a:cubicBezTo>
                  <a:lnTo>
                    <a:pt x="395" y="2966"/>
                  </a:lnTo>
                  <a:cubicBezTo>
                    <a:pt x="152" y="3513"/>
                    <a:pt x="0" y="4152"/>
                    <a:pt x="426" y="4668"/>
                  </a:cubicBezTo>
                  <a:cubicBezTo>
                    <a:pt x="578" y="4820"/>
                    <a:pt x="791" y="4942"/>
                    <a:pt x="1003" y="4972"/>
                  </a:cubicBezTo>
                  <a:cubicBezTo>
                    <a:pt x="1100" y="5000"/>
                    <a:pt x="1201" y="5014"/>
                    <a:pt x="1301" y="5014"/>
                  </a:cubicBezTo>
                  <a:cubicBezTo>
                    <a:pt x="1640" y="5014"/>
                    <a:pt x="1978" y="4859"/>
                    <a:pt x="2189" y="4577"/>
                  </a:cubicBezTo>
                  <a:cubicBezTo>
                    <a:pt x="2401" y="4273"/>
                    <a:pt x="2401" y="3878"/>
                    <a:pt x="2158" y="3574"/>
                  </a:cubicBezTo>
                  <a:cubicBezTo>
                    <a:pt x="1976" y="3331"/>
                    <a:pt x="1581" y="3270"/>
                    <a:pt x="1490" y="2966"/>
                  </a:cubicBezTo>
                  <a:cubicBezTo>
                    <a:pt x="1307" y="2450"/>
                    <a:pt x="1672" y="2146"/>
                    <a:pt x="1946" y="1811"/>
                  </a:cubicBezTo>
                  <a:cubicBezTo>
                    <a:pt x="2341" y="1325"/>
                    <a:pt x="2280" y="626"/>
                    <a:pt x="1794" y="231"/>
                  </a:cubicBezTo>
                  <a:cubicBezTo>
                    <a:pt x="1627" y="97"/>
                    <a:pt x="1341"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0"/>
            <p:cNvSpPr/>
            <p:nvPr/>
          </p:nvSpPr>
          <p:spPr>
            <a:xfrm>
              <a:off x="1220852" y="2065865"/>
              <a:ext cx="1392762" cy="931566"/>
            </a:xfrm>
            <a:custGeom>
              <a:rect b="b" l="l" r="r" t="t"/>
              <a:pathLst>
                <a:path extrusionOk="0" h="18583" w="27783">
                  <a:moveTo>
                    <a:pt x="17631" y="1"/>
                  </a:moveTo>
                  <a:cubicBezTo>
                    <a:pt x="16117" y="1"/>
                    <a:pt x="14617" y="108"/>
                    <a:pt x="13131" y="589"/>
                  </a:cubicBezTo>
                  <a:cubicBezTo>
                    <a:pt x="10619" y="1426"/>
                    <a:pt x="7915" y="2624"/>
                    <a:pt x="5232" y="2624"/>
                  </a:cubicBezTo>
                  <a:cubicBezTo>
                    <a:pt x="4896" y="2624"/>
                    <a:pt x="4560" y="2605"/>
                    <a:pt x="4226" y="2564"/>
                  </a:cubicBezTo>
                  <a:cubicBezTo>
                    <a:pt x="3162" y="2443"/>
                    <a:pt x="2250" y="1713"/>
                    <a:pt x="1277" y="1379"/>
                  </a:cubicBezTo>
                  <a:cubicBezTo>
                    <a:pt x="912" y="2352"/>
                    <a:pt x="426" y="3142"/>
                    <a:pt x="1" y="4054"/>
                  </a:cubicBezTo>
                  <a:cubicBezTo>
                    <a:pt x="821" y="4327"/>
                    <a:pt x="1186" y="5239"/>
                    <a:pt x="1824" y="5847"/>
                  </a:cubicBezTo>
                  <a:cubicBezTo>
                    <a:pt x="3357" y="7352"/>
                    <a:pt x="4994" y="7952"/>
                    <a:pt x="6681" y="7952"/>
                  </a:cubicBezTo>
                  <a:cubicBezTo>
                    <a:pt x="8640" y="7952"/>
                    <a:pt x="10667" y="7142"/>
                    <a:pt x="12676" y="5999"/>
                  </a:cubicBezTo>
                  <a:lnTo>
                    <a:pt x="12676" y="5999"/>
                  </a:lnTo>
                  <a:cubicBezTo>
                    <a:pt x="12402" y="6577"/>
                    <a:pt x="12341" y="7580"/>
                    <a:pt x="12250" y="8461"/>
                  </a:cubicBezTo>
                  <a:cubicBezTo>
                    <a:pt x="12007" y="11045"/>
                    <a:pt x="11916" y="13659"/>
                    <a:pt x="11976" y="16273"/>
                  </a:cubicBezTo>
                  <a:cubicBezTo>
                    <a:pt x="12563" y="16150"/>
                    <a:pt x="13152" y="16098"/>
                    <a:pt x="13743" y="16098"/>
                  </a:cubicBezTo>
                  <a:cubicBezTo>
                    <a:pt x="15050" y="16098"/>
                    <a:pt x="16362" y="16354"/>
                    <a:pt x="17660" y="16668"/>
                  </a:cubicBezTo>
                  <a:cubicBezTo>
                    <a:pt x="17660" y="16668"/>
                    <a:pt x="19084" y="17187"/>
                    <a:pt x="20442" y="17187"/>
                  </a:cubicBezTo>
                  <a:cubicBezTo>
                    <a:pt x="21337" y="17187"/>
                    <a:pt x="22204" y="16961"/>
                    <a:pt x="22615" y="16212"/>
                  </a:cubicBezTo>
                  <a:cubicBezTo>
                    <a:pt x="23223" y="15057"/>
                    <a:pt x="23436" y="12352"/>
                    <a:pt x="23436" y="10680"/>
                  </a:cubicBezTo>
                  <a:cubicBezTo>
                    <a:pt x="23527" y="11075"/>
                    <a:pt x="23648" y="11501"/>
                    <a:pt x="23831" y="11866"/>
                  </a:cubicBezTo>
                  <a:cubicBezTo>
                    <a:pt x="24621" y="13993"/>
                    <a:pt x="25047" y="16242"/>
                    <a:pt x="25594" y="18431"/>
                  </a:cubicBezTo>
                  <a:cubicBezTo>
                    <a:pt x="26293" y="18431"/>
                    <a:pt x="26962" y="18583"/>
                    <a:pt x="27630" y="18583"/>
                  </a:cubicBezTo>
                  <a:cubicBezTo>
                    <a:pt x="27630" y="17215"/>
                    <a:pt x="27782" y="15756"/>
                    <a:pt x="27691" y="14388"/>
                  </a:cubicBezTo>
                  <a:cubicBezTo>
                    <a:pt x="27357" y="10011"/>
                    <a:pt x="26171" y="5239"/>
                    <a:pt x="23527" y="1896"/>
                  </a:cubicBezTo>
                  <a:cubicBezTo>
                    <a:pt x="22889" y="1105"/>
                    <a:pt x="22007" y="498"/>
                    <a:pt x="21034" y="254"/>
                  </a:cubicBezTo>
                  <a:cubicBezTo>
                    <a:pt x="20578" y="133"/>
                    <a:pt x="20153" y="72"/>
                    <a:pt x="19697" y="42"/>
                  </a:cubicBezTo>
                  <a:cubicBezTo>
                    <a:pt x="19005" y="23"/>
                    <a:pt x="18317" y="1"/>
                    <a:pt x="17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0"/>
            <p:cNvSpPr/>
            <p:nvPr/>
          </p:nvSpPr>
          <p:spPr>
            <a:xfrm>
              <a:off x="1149216" y="2059649"/>
              <a:ext cx="158561" cy="177460"/>
            </a:xfrm>
            <a:custGeom>
              <a:rect b="b" l="l" r="r" t="t"/>
              <a:pathLst>
                <a:path extrusionOk="0" h="3540" w="3163">
                  <a:moveTo>
                    <a:pt x="1579" y="1"/>
                  </a:moveTo>
                  <a:cubicBezTo>
                    <a:pt x="1550" y="1"/>
                    <a:pt x="1520" y="22"/>
                    <a:pt x="1490" y="74"/>
                  </a:cubicBezTo>
                  <a:cubicBezTo>
                    <a:pt x="1399" y="226"/>
                    <a:pt x="1490" y="622"/>
                    <a:pt x="1521" y="804"/>
                  </a:cubicBezTo>
                  <a:cubicBezTo>
                    <a:pt x="1575" y="939"/>
                    <a:pt x="1843" y="1599"/>
                    <a:pt x="1586" y="1599"/>
                  </a:cubicBezTo>
                  <a:cubicBezTo>
                    <a:pt x="1553" y="1599"/>
                    <a:pt x="1512" y="1588"/>
                    <a:pt x="1460" y="1564"/>
                  </a:cubicBezTo>
                  <a:cubicBezTo>
                    <a:pt x="1126" y="1412"/>
                    <a:pt x="1004" y="1017"/>
                    <a:pt x="548" y="1017"/>
                  </a:cubicBezTo>
                  <a:cubicBezTo>
                    <a:pt x="244" y="1047"/>
                    <a:pt x="1" y="1321"/>
                    <a:pt x="31" y="1625"/>
                  </a:cubicBezTo>
                  <a:cubicBezTo>
                    <a:pt x="31" y="1898"/>
                    <a:pt x="183" y="2141"/>
                    <a:pt x="396" y="2324"/>
                  </a:cubicBezTo>
                  <a:cubicBezTo>
                    <a:pt x="791" y="2628"/>
                    <a:pt x="1247" y="2871"/>
                    <a:pt x="1703" y="2992"/>
                  </a:cubicBezTo>
                  <a:cubicBezTo>
                    <a:pt x="2037" y="3084"/>
                    <a:pt x="2281" y="3266"/>
                    <a:pt x="2463" y="3540"/>
                  </a:cubicBezTo>
                  <a:cubicBezTo>
                    <a:pt x="2949" y="3327"/>
                    <a:pt x="3162" y="3023"/>
                    <a:pt x="3101" y="2719"/>
                  </a:cubicBezTo>
                  <a:cubicBezTo>
                    <a:pt x="3041" y="2567"/>
                    <a:pt x="2949" y="2445"/>
                    <a:pt x="2828" y="2354"/>
                  </a:cubicBezTo>
                  <a:cubicBezTo>
                    <a:pt x="2645" y="2172"/>
                    <a:pt x="2493" y="1959"/>
                    <a:pt x="2372" y="1746"/>
                  </a:cubicBezTo>
                  <a:cubicBezTo>
                    <a:pt x="2098" y="1290"/>
                    <a:pt x="1916" y="804"/>
                    <a:pt x="1764" y="287"/>
                  </a:cubicBezTo>
                  <a:cubicBezTo>
                    <a:pt x="1741" y="196"/>
                    <a:pt x="1666" y="1"/>
                    <a:pt x="1579" y="1"/>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0"/>
            <p:cNvSpPr/>
            <p:nvPr/>
          </p:nvSpPr>
          <p:spPr>
            <a:xfrm>
              <a:off x="1118788" y="2057143"/>
              <a:ext cx="97553" cy="86675"/>
            </a:xfrm>
            <a:custGeom>
              <a:rect b="b" l="l" r="r" t="t"/>
              <a:pathLst>
                <a:path extrusionOk="0" h="1729" w="1946">
                  <a:moveTo>
                    <a:pt x="229" y="1"/>
                  </a:moveTo>
                  <a:cubicBezTo>
                    <a:pt x="223" y="1"/>
                    <a:pt x="218" y="1"/>
                    <a:pt x="213" y="3"/>
                  </a:cubicBezTo>
                  <a:cubicBezTo>
                    <a:pt x="0" y="94"/>
                    <a:pt x="1094" y="1128"/>
                    <a:pt x="1246" y="1279"/>
                  </a:cubicBezTo>
                  <a:cubicBezTo>
                    <a:pt x="1295" y="1328"/>
                    <a:pt x="1696" y="1729"/>
                    <a:pt x="1868" y="1729"/>
                  </a:cubicBezTo>
                  <a:cubicBezTo>
                    <a:pt x="1911" y="1729"/>
                    <a:pt x="1939" y="1704"/>
                    <a:pt x="1945" y="1644"/>
                  </a:cubicBezTo>
                  <a:cubicBezTo>
                    <a:pt x="1945" y="1492"/>
                    <a:pt x="1459" y="1067"/>
                    <a:pt x="1246" y="884"/>
                  </a:cubicBezTo>
                  <a:cubicBezTo>
                    <a:pt x="1033" y="702"/>
                    <a:pt x="882" y="520"/>
                    <a:pt x="699" y="337"/>
                  </a:cubicBezTo>
                  <a:cubicBezTo>
                    <a:pt x="613" y="251"/>
                    <a:pt x="335" y="1"/>
                    <a:pt x="229" y="1"/>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0"/>
            <p:cNvSpPr/>
            <p:nvPr/>
          </p:nvSpPr>
          <p:spPr>
            <a:xfrm>
              <a:off x="1101994" y="2069074"/>
              <a:ext cx="99107" cy="86925"/>
            </a:xfrm>
            <a:custGeom>
              <a:rect b="b" l="l" r="r" t="t"/>
              <a:pathLst>
                <a:path extrusionOk="0" h="1734" w="1977">
                  <a:moveTo>
                    <a:pt x="273" y="0"/>
                  </a:moveTo>
                  <a:cubicBezTo>
                    <a:pt x="262" y="0"/>
                    <a:pt x="252" y="3"/>
                    <a:pt x="244" y="8"/>
                  </a:cubicBezTo>
                  <a:cubicBezTo>
                    <a:pt x="1" y="69"/>
                    <a:pt x="1095" y="1102"/>
                    <a:pt x="1247" y="1254"/>
                  </a:cubicBezTo>
                  <a:cubicBezTo>
                    <a:pt x="1296" y="1327"/>
                    <a:pt x="1717" y="1734"/>
                    <a:pt x="1897" y="1734"/>
                  </a:cubicBezTo>
                  <a:cubicBezTo>
                    <a:pt x="1941" y="1734"/>
                    <a:pt x="1970" y="1709"/>
                    <a:pt x="1976" y="1649"/>
                  </a:cubicBezTo>
                  <a:cubicBezTo>
                    <a:pt x="1976" y="1497"/>
                    <a:pt x="1490" y="1072"/>
                    <a:pt x="1277" y="890"/>
                  </a:cubicBezTo>
                  <a:cubicBezTo>
                    <a:pt x="1065" y="707"/>
                    <a:pt x="882" y="525"/>
                    <a:pt x="700" y="342"/>
                  </a:cubicBezTo>
                  <a:cubicBezTo>
                    <a:pt x="617" y="259"/>
                    <a:pt x="383" y="0"/>
                    <a:pt x="273" y="0"/>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0"/>
            <p:cNvSpPr/>
            <p:nvPr/>
          </p:nvSpPr>
          <p:spPr>
            <a:xfrm>
              <a:off x="1088309" y="2084263"/>
              <a:ext cx="103669" cy="80459"/>
            </a:xfrm>
            <a:custGeom>
              <a:rect b="b" l="l" r="r" t="t"/>
              <a:pathLst>
                <a:path extrusionOk="0" h="1605" w="2068">
                  <a:moveTo>
                    <a:pt x="253" y="0"/>
                  </a:moveTo>
                  <a:cubicBezTo>
                    <a:pt x="238" y="0"/>
                    <a:pt x="225" y="3"/>
                    <a:pt x="213" y="9"/>
                  </a:cubicBezTo>
                  <a:cubicBezTo>
                    <a:pt x="0" y="100"/>
                    <a:pt x="1155" y="1042"/>
                    <a:pt x="1307" y="1194"/>
                  </a:cubicBezTo>
                  <a:cubicBezTo>
                    <a:pt x="1380" y="1243"/>
                    <a:pt x="1825" y="1605"/>
                    <a:pt x="1998" y="1605"/>
                  </a:cubicBezTo>
                  <a:cubicBezTo>
                    <a:pt x="2041" y="1605"/>
                    <a:pt x="2067" y="1583"/>
                    <a:pt x="2067" y="1529"/>
                  </a:cubicBezTo>
                  <a:cubicBezTo>
                    <a:pt x="2067" y="1346"/>
                    <a:pt x="1550" y="982"/>
                    <a:pt x="1307" y="799"/>
                  </a:cubicBezTo>
                  <a:cubicBezTo>
                    <a:pt x="1064" y="647"/>
                    <a:pt x="912" y="465"/>
                    <a:pt x="730" y="313"/>
                  </a:cubicBezTo>
                  <a:cubicBezTo>
                    <a:pt x="620" y="231"/>
                    <a:pt x="387" y="0"/>
                    <a:pt x="253" y="0"/>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0"/>
            <p:cNvSpPr/>
            <p:nvPr/>
          </p:nvSpPr>
          <p:spPr>
            <a:xfrm>
              <a:off x="1082193" y="2110130"/>
              <a:ext cx="108231" cy="73841"/>
            </a:xfrm>
            <a:custGeom>
              <a:rect b="b" l="l" r="r" t="t"/>
              <a:pathLst>
                <a:path extrusionOk="0" h="1473" w="2159">
                  <a:moveTo>
                    <a:pt x="259" y="0"/>
                  </a:moveTo>
                  <a:cubicBezTo>
                    <a:pt x="242" y="0"/>
                    <a:pt x="227" y="3"/>
                    <a:pt x="213" y="10"/>
                  </a:cubicBezTo>
                  <a:cubicBezTo>
                    <a:pt x="1" y="131"/>
                    <a:pt x="1216" y="982"/>
                    <a:pt x="1399" y="1104"/>
                  </a:cubicBezTo>
                  <a:cubicBezTo>
                    <a:pt x="1446" y="1151"/>
                    <a:pt x="1877" y="1473"/>
                    <a:pt x="2068" y="1473"/>
                  </a:cubicBezTo>
                  <a:cubicBezTo>
                    <a:pt x="2123" y="1473"/>
                    <a:pt x="2159" y="1446"/>
                    <a:pt x="2159" y="1378"/>
                  </a:cubicBezTo>
                  <a:cubicBezTo>
                    <a:pt x="2159" y="1226"/>
                    <a:pt x="1581" y="891"/>
                    <a:pt x="1368" y="739"/>
                  </a:cubicBezTo>
                  <a:cubicBezTo>
                    <a:pt x="1125" y="557"/>
                    <a:pt x="943" y="435"/>
                    <a:pt x="730" y="283"/>
                  </a:cubicBezTo>
                  <a:cubicBezTo>
                    <a:pt x="649" y="202"/>
                    <a:pt x="399" y="0"/>
                    <a:pt x="259" y="0"/>
                  </a:cubicBezTo>
                  <a:close/>
                </a:path>
              </a:pathLst>
            </a:custGeom>
            <a:solidFill>
              <a:srgbClr val="FB9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0"/>
            <p:cNvSpPr/>
            <p:nvPr/>
          </p:nvSpPr>
          <p:spPr>
            <a:xfrm>
              <a:off x="2498558" y="2975421"/>
              <a:ext cx="125676" cy="171745"/>
            </a:xfrm>
            <a:custGeom>
              <a:rect b="b" l="l" r="r" t="t"/>
              <a:pathLst>
                <a:path extrusionOk="0" h="3426" w="2507">
                  <a:moveTo>
                    <a:pt x="1072" y="1"/>
                  </a:moveTo>
                  <a:cubicBezTo>
                    <a:pt x="806" y="1"/>
                    <a:pt x="613" y="103"/>
                    <a:pt x="531" y="287"/>
                  </a:cubicBezTo>
                  <a:cubicBezTo>
                    <a:pt x="501" y="439"/>
                    <a:pt x="501" y="621"/>
                    <a:pt x="531" y="773"/>
                  </a:cubicBezTo>
                  <a:cubicBezTo>
                    <a:pt x="562" y="1016"/>
                    <a:pt x="562" y="1290"/>
                    <a:pt x="531" y="1533"/>
                  </a:cubicBezTo>
                  <a:cubicBezTo>
                    <a:pt x="470" y="2050"/>
                    <a:pt x="319" y="2567"/>
                    <a:pt x="136" y="3053"/>
                  </a:cubicBezTo>
                  <a:cubicBezTo>
                    <a:pt x="81" y="3164"/>
                    <a:pt x="0" y="3426"/>
                    <a:pt x="170" y="3426"/>
                  </a:cubicBezTo>
                  <a:cubicBezTo>
                    <a:pt x="187" y="3426"/>
                    <a:pt x="206" y="3423"/>
                    <a:pt x="227" y="3418"/>
                  </a:cubicBezTo>
                  <a:cubicBezTo>
                    <a:pt x="379" y="3357"/>
                    <a:pt x="531" y="2962"/>
                    <a:pt x="622" y="2810"/>
                  </a:cubicBezTo>
                  <a:cubicBezTo>
                    <a:pt x="671" y="2689"/>
                    <a:pt x="814" y="2130"/>
                    <a:pt x="978" y="2130"/>
                  </a:cubicBezTo>
                  <a:cubicBezTo>
                    <a:pt x="1021" y="2130"/>
                    <a:pt x="1065" y="2168"/>
                    <a:pt x="1109" y="2263"/>
                  </a:cubicBezTo>
                  <a:cubicBezTo>
                    <a:pt x="1291" y="2627"/>
                    <a:pt x="1170" y="2992"/>
                    <a:pt x="1534" y="3296"/>
                  </a:cubicBezTo>
                  <a:cubicBezTo>
                    <a:pt x="1630" y="3368"/>
                    <a:pt x="1740" y="3402"/>
                    <a:pt x="1852" y="3402"/>
                  </a:cubicBezTo>
                  <a:cubicBezTo>
                    <a:pt x="2022" y="3402"/>
                    <a:pt x="2196" y="3322"/>
                    <a:pt x="2325" y="3175"/>
                  </a:cubicBezTo>
                  <a:cubicBezTo>
                    <a:pt x="2446" y="2931"/>
                    <a:pt x="2507" y="2627"/>
                    <a:pt x="2416" y="2384"/>
                  </a:cubicBezTo>
                  <a:cubicBezTo>
                    <a:pt x="2294" y="1868"/>
                    <a:pt x="2081" y="1412"/>
                    <a:pt x="1808" y="986"/>
                  </a:cubicBezTo>
                  <a:cubicBezTo>
                    <a:pt x="1595" y="713"/>
                    <a:pt x="1504" y="409"/>
                    <a:pt x="1504" y="74"/>
                  </a:cubicBezTo>
                  <a:cubicBezTo>
                    <a:pt x="1346" y="25"/>
                    <a:pt x="1200" y="1"/>
                    <a:pt x="10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0"/>
            <p:cNvSpPr/>
            <p:nvPr/>
          </p:nvSpPr>
          <p:spPr>
            <a:xfrm>
              <a:off x="2555656" y="3090219"/>
              <a:ext cx="35793" cy="122267"/>
            </a:xfrm>
            <a:custGeom>
              <a:rect b="b" l="l" r="r" t="t"/>
              <a:pathLst>
                <a:path extrusionOk="0" h="2439" w="714">
                  <a:moveTo>
                    <a:pt x="157" y="0"/>
                  </a:moveTo>
                  <a:cubicBezTo>
                    <a:pt x="136" y="0"/>
                    <a:pt x="114" y="11"/>
                    <a:pt x="91" y="33"/>
                  </a:cubicBezTo>
                  <a:cubicBezTo>
                    <a:pt x="0" y="155"/>
                    <a:pt x="152" y="793"/>
                    <a:pt x="183" y="1067"/>
                  </a:cubicBezTo>
                  <a:cubicBezTo>
                    <a:pt x="243" y="1371"/>
                    <a:pt x="274" y="1614"/>
                    <a:pt x="304" y="1857"/>
                  </a:cubicBezTo>
                  <a:cubicBezTo>
                    <a:pt x="304" y="2009"/>
                    <a:pt x="365" y="2404"/>
                    <a:pt x="487" y="2435"/>
                  </a:cubicBezTo>
                  <a:cubicBezTo>
                    <a:pt x="494" y="2437"/>
                    <a:pt x="500" y="2439"/>
                    <a:pt x="506" y="2439"/>
                  </a:cubicBezTo>
                  <a:cubicBezTo>
                    <a:pt x="714" y="2439"/>
                    <a:pt x="456" y="1000"/>
                    <a:pt x="456" y="793"/>
                  </a:cubicBezTo>
                  <a:cubicBezTo>
                    <a:pt x="429" y="712"/>
                    <a:pt x="329"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0"/>
            <p:cNvSpPr/>
            <p:nvPr/>
          </p:nvSpPr>
          <p:spPr>
            <a:xfrm>
              <a:off x="2575457" y="3091672"/>
              <a:ext cx="34389" cy="122367"/>
            </a:xfrm>
            <a:custGeom>
              <a:rect b="b" l="l" r="r" t="t"/>
              <a:pathLst>
                <a:path extrusionOk="0" h="2441" w="686">
                  <a:moveTo>
                    <a:pt x="159" y="1"/>
                  </a:moveTo>
                  <a:cubicBezTo>
                    <a:pt x="137" y="1"/>
                    <a:pt x="115" y="11"/>
                    <a:pt x="92" y="35"/>
                  </a:cubicBezTo>
                  <a:cubicBezTo>
                    <a:pt x="0" y="126"/>
                    <a:pt x="152" y="795"/>
                    <a:pt x="183" y="1068"/>
                  </a:cubicBezTo>
                  <a:cubicBezTo>
                    <a:pt x="243" y="1372"/>
                    <a:pt x="274" y="1615"/>
                    <a:pt x="304" y="1859"/>
                  </a:cubicBezTo>
                  <a:cubicBezTo>
                    <a:pt x="304" y="2011"/>
                    <a:pt x="365" y="2406"/>
                    <a:pt x="487" y="2436"/>
                  </a:cubicBezTo>
                  <a:cubicBezTo>
                    <a:pt x="493" y="2439"/>
                    <a:pt x="499" y="2440"/>
                    <a:pt x="504" y="2440"/>
                  </a:cubicBezTo>
                  <a:cubicBezTo>
                    <a:pt x="685" y="2440"/>
                    <a:pt x="455" y="1001"/>
                    <a:pt x="426" y="795"/>
                  </a:cubicBezTo>
                  <a:cubicBezTo>
                    <a:pt x="426" y="687"/>
                    <a:pt x="330" y="1"/>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0"/>
            <p:cNvSpPr/>
            <p:nvPr/>
          </p:nvSpPr>
          <p:spPr>
            <a:xfrm>
              <a:off x="2587639" y="3089768"/>
              <a:ext cx="43513" cy="121114"/>
            </a:xfrm>
            <a:custGeom>
              <a:rect b="b" l="l" r="r" t="t"/>
              <a:pathLst>
                <a:path extrusionOk="0" h="2416" w="868">
                  <a:moveTo>
                    <a:pt x="157" y="0"/>
                  </a:moveTo>
                  <a:cubicBezTo>
                    <a:pt x="136" y="0"/>
                    <a:pt x="114" y="13"/>
                    <a:pt x="92" y="42"/>
                  </a:cubicBezTo>
                  <a:cubicBezTo>
                    <a:pt x="0" y="164"/>
                    <a:pt x="183" y="802"/>
                    <a:pt x="274" y="1076"/>
                  </a:cubicBezTo>
                  <a:cubicBezTo>
                    <a:pt x="335" y="1349"/>
                    <a:pt x="396" y="1593"/>
                    <a:pt x="426" y="1836"/>
                  </a:cubicBezTo>
                  <a:cubicBezTo>
                    <a:pt x="456" y="1988"/>
                    <a:pt x="548" y="2353"/>
                    <a:pt x="639" y="2413"/>
                  </a:cubicBezTo>
                  <a:cubicBezTo>
                    <a:pt x="644" y="2415"/>
                    <a:pt x="648" y="2415"/>
                    <a:pt x="652" y="2415"/>
                  </a:cubicBezTo>
                  <a:cubicBezTo>
                    <a:pt x="868" y="2415"/>
                    <a:pt x="517" y="951"/>
                    <a:pt x="487" y="772"/>
                  </a:cubicBezTo>
                  <a:cubicBezTo>
                    <a:pt x="460" y="692"/>
                    <a:pt x="316" y="0"/>
                    <a:pt x="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0"/>
            <p:cNvSpPr/>
            <p:nvPr/>
          </p:nvSpPr>
          <p:spPr>
            <a:xfrm>
              <a:off x="2601374" y="3075982"/>
              <a:ext cx="49879" cy="119560"/>
            </a:xfrm>
            <a:custGeom>
              <a:rect b="b" l="l" r="r" t="t"/>
              <a:pathLst>
                <a:path extrusionOk="0" h="2385" w="995">
                  <a:moveTo>
                    <a:pt x="151" y="0"/>
                  </a:moveTo>
                  <a:cubicBezTo>
                    <a:pt x="130" y="0"/>
                    <a:pt x="110" y="14"/>
                    <a:pt x="91" y="44"/>
                  </a:cubicBezTo>
                  <a:cubicBezTo>
                    <a:pt x="0" y="165"/>
                    <a:pt x="213" y="804"/>
                    <a:pt x="304" y="1077"/>
                  </a:cubicBezTo>
                  <a:cubicBezTo>
                    <a:pt x="395" y="1351"/>
                    <a:pt x="456" y="1594"/>
                    <a:pt x="517" y="1837"/>
                  </a:cubicBezTo>
                  <a:cubicBezTo>
                    <a:pt x="578" y="1959"/>
                    <a:pt x="669" y="2354"/>
                    <a:pt x="790" y="2384"/>
                  </a:cubicBezTo>
                  <a:cubicBezTo>
                    <a:pt x="793" y="2385"/>
                    <a:pt x="795" y="2385"/>
                    <a:pt x="797" y="2385"/>
                  </a:cubicBezTo>
                  <a:cubicBezTo>
                    <a:pt x="994" y="2385"/>
                    <a:pt x="577" y="954"/>
                    <a:pt x="517" y="743"/>
                  </a:cubicBezTo>
                  <a:cubicBezTo>
                    <a:pt x="490" y="663"/>
                    <a:pt x="300" y="0"/>
                    <a:pt x="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0"/>
            <p:cNvSpPr/>
            <p:nvPr/>
          </p:nvSpPr>
          <p:spPr>
            <a:xfrm>
              <a:off x="1988789" y="1768696"/>
              <a:ext cx="284989" cy="242930"/>
            </a:xfrm>
            <a:custGeom>
              <a:rect b="b" l="l" r="r" t="t"/>
              <a:pathLst>
                <a:path extrusionOk="0" h="4846" w="5685">
                  <a:moveTo>
                    <a:pt x="2554" y="1"/>
                  </a:moveTo>
                  <a:cubicBezTo>
                    <a:pt x="2308" y="1"/>
                    <a:pt x="2095" y="42"/>
                    <a:pt x="1946" y="134"/>
                  </a:cubicBezTo>
                  <a:lnTo>
                    <a:pt x="1" y="468"/>
                  </a:lnTo>
                  <a:cubicBezTo>
                    <a:pt x="609" y="1046"/>
                    <a:pt x="1734" y="1015"/>
                    <a:pt x="2281" y="1623"/>
                  </a:cubicBezTo>
                  <a:cubicBezTo>
                    <a:pt x="2797" y="2231"/>
                    <a:pt x="2554" y="3021"/>
                    <a:pt x="2858" y="3660"/>
                  </a:cubicBezTo>
                  <a:cubicBezTo>
                    <a:pt x="3132" y="4237"/>
                    <a:pt x="3618" y="4632"/>
                    <a:pt x="4226" y="4754"/>
                  </a:cubicBezTo>
                  <a:cubicBezTo>
                    <a:pt x="4378" y="4799"/>
                    <a:pt x="4568" y="4845"/>
                    <a:pt x="4747" y="4845"/>
                  </a:cubicBezTo>
                  <a:cubicBezTo>
                    <a:pt x="4925" y="4845"/>
                    <a:pt x="5092" y="4799"/>
                    <a:pt x="5199" y="4663"/>
                  </a:cubicBezTo>
                  <a:cubicBezTo>
                    <a:pt x="5685" y="4085"/>
                    <a:pt x="4955" y="3751"/>
                    <a:pt x="4804" y="3386"/>
                  </a:cubicBezTo>
                  <a:cubicBezTo>
                    <a:pt x="4469" y="2596"/>
                    <a:pt x="5138" y="1684"/>
                    <a:pt x="4773" y="985"/>
                  </a:cubicBezTo>
                  <a:cubicBezTo>
                    <a:pt x="4516" y="448"/>
                    <a:pt x="3364" y="1"/>
                    <a:pt x="25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0"/>
            <p:cNvSpPr/>
            <p:nvPr/>
          </p:nvSpPr>
          <p:spPr>
            <a:xfrm>
              <a:off x="1415907" y="2237059"/>
              <a:ext cx="65570" cy="66723"/>
            </a:xfrm>
            <a:custGeom>
              <a:rect b="b" l="l" r="r" t="t"/>
              <a:pathLst>
                <a:path extrusionOk="0" h="1331" w="1308">
                  <a:moveTo>
                    <a:pt x="669" y="1"/>
                  </a:moveTo>
                  <a:cubicBezTo>
                    <a:pt x="304" y="1"/>
                    <a:pt x="0" y="305"/>
                    <a:pt x="31" y="669"/>
                  </a:cubicBezTo>
                  <a:cubicBezTo>
                    <a:pt x="31" y="1110"/>
                    <a:pt x="350" y="1330"/>
                    <a:pt x="669" y="1330"/>
                  </a:cubicBezTo>
                  <a:cubicBezTo>
                    <a:pt x="988" y="1330"/>
                    <a:pt x="1307" y="1110"/>
                    <a:pt x="1307" y="669"/>
                  </a:cubicBezTo>
                  <a:cubicBezTo>
                    <a:pt x="1307" y="305"/>
                    <a:pt x="1034" y="1"/>
                    <a:pt x="669"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0"/>
            <p:cNvSpPr/>
            <p:nvPr/>
          </p:nvSpPr>
          <p:spPr>
            <a:xfrm>
              <a:off x="1856246" y="2259918"/>
              <a:ext cx="76248" cy="65370"/>
            </a:xfrm>
            <a:custGeom>
              <a:rect b="b" l="l" r="r" t="t"/>
              <a:pathLst>
                <a:path extrusionOk="0" h="1304" w="1521">
                  <a:moveTo>
                    <a:pt x="882" y="0"/>
                  </a:moveTo>
                  <a:cubicBezTo>
                    <a:pt x="305" y="0"/>
                    <a:pt x="1" y="669"/>
                    <a:pt x="396" y="1095"/>
                  </a:cubicBezTo>
                  <a:cubicBezTo>
                    <a:pt x="530" y="1239"/>
                    <a:pt x="699" y="1303"/>
                    <a:pt x="865" y="1303"/>
                  </a:cubicBezTo>
                  <a:cubicBezTo>
                    <a:pt x="1188" y="1303"/>
                    <a:pt x="1500" y="1061"/>
                    <a:pt x="1520" y="700"/>
                  </a:cubicBezTo>
                  <a:cubicBezTo>
                    <a:pt x="1520" y="335"/>
                    <a:pt x="1247" y="31"/>
                    <a:pt x="882"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0"/>
            <p:cNvSpPr/>
            <p:nvPr/>
          </p:nvSpPr>
          <p:spPr>
            <a:xfrm>
              <a:off x="1856647" y="2684969"/>
              <a:ext cx="75847" cy="63916"/>
            </a:xfrm>
            <a:custGeom>
              <a:rect b="b" l="l" r="r" t="t"/>
              <a:pathLst>
                <a:path extrusionOk="0" h="1275" w="1513">
                  <a:moveTo>
                    <a:pt x="807" y="1"/>
                  </a:moveTo>
                  <a:cubicBezTo>
                    <a:pt x="255" y="1"/>
                    <a:pt x="1" y="679"/>
                    <a:pt x="388" y="1066"/>
                  </a:cubicBezTo>
                  <a:cubicBezTo>
                    <a:pt x="512" y="1210"/>
                    <a:pt x="674" y="1274"/>
                    <a:pt x="835" y="1274"/>
                  </a:cubicBezTo>
                  <a:cubicBezTo>
                    <a:pt x="1150" y="1274"/>
                    <a:pt x="1462" y="1032"/>
                    <a:pt x="1482" y="671"/>
                  </a:cubicBezTo>
                  <a:cubicBezTo>
                    <a:pt x="1512" y="306"/>
                    <a:pt x="1208" y="2"/>
                    <a:pt x="844" y="2"/>
                  </a:cubicBezTo>
                  <a:cubicBezTo>
                    <a:pt x="831" y="1"/>
                    <a:pt x="819" y="1"/>
                    <a:pt x="807"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0"/>
            <p:cNvSpPr/>
            <p:nvPr/>
          </p:nvSpPr>
          <p:spPr>
            <a:xfrm>
              <a:off x="2135067" y="2293455"/>
              <a:ext cx="76248" cy="65319"/>
            </a:xfrm>
            <a:custGeom>
              <a:rect b="b" l="l" r="r" t="t"/>
              <a:pathLst>
                <a:path extrusionOk="0" h="1303" w="1521">
                  <a:moveTo>
                    <a:pt x="852" y="0"/>
                  </a:moveTo>
                  <a:cubicBezTo>
                    <a:pt x="275" y="0"/>
                    <a:pt x="1" y="699"/>
                    <a:pt x="396" y="1094"/>
                  </a:cubicBezTo>
                  <a:cubicBezTo>
                    <a:pt x="530" y="1239"/>
                    <a:pt x="696" y="1303"/>
                    <a:pt x="857" y="1303"/>
                  </a:cubicBezTo>
                  <a:cubicBezTo>
                    <a:pt x="1172" y="1303"/>
                    <a:pt x="1470" y="1061"/>
                    <a:pt x="1490" y="699"/>
                  </a:cubicBezTo>
                  <a:cubicBezTo>
                    <a:pt x="1521" y="335"/>
                    <a:pt x="1217" y="31"/>
                    <a:pt x="852"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0"/>
            <p:cNvSpPr/>
            <p:nvPr/>
          </p:nvSpPr>
          <p:spPr>
            <a:xfrm>
              <a:off x="2276784" y="2179159"/>
              <a:ext cx="74744" cy="65269"/>
            </a:xfrm>
            <a:custGeom>
              <a:rect b="b" l="l" r="r" t="t"/>
              <a:pathLst>
                <a:path extrusionOk="0" h="1302" w="1491">
                  <a:moveTo>
                    <a:pt x="852" y="1"/>
                  </a:moveTo>
                  <a:cubicBezTo>
                    <a:pt x="274" y="1"/>
                    <a:pt x="1" y="669"/>
                    <a:pt x="366" y="1095"/>
                  </a:cubicBezTo>
                  <a:cubicBezTo>
                    <a:pt x="498" y="1238"/>
                    <a:pt x="666" y="1302"/>
                    <a:pt x="830" y="1302"/>
                  </a:cubicBezTo>
                  <a:cubicBezTo>
                    <a:pt x="1155" y="1302"/>
                    <a:pt x="1470" y="1053"/>
                    <a:pt x="1490" y="669"/>
                  </a:cubicBezTo>
                  <a:cubicBezTo>
                    <a:pt x="1490" y="304"/>
                    <a:pt x="1217" y="31"/>
                    <a:pt x="852"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0"/>
            <p:cNvSpPr/>
            <p:nvPr/>
          </p:nvSpPr>
          <p:spPr>
            <a:xfrm>
              <a:off x="1545392" y="2354413"/>
              <a:ext cx="76248" cy="65319"/>
            </a:xfrm>
            <a:custGeom>
              <a:rect b="b" l="l" r="r" t="t"/>
              <a:pathLst>
                <a:path extrusionOk="0" h="1303" w="1521">
                  <a:moveTo>
                    <a:pt x="852" y="0"/>
                  </a:moveTo>
                  <a:cubicBezTo>
                    <a:pt x="274" y="0"/>
                    <a:pt x="1" y="699"/>
                    <a:pt x="396" y="1094"/>
                  </a:cubicBezTo>
                  <a:cubicBezTo>
                    <a:pt x="530" y="1239"/>
                    <a:pt x="696" y="1303"/>
                    <a:pt x="857" y="1303"/>
                  </a:cubicBezTo>
                  <a:cubicBezTo>
                    <a:pt x="1172" y="1303"/>
                    <a:pt x="1470" y="1061"/>
                    <a:pt x="1490" y="699"/>
                  </a:cubicBezTo>
                  <a:cubicBezTo>
                    <a:pt x="1521" y="334"/>
                    <a:pt x="1217" y="30"/>
                    <a:pt x="852"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0"/>
            <p:cNvSpPr/>
            <p:nvPr/>
          </p:nvSpPr>
          <p:spPr>
            <a:xfrm>
              <a:off x="1990343" y="2462593"/>
              <a:ext cx="76248" cy="65319"/>
            </a:xfrm>
            <a:custGeom>
              <a:rect b="b" l="l" r="r" t="t"/>
              <a:pathLst>
                <a:path extrusionOk="0" h="1303" w="1521">
                  <a:moveTo>
                    <a:pt x="882" y="0"/>
                  </a:moveTo>
                  <a:cubicBezTo>
                    <a:pt x="304" y="0"/>
                    <a:pt x="0" y="669"/>
                    <a:pt x="396" y="1094"/>
                  </a:cubicBezTo>
                  <a:cubicBezTo>
                    <a:pt x="519" y="1239"/>
                    <a:pt x="682" y="1303"/>
                    <a:pt x="843" y="1303"/>
                  </a:cubicBezTo>
                  <a:cubicBezTo>
                    <a:pt x="1158" y="1303"/>
                    <a:pt x="1470" y="1061"/>
                    <a:pt x="1490" y="699"/>
                  </a:cubicBezTo>
                  <a:cubicBezTo>
                    <a:pt x="1520" y="334"/>
                    <a:pt x="1216" y="31"/>
                    <a:pt x="882"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0"/>
            <p:cNvSpPr/>
            <p:nvPr/>
          </p:nvSpPr>
          <p:spPr>
            <a:xfrm>
              <a:off x="2340800" y="2419932"/>
              <a:ext cx="64016" cy="67074"/>
            </a:xfrm>
            <a:custGeom>
              <a:rect b="b" l="l" r="r" t="t"/>
              <a:pathLst>
                <a:path extrusionOk="0" h="1338" w="1277">
                  <a:moveTo>
                    <a:pt x="639" y="0"/>
                  </a:moveTo>
                  <a:cubicBezTo>
                    <a:pt x="274" y="0"/>
                    <a:pt x="0" y="274"/>
                    <a:pt x="0" y="669"/>
                  </a:cubicBezTo>
                  <a:cubicBezTo>
                    <a:pt x="0" y="1033"/>
                    <a:pt x="274" y="1337"/>
                    <a:pt x="639" y="1337"/>
                  </a:cubicBezTo>
                  <a:cubicBezTo>
                    <a:pt x="1003" y="1337"/>
                    <a:pt x="1277" y="1033"/>
                    <a:pt x="1277" y="669"/>
                  </a:cubicBezTo>
                  <a:cubicBezTo>
                    <a:pt x="1277" y="304"/>
                    <a:pt x="1003" y="0"/>
                    <a:pt x="639"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0"/>
            <p:cNvSpPr/>
            <p:nvPr/>
          </p:nvSpPr>
          <p:spPr>
            <a:xfrm>
              <a:off x="2101581" y="2685019"/>
              <a:ext cx="76248" cy="64618"/>
            </a:xfrm>
            <a:custGeom>
              <a:rect b="b" l="l" r="r" t="t"/>
              <a:pathLst>
                <a:path extrusionOk="0" h="1289" w="1521">
                  <a:moveTo>
                    <a:pt x="851" y="1"/>
                  </a:moveTo>
                  <a:cubicBezTo>
                    <a:pt x="304" y="1"/>
                    <a:pt x="0" y="670"/>
                    <a:pt x="395" y="1095"/>
                  </a:cubicBezTo>
                  <a:cubicBezTo>
                    <a:pt x="528" y="1228"/>
                    <a:pt x="696" y="1289"/>
                    <a:pt x="860" y="1289"/>
                  </a:cubicBezTo>
                  <a:cubicBezTo>
                    <a:pt x="1185" y="1289"/>
                    <a:pt x="1500" y="1053"/>
                    <a:pt x="1520" y="670"/>
                  </a:cubicBezTo>
                  <a:cubicBezTo>
                    <a:pt x="1520" y="305"/>
                    <a:pt x="1216" y="1"/>
                    <a:pt x="851"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0"/>
            <p:cNvSpPr/>
            <p:nvPr/>
          </p:nvSpPr>
          <p:spPr>
            <a:xfrm>
              <a:off x="2255479" y="2784076"/>
              <a:ext cx="74694" cy="65370"/>
            </a:xfrm>
            <a:custGeom>
              <a:rect b="b" l="l" r="r" t="t"/>
              <a:pathLst>
                <a:path extrusionOk="0" h="1304" w="1490">
                  <a:moveTo>
                    <a:pt x="851" y="1"/>
                  </a:moveTo>
                  <a:cubicBezTo>
                    <a:pt x="274" y="1"/>
                    <a:pt x="0" y="700"/>
                    <a:pt x="365" y="1095"/>
                  </a:cubicBezTo>
                  <a:cubicBezTo>
                    <a:pt x="499" y="1239"/>
                    <a:pt x="668" y="1303"/>
                    <a:pt x="834" y="1303"/>
                  </a:cubicBezTo>
                  <a:cubicBezTo>
                    <a:pt x="1158" y="1303"/>
                    <a:pt x="1470" y="1061"/>
                    <a:pt x="1490" y="700"/>
                  </a:cubicBezTo>
                  <a:cubicBezTo>
                    <a:pt x="1490" y="335"/>
                    <a:pt x="1216" y="31"/>
                    <a:pt x="851"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0"/>
            <p:cNvSpPr/>
            <p:nvPr/>
          </p:nvSpPr>
          <p:spPr>
            <a:xfrm>
              <a:off x="1703852" y="2203522"/>
              <a:ext cx="64066" cy="68628"/>
            </a:xfrm>
            <a:custGeom>
              <a:rect b="b" l="l" r="r" t="t"/>
              <a:pathLst>
                <a:path extrusionOk="0" h="1369" w="1278">
                  <a:moveTo>
                    <a:pt x="639" y="1"/>
                  </a:moveTo>
                  <a:cubicBezTo>
                    <a:pt x="305" y="1"/>
                    <a:pt x="1" y="305"/>
                    <a:pt x="1" y="670"/>
                  </a:cubicBezTo>
                  <a:cubicBezTo>
                    <a:pt x="1" y="1065"/>
                    <a:pt x="275" y="1369"/>
                    <a:pt x="639" y="1369"/>
                  </a:cubicBezTo>
                  <a:cubicBezTo>
                    <a:pt x="1004" y="1369"/>
                    <a:pt x="1278" y="1065"/>
                    <a:pt x="1278" y="700"/>
                  </a:cubicBezTo>
                  <a:cubicBezTo>
                    <a:pt x="1278" y="305"/>
                    <a:pt x="1004" y="1"/>
                    <a:pt x="639"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0"/>
            <p:cNvSpPr/>
            <p:nvPr/>
          </p:nvSpPr>
          <p:spPr>
            <a:xfrm>
              <a:off x="2001021" y="2145622"/>
              <a:ext cx="65570" cy="65570"/>
            </a:xfrm>
            <a:custGeom>
              <a:rect b="b" l="l" r="r" t="t"/>
              <a:pathLst>
                <a:path extrusionOk="0" h="1308" w="1308">
                  <a:moveTo>
                    <a:pt x="669" y="1"/>
                  </a:moveTo>
                  <a:cubicBezTo>
                    <a:pt x="304" y="1"/>
                    <a:pt x="0" y="305"/>
                    <a:pt x="0" y="670"/>
                  </a:cubicBezTo>
                  <a:cubicBezTo>
                    <a:pt x="0" y="1095"/>
                    <a:pt x="327" y="1308"/>
                    <a:pt x="654" y="1308"/>
                  </a:cubicBezTo>
                  <a:cubicBezTo>
                    <a:pt x="980" y="1308"/>
                    <a:pt x="1307" y="1095"/>
                    <a:pt x="1307" y="670"/>
                  </a:cubicBezTo>
                  <a:cubicBezTo>
                    <a:pt x="1307" y="305"/>
                    <a:pt x="1034" y="1"/>
                    <a:pt x="669"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0"/>
            <p:cNvSpPr/>
            <p:nvPr/>
          </p:nvSpPr>
          <p:spPr>
            <a:xfrm>
              <a:off x="2479459" y="2526559"/>
              <a:ext cx="76248" cy="64618"/>
            </a:xfrm>
            <a:custGeom>
              <a:rect b="b" l="l" r="r" t="t"/>
              <a:pathLst>
                <a:path extrusionOk="0" h="1289" w="1521">
                  <a:moveTo>
                    <a:pt x="851" y="1"/>
                  </a:moveTo>
                  <a:cubicBezTo>
                    <a:pt x="304" y="1"/>
                    <a:pt x="0" y="669"/>
                    <a:pt x="396" y="1095"/>
                  </a:cubicBezTo>
                  <a:cubicBezTo>
                    <a:pt x="529" y="1228"/>
                    <a:pt x="696" y="1289"/>
                    <a:pt x="861" y="1289"/>
                  </a:cubicBezTo>
                  <a:cubicBezTo>
                    <a:pt x="1185" y="1289"/>
                    <a:pt x="1500" y="1053"/>
                    <a:pt x="1520" y="669"/>
                  </a:cubicBezTo>
                  <a:cubicBezTo>
                    <a:pt x="1520" y="305"/>
                    <a:pt x="1247" y="1"/>
                    <a:pt x="851" y="1"/>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0"/>
            <p:cNvSpPr/>
            <p:nvPr/>
          </p:nvSpPr>
          <p:spPr>
            <a:xfrm>
              <a:off x="2490136" y="2752093"/>
              <a:ext cx="65570" cy="67074"/>
            </a:xfrm>
            <a:custGeom>
              <a:rect b="b" l="l" r="r" t="t"/>
              <a:pathLst>
                <a:path extrusionOk="0" h="1338" w="1308">
                  <a:moveTo>
                    <a:pt x="669" y="0"/>
                  </a:moveTo>
                  <a:cubicBezTo>
                    <a:pt x="304" y="0"/>
                    <a:pt x="0" y="274"/>
                    <a:pt x="0" y="669"/>
                  </a:cubicBezTo>
                  <a:cubicBezTo>
                    <a:pt x="0" y="1034"/>
                    <a:pt x="304" y="1338"/>
                    <a:pt x="638" y="1338"/>
                  </a:cubicBezTo>
                  <a:cubicBezTo>
                    <a:pt x="1003" y="1338"/>
                    <a:pt x="1307" y="1034"/>
                    <a:pt x="1307" y="669"/>
                  </a:cubicBezTo>
                  <a:cubicBezTo>
                    <a:pt x="1307" y="304"/>
                    <a:pt x="1003" y="0"/>
                    <a:pt x="669" y="0"/>
                  </a:cubicBezTo>
                  <a:close/>
                </a:path>
              </a:pathLst>
            </a:custGeom>
            <a:solidFill>
              <a:srgbClr val="FB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0"/>
            <p:cNvSpPr/>
            <p:nvPr/>
          </p:nvSpPr>
          <p:spPr>
            <a:xfrm>
              <a:off x="1405229" y="3957365"/>
              <a:ext cx="327650" cy="254510"/>
            </a:xfrm>
            <a:custGeom>
              <a:rect b="b" l="l" r="r" t="t"/>
              <a:pathLst>
                <a:path extrusionOk="0" h="5077" w="6536">
                  <a:moveTo>
                    <a:pt x="0" y="0"/>
                  </a:moveTo>
                  <a:lnTo>
                    <a:pt x="0" y="5076"/>
                  </a:lnTo>
                  <a:lnTo>
                    <a:pt x="6414" y="5076"/>
                  </a:lnTo>
                  <a:cubicBezTo>
                    <a:pt x="6536" y="3982"/>
                    <a:pt x="5198" y="4104"/>
                    <a:pt x="4499" y="3952"/>
                  </a:cubicBezTo>
                  <a:cubicBezTo>
                    <a:pt x="3162" y="3678"/>
                    <a:pt x="2189" y="2827"/>
                    <a:pt x="2189" y="1307"/>
                  </a:cubicBezTo>
                  <a:cubicBezTo>
                    <a:pt x="1855" y="1307"/>
                    <a:pt x="1520" y="1186"/>
                    <a:pt x="1247" y="973"/>
                  </a:cubicBezTo>
                  <a:cubicBezTo>
                    <a:pt x="821" y="699"/>
                    <a:pt x="456" y="213"/>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0"/>
            <p:cNvSpPr/>
            <p:nvPr/>
          </p:nvSpPr>
          <p:spPr>
            <a:xfrm>
              <a:off x="634234" y="3800408"/>
              <a:ext cx="283435" cy="411467"/>
            </a:xfrm>
            <a:custGeom>
              <a:rect b="b" l="l" r="r" t="t"/>
              <a:pathLst>
                <a:path extrusionOk="0" h="8208" w="5654">
                  <a:moveTo>
                    <a:pt x="3101" y="0"/>
                  </a:moveTo>
                  <a:lnTo>
                    <a:pt x="0" y="3861"/>
                  </a:lnTo>
                  <a:lnTo>
                    <a:pt x="4894" y="8207"/>
                  </a:lnTo>
                  <a:cubicBezTo>
                    <a:pt x="5654" y="7478"/>
                    <a:pt x="4560" y="6627"/>
                    <a:pt x="4134" y="6080"/>
                  </a:cubicBezTo>
                  <a:cubicBezTo>
                    <a:pt x="3253" y="4955"/>
                    <a:pt x="3040" y="3648"/>
                    <a:pt x="3982" y="2493"/>
                  </a:cubicBezTo>
                  <a:cubicBezTo>
                    <a:pt x="3739" y="2250"/>
                    <a:pt x="3557" y="1946"/>
                    <a:pt x="3496" y="1581"/>
                  </a:cubicBezTo>
                  <a:cubicBezTo>
                    <a:pt x="3313" y="1064"/>
                    <a:pt x="3344" y="487"/>
                    <a:pt x="31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0"/>
            <p:cNvSpPr/>
            <p:nvPr/>
          </p:nvSpPr>
          <p:spPr>
            <a:xfrm>
              <a:off x="1403725" y="4115374"/>
              <a:ext cx="329154" cy="94946"/>
            </a:xfrm>
            <a:custGeom>
              <a:rect b="b" l="l" r="r" t="t"/>
              <a:pathLst>
                <a:path extrusionOk="0" h="1894" w="6566">
                  <a:moveTo>
                    <a:pt x="136" y="0"/>
                  </a:moveTo>
                  <a:cubicBezTo>
                    <a:pt x="91" y="0"/>
                    <a:pt x="46" y="3"/>
                    <a:pt x="0" y="9"/>
                  </a:cubicBezTo>
                  <a:lnTo>
                    <a:pt x="0" y="1894"/>
                  </a:lnTo>
                  <a:lnTo>
                    <a:pt x="6444" y="1894"/>
                  </a:lnTo>
                  <a:cubicBezTo>
                    <a:pt x="6566" y="830"/>
                    <a:pt x="5228" y="952"/>
                    <a:pt x="4529" y="800"/>
                  </a:cubicBezTo>
                  <a:cubicBezTo>
                    <a:pt x="4225" y="739"/>
                    <a:pt x="3891" y="648"/>
                    <a:pt x="3587" y="496"/>
                  </a:cubicBezTo>
                  <a:cubicBezTo>
                    <a:pt x="3465" y="587"/>
                    <a:pt x="3313" y="678"/>
                    <a:pt x="3161" y="739"/>
                  </a:cubicBezTo>
                  <a:cubicBezTo>
                    <a:pt x="2940" y="849"/>
                    <a:pt x="2695" y="902"/>
                    <a:pt x="2446" y="902"/>
                  </a:cubicBezTo>
                  <a:cubicBezTo>
                    <a:pt x="2215" y="902"/>
                    <a:pt x="1982" y="857"/>
                    <a:pt x="1763" y="769"/>
                  </a:cubicBezTo>
                  <a:cubicBezTo>
                    <a:pt x="1197" y="543"/>
                    <a:pt x="736" y="0"/>
                    <a:pt x="136" y="0"/>
                  </a:cubicBezTo>
                  <a:close/>
                </a:path>
              </a:pathLst>
            </a:custGeom>
            <a:solidFill>
              <a:srgbClr val="EDE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0"/>
            <p:cNvSpPr/>
            <p:nvPr/>
          </p:nvSpPr>
          <p:spPr>
            <a:xfrm>
              <a:off x="638046" y="3928418"/>
              <a:ext cx="283435" cy="278873"/>
            </a:xfrm>
            <a:custGeom>
              <a:rect b="b" l="l" r="r" t="t"/>
              <a:pathLst>
                <a:path extrusionOk="0" h="5563" w="5654">
                  <a:moveTo>
                    <a:pt x="942" y="0"/>
                  </a:moveTo>
                  <a:lnTo>
                    <a:pt x="0" y="1186"/>
                  </a:lnTo>
                  <a:lnTo>
                    <a:pt x="4924" y="5563"/>
                  </a:lnTo>
                  <a:cubicBezTo>
                    <a:pt x="5654" y="4803"/>
                    <a:pt x="4560" y="3982"/>
                    <a:pt x="4134" y="3405"/>
                  </a:cubicBezTo>
                  <a:cubicBezTo>
                    <a:pt x="4012" y="3253"/>
                    <a:pt x="3891" y="3070"/>
                    <a:pt x="3769" y="2888"/>
                  </a:cubicBezTo>
                  <a:cubicBezTo>
                    <a:pt x="3619" y="2978"/>
                    <a:pt x="3449" y="3022"/>
                    <a:pt x="3280" y="3022"/>
                  </a:cubicBezTo>
                  <a:cubicBezTo>
                    <a:pt x="2936" y="3022"/>
                    <a:pt x="2595" y="2839"/>
                    <a:pt x="2432" y="2493"/>
                  </a:cubicBezTo>
                  <a:cubicBezTo>
                    <a:pt x="1885" y="1702"/>
                    <a:pt x="1946" y="365"/>
                    <a:pt x="942" y="0"/>
                  </a:cubicBezTo>
                  <a:close/>
                </a:path>
              </a:pathLst>
            </a:custGeom>
            <a:solidFill>
              <a:srgbClr val="EDE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0"/>
            <p:cNvSpPr/>
            <p:nvPr/>
          </p:nvSpPr>
          <p:spPr>
            <a:xfrm>
              <a:off x="682960" y="2925492"/>
              <a:ext cx="463301" cy="1080652"/>
            </a:xfrm>
            <a:custGeom>
              <a:rect b="b" l="l" r="r" t="t"/>
              <a:pathLst>
                <a:path extrusionOk="0" h="21557" w="9242">
                  <a:moveTo>
                    <a:pt x="6695" y="0"/>
                  </a:moveTo>
                  <a:cubicBezTo>
                    <a:pt x="6114" y="0"/>
                    <a:pt x="5425" y="223"/>
                    <a:pt x="4621" y="705"/>
                  </a:cubicBezTo>
                  <a:cubicBezTo>
                    <a:pt x="3010" y="1678"/>
                    <a:pt x="3740" y="6937"/>
                    <a:pt x="3740" y="8608"/>
                  </a:cubicBezTo>
                  <a:cubicBezTo>
                    <a:pt x="3740" y="11465"/>
                    <a:pt x="3405" y="13806"/>
                    <a:pt x="2037" y="16298"/>
                  </a:cubicBezTo>
                  <a:cubicBezTo>
                    <a:pt x="1460" y="17362"/>
                    <a:pt x="852" y="18487"/>
                    <a:pt x="1" y="19247"/>
                  </a:cubicBezTo>
                  <a:cubicBezTo>
                    <a:pt x="1004" y="20189"/>
                    <a:pt x="2372" y="20584"/>
                    <a:pt x="3436" y="21557"/>
                  </a:cubicBezTo>
                  <a:cubicBezTo>
                    <a:pt x="5654" y="18456"/>
                    <a:pt x="7539" y="15265"/>
                    <a:pt x="8451" y="11465"/>
                  </a:cubicBezTo>
                  <a:cubicBezTo>
                    <a:pt x="8998" y="9155"/>
                    <a:pt x="9241" y="6754"/>
                    <a:pt x="9150" y="4383"/>
                  </a:cubicBezTo>
                  <a:cubicBezTo>
                    <a:pt x="9083" y="1723"/>
                    <a:pt x="8309" y="0"/>
                    <a:pt x="66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0"/>
            <p:cNvSpPr/>
            <p:nvPr/>
          </p:nvSpPr>
          <p:spPr>
            <a:xfrm>
              <a:off x="1002938" y="2902934"/>
              <a:ext cx="542507" cy="1145872"/>
            </a:xfrm>
            <a:custGeom>
              <a:rect b="b" l="l" r="r" t="t"/>
              <a:pathLst>
                <a:path extrusionOk="0" h="22858" w="10822">
                  <a:moveTo>
                    <a:pt x="1" y="0"/>
                  </a:moveTo>
                  <a:lnTo>
                    <a:pt x="7296" y="22858"/>
                  </a:lnTo>
                  <a:lnTo>
                    <a:pt x="10822" y="22858"/>
                  </a:lnTo>
                  <a:lnTo>
                    <a:pt x="6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0"/>
            <p:cNvSpPr/>
            <p:nvPr/>
          </p:nvSpPr>
          <p:spPr>
            <a:xfrm>
              <a:off x="1191927" y="2130382"/>
              <a:ext cx="758868" cy="393220"/>
            </a:xfrm>
            <a:custGeom>
              <a:rect b="b" l="l" r="r" t="t"/>
              <a:pathLst>
                <a:path extrusionOk="0" h="7844" w="15138">
                  <a:moveTo>
                    <a:pt x="13313" y="1"/>
                  </a:moveTo>
                  <a:cubicBezTo>
                    <a:pt x="12432" y="548"/>
                    <a:pt x="11702" y="1460"/>
                    <a:pt x="10699" y="1855"/>
                  </a:cubicBezTo>
                  <a:cubicBezTo>
                    <a:pt x="10005" y="2106"/>
                    <a:pt x="9301" y="2204"/>
                    <a:pt x="8592" y="2204"/>
                  </a:cubicBezTo>
                  <a:cubicBezTo>
                    <a:pt x="7070" y="2204"/>
                    <a:pt x="5527" y="1752"/>
                    <a:pt x="4012" y="1399"/>
                  </a:cubicBezTo>
                  <a:cubicBezTo>
                    <a:pt x="3465" y="1277"/>
                    <a:pt x="2948" y="1156"/>
                    <a:pt x="2432" y="1065"/>
                  </a:cubicBezTo>
                  <a:cubicBezTo>
                    <a:pt x="2265" y="1034"/>
                    <a:pt x="2105" y="1019"/>
                    <a:pt x="1945" y="1019"/>
                  </a:cubicBezTo>
                  <a:cubicBezTo>
                    <a:pt x="1786" y="1019"/>
                    <a:pt x="1626" y="1034"/>
                    <a:pt x="1459" y="1065"/>
                  </a:cubicBezTo>
                  <a:cubicBezTo>
                    <a:pt x="1064" y="1126"/>
                    <a:pt x="699" y="1369"/>
                    <a:pt x="426" y="1703"/>
                  </a:cubicBezTo>
                  <a:cubicBezTo>
                    <a:pt x="30" y="2281"/>
                    <a:pt x="0" y="3192"/>
                    <a:pt x="486" y="4195"/>
                  </a:cubicBezTo>
                  <a:cubicBezTo>
                    <a:pt x="912" y="4986"/>
                    <a:pt x="1550" y="5685"/>
                    <a:pt x="2310" y="6171"/>
                  </a:cubicBezTo>
                  <a:cubicBezTo>
                    <a:pt x="2644" y="6414"/>
                    <a:pt x="3009" y="6658"/>
                    <a:pt x="3404" y="6840"/>
                  </a:cubicBezTo>
                  <a:cubicBezTo>
                    <a:pt x="3526" y="6901"/>
                    <a:pt x="3648" y="6961"/>
                    <a:pt x="3799" y="7022"/>
                  </a:cubicBezTo>
                  <a:lnTo>
                    <a:pt x="3951" y="7083"/>
                  </a:lnTo>
                  <a:cubicBezTo>
                    <a:pt x="4681" y="7417"/>
                    <a:pt x="5471" y="7630"/>
                    <a:pt x="6292" y="7752"/>
                  </a:cubicBezTo>
                  <a:cubicBezTo>
                    <a:pt x="6681" y="7813"/>
                    <a:pt x="7070" y="7843"/>
                    <a:pt x="7456" y="7843"/>
                  </a:cubicBezTo>
                  <a:cubicBezTo>
                    <a:pt x="9941" y="7843"/>
                    <a:pt x="12314" y="6604"/>
                    <a:pt x="13708" y="4499"/>
                  </a:cubicBezTo>
                  <a:cubicBezTo>
                    <a:pt x="14195" y="3770"/>
                    <a:pt x="14377" y="2797"/>
                    <a:pt x="15137" y="2341"/>
                  </a:cubicBezTo>
                  <a:cubicBezTo>
                    <a:pt x="14894" y="2037"/>
                    <a:pt x="14681" y="1764"/>
                    <a:pt x="14438" y="1460"/>
                  </a:cubicBezTo>
                  <a:cubicBezTo>
                    <a:pt x="14195" y="1186"/>
                    <a:pt x="13982" y="913"/>
                    <a:pt x="13769" y="609"/>
                  </a:cubicBezTo>
                  <a:cubicBezTo>
                    <a:pt x="13617" y="426"/>
                    <a:pt x="13465" y="214"/>
                    <a:pt x="133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0"/>
            <p:cNvSpPr/>
            <p:nvPr/>
          </p:nvSpPr>
          <p:spPr>
            <a:xfrm>
              <a:off x="1865370" y="2042906"/>
              <a:ext cx="158561" cy="178964"/>
            </a:xfrm>
            <a:custGeom>
              <a:rect b="b" l="l" r="r" t="t"/>
              <a:pathLst>
                <a:path extrusionOk="0" h="3570" w="3163">
                  <a:moveTo>
                    <a:pt x="1571" y="0"/>
                  </a:moveTo>
                  <a:cubicBezTo>
                    <a:pt x="1477" y="0"/>
                    <a:pt x="1415" y="195"/>
                    <a:pt x="1369" y="287"/>
                  </a:cubicBezTo>
                  <a:cubicBezTo>
                    <a:pt x="1247" y="804"/>
                    <a:pt x="1034" y="1290"/>
                    <a:pt x="791" y="1746"/>
                  </a:cubicBezTo>
                  <a:cubicBezTo>
                    <a:pt x="639" y="1959"/>
                    <a:pt x="487" y="2171"/>
                    <a:pt x="335" y="2354"/>
                  </a:cubicBezTo>
                  <a:cubicBezTo>
                    <a:pt x="214" y="2445"/>
                    <a:pt x="92" y="2567"/>
                    <a:pt x="31" y="2719"/>
                  </a:cubicBezTo>
                  <a:cubicBezTo>
                    <a:pt x="1" y="3022"/>
                    <a:pt x="214" y="3326"/>
                    <a:pt x="700" y="3570"/>
                  </a:cubicBezTo>
                  <a:cubicBezTo>
                    <a:pt x="882" y="3296"/>
                    <a:pt x="1156" y="3114"/>
                    <a:pt x="1460" y="3022"/>
                  </a:cubicBezTo>
                  <a:cubicBezTo>
                    <a:pt x="1946" y="2901"/>
                    <a:pt x="2402" y="2658"/>
                    <a:pt x="2767" y="2354"/>
                  </a:cubicBezTo>
                  <a:cubicBezTo>
                    <a:pt x="2980" y="2171"/>
                    <a:pt x="3132" y="1928"/>
                    <a:pt x="3162" y="1655"/>
                  </a:cubicBezTo>
                  <a:cubicBezTo>
                    <a:pt x="3162" y="1320"/>
                    <a:pt x="2919" y="1047"/>
                    <a:pt x="2615" y="1016"/>
                  </a:cubicBezTo>
                  <a:cubicBezTo>
                    <a:pt x="2129" y="1016"/>
                    <a:pt x="2037" y="1412"/>
                    <a:pt x="1673" y="1563"/>
                  </a:cubicBezTo>
                  <a:cubicBezTo>
                    <a:pt x="1621" y="1588"/>
                    <a:pt x="1580" y="1598"/>
                    <a:pt x="1547" y="1598"/>
                  </a:cubicBezTo>
                  <a:cubicBezTo>
                    <a:pt x="1295" y="1598"/>
                    <a:pt x="1585" y="938"/>
                    <a:pt x="1612" y="804"/>
                  </a:cubicBezTo>
                  <a:cubicBezTo>
                    <a:pt x="1642" y="652"/>
                    <a:pt x="1764" y="226"/>
                    <a:pt x="1673" y="74"/>
                  </a:cubicBezTo>
                  <a:cubicBezTo>
                    <a:pt x="1635" y="22"/>
                    <a:pt x="1601" y="0"/>
                    <a:pt x="15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0"/>
            <p:cNvSpPr/>
            <p:nvPr/>
          </p:nvSpPr>
          <p:spPr>
            <a:xfrm>
              <a:off x="1958360" y="2040399"/>
              <a:ext cx="97553" cy="86675"/>
            </a:xfrm>
            <a:custGeom>
              <a:rect b="b" l="l" r="r" t="t"/>
              <a:pathLst>
                <a:path extrusionOk="0" h="1729" w="1946">
                  <a:moveTo>
                    <a:pt x="1712" y="0"/>
                  </a:moveTo>
                  <a:cubicBezTo>
                    <a:pt x="1583" y="0"/>
                    <a:pt x="1333" y="252"/>
                    <a:pt x="1246" y="367"/>
                  </a:cubicBezTo>
                  <a:cubicBezTo>
                    <a:pt x="1064" y="550"/>
                    <a:pt x="912" y="702"/>
                    <a:pt x="699" y="884"/>
                  </a:cubicBezTo>
                  <a:cubicBezTo>
                    <a:pt x="486" y="1066"/>
                    <a:pt x="0" y="1492"/>
                    <a:pt x="0" y="1644"/>
                  </a:cubicBezTo>
                  <a:cubicBezTo>
                    <a:pt x="0" y="1704"/>
                    <a:pt x="24" y="1729"/>
                    <a:pt x="63" y="1729"/>
                  </a:cubicBezTo>
                  <a:cubicBezTo>
                    <a:pt x="221" y="1729"/>
                    <a:pt x="626" y="1328"/>
                    <a:pt x="699" y="1279"/>
                  </a:cubicBezTo>
                  <a:cubicBezTo>
                    <a:pt x="851" y="1127"/>
                    <a:pt x="1945" y="94"/>
                    <a:pt x="1733" y="3"/>
                  </a:cubicBezTo>
                  <a:cubicBezTo>
                    <a:pt x="1726" y="1"/>
                    <a:pt x="1720" y="0"/>
                    <a:pt x="17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0"/>
            <p:cNvSpPr/>
            <p:nvPr/>
          </p:nvSpPr>
          <p:spPr>
            <a:xfrm>
              <a:off x="1972046" y="2052581"/>
              <a:ext cx="99107" cy="86675"/>
            </a:xfrm>
            <a:custGeom>
              <a:rect b="b" l="l" r="r" t="t"/>
              <a:pathLst>
                <a:path extrusionOk="0" h="1729" w="1977">
                  <a:moveTo>
                    <a:pt x="1743" y="0"/>
                  </a:moveTo>
                  <a:cubicBezTo>
                    <a:pt x="1614" y="0"/>
                    <a:pt x="1364" y="251"/>
                    <a:pt x="1277" y="337"/>
                  </a:cubicBezTo>
                  <a:cubicBezTo>
                    <a:pt x="1095" y="519"/>
                    <a:pt x="913" y="702"/>
                    <a:pt x="700" y="884"/>
                  </a:cubicBezTo>
                  <a:cubicBezTo>
                    <a:pt x="487" y="1067"/>
                    <a:pt x="1" y="1492"/>
                    <a:pt x="1" y="1644"/>
                  </a:cubicBezTo>
                  <a:cubicBezTo>
                    <a:pt x="7" y="1704"/>
                    <a:pt x="37" y="1729"/>
                    <a:pt x="81" y="1729"/>
                  </a:cubicBezTo>
                  <a:cubicBezTo>
                    <a:pt x="261" y="1729"/>
                    <a:pt x="681" y="1328"/>
                    <a:pt x="730" y="1279"/>
                  </a:cubicBezTo>
                  <a:cubicBezTo>
                    <a:pt x="882" y="1127"/>
                    <a:pt x="1976" y="94"/>
                    <a:pt x="1764" y="3"/>
                  </a:cubicBezTo>
                  <a:cubicBezTo>
                    <a:pt x="1757" y="1"/>
                    <a:pt x="1750" y="0"/>
                    <a:pt x="17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0"/>
            <p:cNvSpPr/>
            <p:nvPr/>
          </p:nvSpPr>
          <p:spPr>
            <a:xfrm>
              <a:off x="1981219" y="2067820"/>
              <a:ext cx="103619" cy="80759"/>
            </a:xfrm>
            <a:custGeom>
              <a:rect b="b" l="l" r="r" t="t"/>
              <a:pathLst>
                <a:path extrusionOk="0" h="1611" w="2067">
                  <a:moveTo>
                    <a:pt x="1831" y="0"/>
                  </a:moveTo>
                  <a:cubicBezTo>
                    <a:pt x="1701" y="0"/>
                    <a:pt x="1452" y="221"/>
                    <a:pt x="1337" y="307"/>
                  </a:cubicBezTo>
                  <a:cubicBezTo>
                    <a:pt x="1155" y="489"/>
                    <a:pt x="1003" y="641"/>
                    <a:pt x="760" y="793"/>
                  </a:cubicBezTo>
                  <a:cubicBezTo>
                    <a:pt x="517" y="975"/>
                    <a:pt x="0" y="1370"/>
                    <a:pt x="0" y="1522"/>
                  </a:cubicBezTo>
                  <a:cubicBezTo>
                    <a:pt x="0" y="1585"/>
                    <a:pt x="28" y="1610"/>
                    <a:pt x="74" y="1610"/>
                  </a:cubicBezTo>
                  <a:cubicBezTo>
                    <a:pt x="251" y="1610"/>
                    <a:pt x="688" y="1236"/>
                    <a:pt x="760" y="1188"/>
                  </a:cubicBezTo>
                  <a:cubicBezTo>
                    <a:pt x="912" y="1066"/>
                    <a:pt x="2067" y="124"/>
                    <a:pt x="1854" y="3"/>
                  </a:cubicBezTo>
                  <a:cubicBezTo>
                    <a:pt x="1847" y="1"/>
                    <a:pt x="1839" y="0"/>
                    <a:pt x="18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0"/>
            <p:cNvSpPr/>
            <p:nvPr/>
          </p:nvSpPr>
          <p:spPr>
            <a:xfrm>
              <a:off x="1982723" y="2094890"/>
              <a:ext cx="108231" cy="73240"/>
            </a:xfrm>
            <a:custGeom>
              <a:rect b="b" l="l" r="r" t="t"/>
              <a:pathLst>
                <a:path extrusionOk="0" h="1461" w="2159">
                  <a:moveTo>
                    <a:pt x="1909" y="0"/>
                  </a:moveTo>
                  <a:cubicBezTo>
                    <a:pt x="1791" y="0"/>
                    <a:pt x="1537" y="202"/>
                    <a:pt x="1429" y="283"/>
                  </a:cubicBezTo>
                  <a:cubicBezTo>
                    <a:pt x="1216" y="435"/>
                    <a:pt x="1034" y="587"/>
                    <a:pt x="821" y="739"/>
                  </a:cubicBezTo>
                  <a:cubicBezTo>
                    <a:pt x="578" y="891"/>
                    <a:pt x="0" y="1226"/>
                    <a:pt x="0" y="1378"/>
                  </a:cubicBezTo>
                  <a:cubicBezTo>
                    <a:pt x="0" y="1437"/>
                    <a:pt x="33" y="1460"/>
                    <a:pt x="85" y="1460"/>
                  </a:cubicBezTo>
                  <a:cubicBezTo>
                    <a:pt x="273" y="1460"/>
                    <a:pt x="713" y="1152"/>
                    <a:pt x="760" y="1104"/>
                  </a:cubicBezTo>
                  <a:cubicBezTo>
                    <a:pt x="943" y="982"/>
                    <a:pt x="2158" y="131"/>
                    <a:pt x="1946" y="10"/>
                  </a:cubicBezTo>
                  <a:cubicBezTo>
                    <a:pt x="1936" y="3"/>
                    <a:pt x="1923" y="0"/>
                    <a:pt x="1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0"/>
            <p:cNvSpPr/>
            <p:nvPr/>
          </p:nvSpPr>
          <p:spPr>
            <a:xfrm>
              <a:off x="452915" y="2116797"/>
              <a:ext cx="116853" cy="177861"/>
            </a:xfrm>
            <a:custGeom>
              <a:rect b="b" l="l" r="r" t="t"/>
              <a:pathLst>
                <a:path extrusionOk="0" h="3548" w="2331">
                  <a:moveTo>
                    <a:pt x="2213" y="1"/>
                  </a:moveTo>
                  <a:cubicBezTo>
                    <a:pt x="2190" y="1"/>
                    <a:pt x="2162" y="9"/>
                    <a:pt x="2128" y="29"/>
                  </a:cubicBezTo>
                  <a:cubicBezTo>
                    <a:pt x="1976" y="89"/>
                    <a:pt x="1854" y="515"/>
                    <a:pt x="1824" y="667"/>
                  </a:cubicBezTo>
                  <a:cubicBezTo>
                    <a:pt x="1799" y="790"/>
                    <a:pt x="1755" y="1390"/>
                    <a:pt x="1578" y="1390"/>
                  </a:cubicBezTo>
                  <a:cubicBezTo>
                    <a:pt x="1536" y="1390"/>
                    <a:pt x="1487" y="1356"/>
                    <a:pt x="1429" y="1275"/>
                  </a:cubicBezTo>
                  <a:cubicBezTo>
                    <a:pt x="1186" y="971"/>
                    <a:pt x="1277" y="576"/>
                    <a:pt x="882" y="363"/>
                  </a:cubicBezTo>
                  <a:cubicBezTo>
                    <a:pt x="791" y="318"/>
                    <a:pt x="698" y="297"/>
                    <a:pt x="609" y="297"/>
                  </a:cubicBezTo>
                  <a:cubicBezTo>
                    <a:pt x="398" y="297"/>
                    <a:pt x="207" y="414"/>
                    <a:pt x="122" y="606"/>
                  </a:cubicBezTo>
                  <a:cubicBezTo>
                    <a:pt x="0" y="849"/>
                    <a:pt x="0" y="1153"/>
                    <a:pt x="122" y="1397"/>
                  </a:cubicBezTo>
                  <a:cubicBezTo>
                    <a:pt x="304" y="1883"/>
                    <a:pt x="578" y="2308"/>
                    <a:pt x="942" y="2673"/>
                  </a:cubicBezTo>
                  <a:cubicBezTo>
                    <a:pt x="1186" y="2886"/>
                    <a:pt x="1307" y="3190"/>
                    <a:pt x="1368" y="3524"/>
                  </a:cubicBezTo>
                  <a:cubicBezTo>
                    <a:pt x="1454" y="3540"/>
                    <a:pt x="1536" y="3548"/>
                    <a:pt x="1614" y="3548"/>
                  </a:cubicBezTo>
                  <a:cubicBezTo>
                    <a:pt x="1974" y="3548"/>
                    <a:pt x="2230" y="3385"/>
                    <a:pt x="2280" y="3159"/>
                  </a:cubicBezTo>
                  <a:cubicBezTo>
                    <a:pt x="2310" y="3007"/>
                    <a:pt x="2280" y="2825"/>
                    <a:pt x="2219" y="2673"/>
                  </a:cubicBezTo>
                  <a:cubicBezTo>
                    <a:pt x="2158" y="2430"/>
                    <a:pt x="2128" y="2187"/>
                    <a:pt x="2097" y="1913"/>
                  </a:cubicBezTo>
                  <a:cubicBezTo>
                    <a:pt x="2097" y="1397"/>
                    <a:pt x="2158" y="849"/>
                    <a:pt x="2280" y="333"/>
                  </a:cubicBezTo>
                  <a:cubicBezTo>
                    <a:pt x="2305" y="231"/>
                    <a:pt x="2331" y="1"/>
                    <a:pt x="2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468655" y="2063309"/>
              <a:ext cx="52837" cy="118608"/>
            </a:xfrm>
            <a:custGeom>
              <a:rect b="b" l="l" r="r" t="t"/>
              <a:pathLst>
                <a:path extrusionOk="0" h="2366" w="1054">
                  <a:moveTo>
                    <a:pt x="196" y="1"/>
                  </a:moveTo>
                  <a:cubicBezTo>
                    <a:pt x="0" y="1"/>
                    <a:pt x="477" y="1432"/>
                    <a:pt x="507" y="1612"/>
                  </a:cubicBezTo>
                  <a:cubicBezTo>
                    <a:pt x="533" y="1717"/>
                    <a:pt x="740" y="2365"/>
                    <a:pt x="894" y="2365"/>
                  </a:cubicBezTo>
                  <a:cubicBezTo>
                    <a:pt x="919" y="2365"/>
                    <a:pt x="942" y="2349"/>
                    <a:pt x="963" y="2312"/>
                  </a:cubicBezTo>
                  <a:cubicBezTo>
                    <a:pt x="1054" y="2190"/>
                    <a:pt x="811" y="1552"/>
                    <a:pt x="720" y="1308"/>
                  </a:cubicBezTo>
                  <a:cubicBezTo>
                    <a:pt x="598" y="1035"/>
                    <a:pt x="568" y="792"/>
                    <a:pt x="476" y="549"/>
                  </a:cubicBezTo>
                  <a:cubicBezTo>
                    <a:pt x="446" y="397"/>
                    <a:pt x="324" y="32"/>
                    <a:pt x="203" y="1"/>
                  </a:cubicBezTo>
                  <a:cubicBezTo>
                    <a:pt x="201" y="1"/>
                    <a:pt x="199" y="1"/>
                    <a:pt x="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a:off x="449305" y="2066316"/>
              <a:ext cx="52386" cy="118106"/>
            </a:xfrm>
            <a:custGeom>
              <a:rect b="b" l="l" r="r" t="t"/>
              <a:pathLst>
                <a:path extrusionOk="0" h="2356" w="1045">
                  <a:moveTo>
                    <a:pt x="210" y="0"/>
                  </a:moveTo>
                  <a:cubicBezTo>
                    <a:pt x="1" y="0"/>
                    <a:pt x="468" y="1405"/>
                    <a:pt x="498" y="1613"/>
                  </a:cubicBezTo>
                  <a:cubicBezTo>
                    <a:pt x="524" y="1693"/>
                    <a:pt x="737" y="2356"/>
                    <a:pt x="892" y="2356"/>
                  </a:cubicBezTo>
                  <a:cubicBezTo>
                    <a:pt x="914" y="2356"/>
                    <a:pt x="935" y="2343"/>
                    <a:pt x="954" y="2312"/>
                  </a:cubicBezTo>
                  <a:cubicBezTo>
                    <a:pt x="1045" y="2160"/>
                    <a:pt x="802" y="1552"/>
                    <a:pt x="710" y="1279"/>
                  </a:cubicBezTo>
                  <a:cubicBezTo>
                    <a:pt x="619" y="1036"/>
                    <a:pt x="558" y="793"/>
                    <a:pt x="467" y="519"/>
                  </a:cubicBezTo>
                  <a:cubicBezTo>
                    <a:pt x="437" y="397"/>
                    <a:pt x="315" y="2"/>
                    <a:pt x="224" y="2"/>
                  </a:cubicBezTo>
                  <a:cubicBezTo>
                    <a:pt x="219" y="1"/>
                    <a:pt x="214" y="0"/>
                    <a:pt x="2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0"/>
            <p:cNvSpPr/>
            <p:nvPr/>
          </p:nvSpPr>
          <p:spPr>
            <a:xfrm>
              <a:off x="429103" y="2072482"/>
              <a:ext cx="60407" cy="115550"/>
            </a:xfrm>
            <a:custGeom>
              <a:rect b="b" l="l" r="r" t="t"/>
              <a:pathLst>
                <a:path extrusionOk="0" h="2305" w="1205">
                  <a:moveTo>
                    <a:pt x="225" y="0"/>
                  </a:moveTo>
                  <a:cubicBezTo>
                    <a:pt x="1" y="0"/>
                    <a:pt x="567" y="1401"/>
                    <a:pt x="627" y="1581"/>
                  </a:cubicBezTo>
                  <a:cubicBezTo>
                    <a:pt x="653" y="1660"/>
                    <a:pt x="906" y="2304"/>
                    <a:pt x="1072" y="2304"/>
                  </a:cubicBezTo>
                  <a:cubicBezTo>
                    <a:pt x="1099" y="2304"/>
                    <a:pt x="1123" y="2288"/>
                    <a:pt x="1144" y="2250"/>
                  </a:cubicBezTo>
                  <a:cubicBezTo>
                    <a:pt x="1205" y="2098"/>
                    <a:pt x="931" y="1490"/>
                    <a:pt x="809" y="1247"/>
                  </a:cubicBezTo>
                  <a:cubicBezTo>
                    <a:pt x="688" y="1004"/>
                    <a:pt x="627" y="761"/>
                    <a:pt x="536" y="518"/>
                  </a:cubicBezTo>
                  <a:cubicBezTo>
                    <a:pt x="475" y="366"/>
                    <a:pt x="354" y="1"/>
                    <a:pt x="232" y="1"/>
                  </a:cubicBezTo>
                  <a:cubicBezTo>
                    <a:pt x="229" y="1"/>
                    <a:pt x="227" y="0"/>
                    <a:pt x="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0"/>
            <p:cNvSpPr/>
            <p:nvPr/>
          </p:nvSpPr>
          <p:spPr>
            <a:xfrm>
              <a:off x="410254" y="2090780"/>
              <a:ext cx="68578" cy="112642"/>
            </a:xfrm>
            <a:custGeom>
              <a:rect b="b" l="l" r="r" t="t"/>
              <a:pathLst>
                <a:path extrusionOk="0" h="2247" w="1368">
                  <a:moveTo>
                    <a:pt x="243" y="1"/>
                  </a:moveTo>
                  <a:cubicBezTo>
                    <a:pt x="0" y="1"/>
                    <a:pt x="669" y="1368"/>
                    <a:pt x="760" y="1581"/>
                  </a:cubicBezTo>
                  <a:cubicBezTo>
                    <a:pt x="786" y="1659"/>
                    <a:pt x="1055" y="2246"/>
                    <a:pt x="1209" y="2246"/>
                  </a:cubicBezTo>
                  <a:cubicBezTo>
                    <a:pt x="1236" y="2246"/>
                    <a:pt x="1259" y="2229"/>
                    <a:pt x="1277" y="2189"/>
                  </a:cubicBezTo>
                  <a:cubicBezTo>
                    <a:pt x="1368" y="2067"/>
                    <a:pt x="1033" y="1460"/>
                    <a:pt x="912" y="1216"/>
                  </a:cubicBezTo>
                  <a:cubicBezTo>
                    <a:pt x="790" y="973"/>
                    <a:pt x="699" y="760"/>
                    <a:pt x="578" y="517"/>
                  </a:cubicBezTo>
                  <a:cubicBezTo>
                    <a:pt x="517" y="365"/>
                    <a:pt x="365" y="1"/>
                    <a:pt x="2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494021" y="2183520"/>
              <a:ext cx="534887" cy="411668"/>
            </a:xfrm>
            <a:custGeom>
              <a:rect b="b" l="l" r="r" t="t"/>
              <a:pathLst>
                <a:path extrusionOk="0" h="8212" w="10670">
                  <a:moveTo>
                    <a:pt x="8658" y="1"/>
                  </a:moveTo>
                  <a:cubicBezTo>
                    <a:pt x="7525" y="1"/>
                    <a:pt x="6402" y="613"/>
                    <a:pt x="5472" y="1281"/>
                  </a:cubicBezTo>
                  <a:cubicBezTo>
                    <a:pt x="4834" y="1707"/>
                    <a:pt x="4165" y="2102"/>
                    <a:pt x="3527" y="2528"/>
                  </a:cubicBezTo>
                  <a:cubicBezTo>
                    <a:pt x="3344" y="2740"/>
                    <a:pt x="3101" y="2953"/>
                    <a:pt x="2888" y="3105"/>
                  </a:cubicBezTo>
                  <a:cubicBezTo>
                    <a:pt x="2554" y="2467"/>
                    <a:pt x="1946" y="1980"/>
                    <a:pt x="1612" y="1312"/>
                  </a:cubicBezTo>
                  <a:lnTo>
                    <a:pt x="1" y="1312"/>
                  </a:lnTo>
                  <a:cubicBezTo>
                    <a:pt x="153" y="2011"/>
                    <a:pt x="31" y="2710"/>
                    <a:pt x="153" y="3439"/>
                  </a:cubicBezTo>
                  <a:cubicBezTo>
                    <a:pt x="244" y="4382"/>
                    <a:pt x="518" y="5324"/>
                    <a:pt x="943" y="6205"/>
                  </a:cubicBezTo>
                  <a:cubicBezTo>
                    <a:pt x="1642" y="7452"/>
                    <a:pt x="2949" y="8212"/>
                    <a:pt x="4378" y="8212"/>
                  </a:cubicBezTo>
                  <a:cubicBezTo>
                    <a:pt x="6475" y="8212"/>
                    <a:pt x="8268" y="6874"/>
                    <a:pt x="9423" y="5142"/>
                  </a:cubicBezTo>
                  <a:cubicBezTo>
                    <a:pt x="10275" y="3865"/>
                    <a:pt x="10670" y="126"/>
                    <a:pt x="8816" y="5"/>
                  </a:cubicBezTo>
                  <a:cubicBezTo>
                    <a:pt x="8763" y="2"/>
                    <a:pt x="8710" y="1"/>
                    <a:pt x="86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0"/>
            <p:cNvSpPr/>
            <p:nvPr/>
          </p:nvSpPr>
          <p:spPr>
            <a:xfrm>
              <a:off x="783520" y="2089226"/>
              <a:ext cx="633944" cy="975279"/>
            </a:xfrm>
            <a:custGeom>
              <a:rect b="b" l="l" r="r" t="t"/>
              <a:pathLst>
                <a:path extrusionOk="0" h="19455" w="12646">
                  <a:moveTo>
                    <a:pt x="6729" y="0"/>
                  </a:moveTo>
                  <a:cubicBezTo>
                    <a:pt x="6514" y="0"/>
                    <a:pt x="6288" y="20"/>
                    <a:pt x="6050" y="62"/>
                  </a:cubicBezTo>
                  <a:cubicBezTo>
                    <a:pt x="5381" y="153"/>
                    <a:pt x="4743" y="427"/>
                    <a:pt x="4196" y="822"/>
                  </a:cubicBezTo>
                  <a:cubicBezTo>
                    <a:pt x="3770" y="1126"/>
                    <a:pt x="3405" y="1491"/>
                    <a:pt x="3101" y="1886"/>
                  </a:cubicBezTo>
                  <a:cubicBezTo>
                    <a:pt x="2585" y="2615"/>
                    <a:pt x="2220" y="3375"/>
                    <a:pt x="1946" y="4226"/>
                  </a:cubicBezTo>
                  <a:cubicBezTo>
                    <a:pt x="1399" y="5928"/>
                    <a:pt x="1217" y="7843"/>
                    <a:pt x="1004" y="9515"/>
                  </a:cubicBezTo>
                  <a:cubicBezTo>
                    <a:pt x="974" y="9697"/>
                    <a:pt x="943" y="9880"/>
                    <a:pt x="913" y="10062"/>
                  </a:cubicBezTo>
                  <a:cubicBezTo>
                    <a:pt x="579" y="12159"/>
                    <a:pt x="1" y="14713"/>
                    <a:pt x="427" y="16840"/>
                  </a:cubicBezTo>
                  <a:cubicBezTo>
                    <a:pt x="609" y="17783"/>
                    <a:pt x="1065" y="18634"/>
                    <a:pt x="1703" y="19363"/>
                  </a:cubicBezTo>
                  <a:cubicBezTo>
                    <a:pt x="1734" y="19394"/>
                    <a:pt x="1734" y="19424"/>
                    <a:pt x="1794" y="19454"/>
                  </a:cubicBezTo>
                  <a:cubicBezTo>
                    <a:pt x="5199" y="18421"/>
                    <a:pt x="8633" y="17418"/>
                    <a:pt x="12098" y="16688"/>
                  </a:cubicBezTo>
                  <a:cubicBezTo>
                    <a:pt x="12646" y="15381"/>
                    <a:pt x="12615" y="12980"/>
                    <a:pt x="12554" y="12129"/>
                  </a:cubicBezTo>
                  <a:cubicBezTo>
                    <a:pt x="12463" y="11187"/>
                    <a:pt x="12281" y="10244"/>
                    <a:pt x="12038" y="9333"/>
                  </a:cubicBezTo>
                  <a:cubicBezTo>
                    <a:pt x="11886" y="8786"/>
                    <a:pt x="11703" y="8208"/>
                    <a:pt x="11551" y="7661"/>
                  </a:cubicBezTo>
                  <a:lnTo>
                    <a:pt x="11491" y="7509"/>
                  </a:lnTo>
                  <a:cubicBezTo>
                    <a:pt x="11399" y="7235"/>
                    <a:pt x="11339" y="6962"/>
                    <a:pt x="11247" y="6719"/>
                  </a:cubicBezTo>
                  <a:cubicBezTo>
                    <a:pt x="10943" y="5685"/>
                    <a:pt x="10670" y="4439"/>
                    <a:pt x="10244" y="3254"/>
                  </a:cubicBezTo>
                  <a:cubicBezTo>
                    <a:pt x="10062" y="2767"/>
                    <a:pt x="9849" y="2311"/>
                    <a:pt x="9606" y="1886"/>
                  </a:cubicBezTo>
                  <a:cubicBezTo>
                    <a:pt x="8977" y="785"/>
                    <a:pt x="8076" y="0"/>
                    <a:pt x="67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716497" y="1590334"/>
              <a:ext cx="867048" cy="775611"/>
            </a:xfrm>
            <a:custGeom>
              <a:rect b="b" l="l" r="r" t="t"/>
              <a:pathLst>
                <a:path extrusionOk="0" h="15472" w="17296">
                  <a:moveTo>
                    <a:pt x="8991" y="1"/>
                  </a:moveTo>
                  <a:cubicBezTo>
                    <a:pt x="8514" y="1"/>
                    <a:pt x="8003" y="463"/>
                    <a:pt x="7478" y="926"/>
                  </a:cubicBezTo>
                  <a:cubicBezTo>
                    <a:pt x="6988" y="1345"/>
                    <a:pt x="6499" y="1747"/>
                    <a:pt x="5913" y="1747"/>
                  </a:cubicBezTo>
                  <a:cubicBezTo>
                    <a:pt x="5735" y="1747"/>
                    <a:pt x="5549" y="1710"/>
                    <a:pt x="5350" y="1625"/>
                  </a:cubicBezTo>
                  <a:cubicBezTo>
                    <a:pt x="4731" y="1337"/>
                    <a:pt x="3966" y="888"/>
                    <a:pt x="3232" y="888"/>
                  </a:cubicBezTo>
                  <a:cubicBezTo>
                    <a:pt x="2958" y="888"/>
                    <a:pt x="2689" y="951"/>
                    <a:pt x="2432" y="1108"/>
                  </a:cubicBezTo>
                  <a:cubicBezTo>
                    <a:pt x="1855" y="1503"/>
                    <a:pt x="1399" y="2294"/>
                    <a:pt x="1672" y="3023"/>
                  </a:cubicBezTo>
                  <a:cubicBezTo>
                    <a:pt x="2007" y="3844"/>
                    <a:pt x="3131" y="4391"/>
                    <a:pt x="2827" y="5424"/>
                  </a:cubicBezTo>
                  <a:cubicBezTo>
                    <a:pt x="2432" y="6610"/>
                    <a:pt x="1" y="7734"/>
                    <a:pt x="1004" y="9224"/>
                  </a:cubicBezTo>
                  <a:cubicBezTo>
                    <a:pt x="1490" y="9892"/>
                    <a:pt x="2341" y="10136"/>
                    <a:pt x="2645" y="10987"/>
                  </a:cubicBezTo>
                  <a:cubicBezTo>
                    <a:pt x="3010" y="12081"/>
                    <a:pt x="2767" y="13327"/>
                    <a:pt x="3587" y="14239"/>
                  </a:cubicBezTo>
                  <a:cubicBezTo>
                    <a:pt x="4291" y="15030"/>
                    <a:pt x="5550" y="15472"/>
                    <a:pt x="6688" y="15472"/>
                  </a:cubicBezTo>
                  <a:cubicBezTo>
                    <a:pt x="7124" y="15472"/>
                    <a:pt x="7542" y="15407"/>
                    <a:pt x="7903" y="15272"/>
                  </a:cubicBezTo>
                  <a:cubicBezTo>
                    <a:pt x="9150" y="14786"/>
                    <a:pt x="8785" y="13175"/>
                    <a:pt x="9818" y="12598"/>
                  </a:cubicBezTo>
                  <a:cubicBezTo>
                    <a:pt x="10054" y="12466"/>
                    <a:pt x="10242" y="12413"/>
                    <a:pt x="10402" y="12413"/>
                  </a:cubicBezTo>
                  <a:cubicBezTo>
                    <a:pt x="10945" y="12413"/>
                    <a:pt x="11167" y="13018"/>
                    <a:pt x="11825" y="13206"/>
                  </a:cubicBezTo>
                  <a:cubicBezTo>
                    <a:pt x="12014" y="13261"/>
                    <a:pt x="12188" y="13286"/>
                    <a:pt x="12348" y="13286"/>
                  </a:cubicBezTo>
                  <a:cubicBezTo>
                    <a:pt x="13423" y="13286"/>
                    <a:pt x="13857" y="12136"/>
                    <a:pt x="13831" y="11078"/>
                  </a:cubicBezTo>
                  <a:cubicBezTo>
                    <a:pt x="13800" y="10166"/>
                    <a:pt x="13253" y="9376"/>
                    <a:pt x="14165" y="8829"/>
                  </a:cubicBezTo>
                  <a:cubicBezTo>
                    <a:pt x="14434" y="8667"/>
                    <a:pt x="14675" y="8622"/>
                    <a:pt x="14901" y="8622"/>
                  </a:cubicBezTo>
                  <a:cubicBezTo>
                    <a:pt x="15183" y="8622"/>
                    <a:pt x="15439" y="8693"/>
                    <a:pt x="15691" y="8693"/>
                  </a:cubicBezTo>
                  <a:cubicBezTo>
                    <a:pt x="16034" y="8693"/>
                    <a:pt x="16369" y="8562"/>
                    <a:pt x="16749" y="7947"/>
                  </a:cubicBezTo>
                  <a:cubicBezTo>
                    <a:pt x="17265" y="7096"/>
                    <a:pt x="17296" y="5911"/>
                    <a:pt x="16566" y="5181"/>
                  </a:cubicBezTo>
                  <a:cubicBezTo>
                    <a:pt x="16179" y="4806"/>
                    <a:pt x="15779" y="4702"/>
                    <a:pt x="15369" y="4702"/>
                  </a:cubicBezTo>
                  <a:cubicBezTo>
                    <a:pt x="14859" y="4702"/>
                    <a:pt x="14334" y="4862"/>
                    <a:pt x="13800" y="4862"/>
                  </a:cubicBezTo>
                  <a:cubicBezTo>
                    <a:pt x="13649" y="4862"/>
                    <a:pt x="13497" y="4849"/>
                    <a:pt x="13344" y="4816"/>
                  </a:cubicBezTo>
                  <a:cubicBezTo>
                    <a:pt x="11642" y="4482"/>
                    <a:pt x="12736" y="3023"/>
                    <a:pt x="12676" y="1746"/>
                  </a:cubicBezTo>
                  <a:cubicBezTo>
                    <a:pt x="12676" y="1178"/>
                    <a:pt x="12579" y="466"/>
                    <a:pt x="12001" y="466"/>
                  </a:cubicBezTo>
                  <a:cubicBezTo>
                    <a:pt x="11930" y="466"/>
                    <a:pt x="11851" y="477"/>
                    <a:pt x="11764" y="500"/>
                  </a:cubicBezTo>
                  <a:cubicBezTo>
                    <a:pt x="11244" y="610"/>
                    <a:pt x="11143" y="1730"/>
                    <a:pt x="10573" y="1730"/>
                  </a:cubicBezTo>
                  <a:cubicBezTo>
                    <a:pt x="10510" y="1730"/>
                    <a:pt x="10441" y="1716"/>
                    <a:pt x="10366" y="1686"/>
                  </a:cubicBezTo>
                  <a:cubicBezTo>
                    <a:pt x="9849" y="1473"/>
                    <a:pt x="9940" y="683"/>
                    <a:pt x="9606" y="318"/>
                  </a:cubicBezTo>
                  <a:cubicBezTo>
                    <a:pt x="9409" y="93"/>
                    <a:pt x="9203" y="1"/>
                    <a:pt x="89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810991" y="4073165"/>
              <a:ext cx="45719" cy="15290"/>
            </a:xfrm>
            <a:custGeom>
              <a:rect b="b" l="l" r="r" t="t"/>
              <a:pathLst>
                <a:path extrusionOk="0" h="305" w="912">
                  <a:moveTo>
                    <a:pt x="152" y="0"/>
                  </a:moveTo>
                  <a:cubicBezTo>
                    <a:pt x="61" y="0"/>
                    <a:pt x="0" y="61"/>
                    <a:pt x="0" y="152"/>
                  </a:cubicBezTo>
                  <a:cubicBezTo>
                    <a:pt x="0" y="243"/>
                    <a:pt x="61" y="304"/>
                    <a:pt x="152" y="304"/>
                  </a:cubicBezTo>
                  <a:lnTo>
                    <a:pt x="760" y="304"/>
                  </a:lnTo>
                  <a:cubicBezTo>
                    <a:pt x="821" y="304"/>
                    <a:pt x="912" y="243"/>
                    <a:pt x="912" y="152"/>
                  </a:cubicBezTo>
                  <a:cubicBezTo>
                    <a:pt x="912" y="61"/>
                    <a:pt x="821" y="0"/>
                    <a:pt x="760" y="0"/>
                  </a:cubicBezTo>
                  <a:close/>
                </a:path>
              </a:pathLst>
            </a:custGeom>
            <a:solidFill>
              <a:srgbClr val="3928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p:cNvSpPr/>
            <p:nvPr/>
          </p:nvSpPr>
          <p:spPr>
            <a:xfrm>
              <a:off x="821619" y="4100586"/>
              <a:ext cx="45769" cy="15290"/>
            </a:xfrm>
            <a:custGeom>
              <a:rect b="b" l="l" r="r" t="t"/>
              <a:pathLst>
                <a:path extrusionOk="0" h="305" w="913">
                  <a:moveTo>
                    <a:pt x="153" y="0"/>
                  </a:moveTo>
                  <a:cubicBezTo>
                    <a:pt x="62" y="0"/>
                    <a:pt x="1" y="61"/>
                    <a:pt x="1" y="152"/>
                  </a:cubicBezTo>
                  <a:cubicBezTo>
                    <a:pt x="1" y="244"/>
                    <a:pt x="62" y="304"/>
                    <a:pt x="153" y="304"/>
                  </a:cubicBezTo>
                  <a:lnTo>
                    <a:pt x="761" y="304"/>
                  </a:lnTo>
                  <a:cubicBezTo>
                    <a:pt x="822" y="304"/>
                    <a:pt x="913" y="244"/>
                    <a:pt x="913" y="152"/>
                  </a:cubicBezTo>
                  <a:cubicBezTo>
                    <a:pt x="913" y="61"/>
                    <a:pt x="822" y="0"/>
                    <a:pt x="761" y="0"/>
                  </a:cubicBezTo>
                  <a:close/>
                </a:path>
              </a:pathLst>
            </a:custGeom>
            <a:solidFill>
              <a:srgbClr val="3928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p:cNvSpPr/>
            <p:nvPr/>
          </p:nvSpPr>
          <p:spPr>
            <a:xfrm>
              <a:off x="1397609" y="4202650"/>
              <a:ext cx="336773" cy="16844"/>
            </a:xfrm>
            <a:custGeom>
              <a:rect b="b" l="l" r="r" t="t"/>
              <a:pathLst>
                <a:path extrusionOk="0" h="336" w="6718">
                  <a:moveTo>
                    <a:pt x="183" y="1"/>
                  </a:moveTo>
                  <a:cubicBezTo>
                    <a:pt x="61" y="1"/>
                    <a:pt x="0" y="92"/>
                    <a:pt x="0" y="183"/>
                  </a:cubicBezTo>
                  <a:cubicBezTo>
                    <a:pt x="0" y="274"/>
                    <a:pt x="61" y="335"/>
                    <a:pt x="183" y="335"/>
                  </a:cubicBezTo>
                  <a:lnTo>
                    <a:pt x="6536" y="335"/>
                  </a:lnTo>
                  <a:cubicBezTo>
                    <a:pt x="6627" y="335"/>
                    <a:pt x="6718" y="274"/>
                    <a:pt x="6718" y="183"/>
                  </a:cubicBezTo>
                  <a:cubicBezTo>
                    <a:pt x="6718" y="92"/>
                    <a:pt x="6627" y="1"/>
                    <a:pt x="6536" y="1"/>
                  </a:cubicBezTo>
                  <a:close/>
                </a:path>
              </a:pathLst>
            </a:custGeom>
            <a:solidFill>
              <a:srgbClr val="3928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p:cNvSpPr/>
            <p:nvPr/>
          </p:nvSpPr>
          <p:spPr>
            <a:xfrm>
              <a:off x="632680" y="3987042"/>
              <a:ext cx="257568" cy="233556"/>
            </a:xfrm>
            <a:custGeom>
              <a:rect b="b" l="l" r="r" t="t"/>
              <a:pathLst>
                <a:path extrusionOk="0" h="4659" w="5138">
                  <a:moveTo>
                    <a:pt x="81" y="1"/>
                  </a:moveTo>
                  <a:cubicBezTo>
                    <a:pt x="62" y="1"/>
                    <a:pt x="46" y="16"/>
                    <a:pt x="31" y="46"/>
                  </a:cubicBezTo>
                  <a:cubicBezTo>
                    <a:pt x="1" y="77"/>
                    <a:pt x="1" y="138"/>
                    <a:pt x="31" y="168"/>
                  </a:cubicBezTo>
                  <a:lnTo>
                    <a:pt x="4986" y="4636"/>
                  </a:lnTo>
                  <a:cubicBezTo>
                    <a:pt x="5001" y="4651"/>
                    <a:pt x="5024" y="4659"/>
                    <a:pt x="5046" y="4659"/>
                  </a:cubicBezTo>
                  <a:cubicBezTo>
                    <a:pt x="5069" y="4659"/>
                    <a:pt x="5092" y="4651"/>
                    <a:pt x="5107" y="4636"/>
                  </a:cubicBezTo>
                  <a:cubicBezTo>
                    <a:pt x="5138" y="4606"/>
                    <a:pt x="5138" y="4545"/>
                    <a:pt x="5107" y="4515"/>
                  </a:cubicBezTo>
                  <a:lnTo>
                    <a:pt x="153" y="46"/>
                  </a:lnTo>
                  <a:cubicBezTo>
                    <a:pt x="122" y="16"/>
                    <a:pt x="100" y="1"/>
                    <a:pt x="81" y="1"/>
                  </a:cubicBezTo>
                  <a:close/>
                </a:path>
              </a:pathLst>
            </a:custGeom>
            <a:solidFill>
              <a:srgbClr val="3928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0"/>
            <p:cNvSpPr/>
            <p:nvPr/>
          </p:nvSpPr>
          <p:spPr>
            <a:xfrm>
              <a:off x="1831883" y="4202650"/>
              <a:ext cx="326096" cy="50"/>
            </a:xfrm>
            <a:custGeom>
              <a:rect b="b" l="l" r="r" t="t"/>
              <a:pathLst>
                <a:path extrusionOk="0" fill="none" h="1" w="6505">
                  <a:moveTo>
                    <a:pt x="0" y="1"/>
                  </a:moveTo>
                  <a:lnTo>
                    <a:pt x="6505" y="1"/>
                  </a:lnTo>
                </a:path>
              </a:pathLst>
            </a:custGeom>
            <a:noFill/>
            <a:ln cap="rnd" cmpd="sng" w="9525">
              <a:solidFill>
                <a:srgbClr val="392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0"/>
            <p:cNvSpPr/>
            <p:nvPr/>
          </p:nvSpPr>
          <p:spPr>
            <a:xfrm>
              <a:off x="2313379" y="3824771"/>
              <a:ext cx="240774" cy="227089"/>
            </a:xfrm>
            <a:custGeom>
              <a:rect b="b" l="l" r="r" t="t"/>
              <a:pathLst>
                <a:path extrusionOk="0" fill="none" h="4530" w="4803">
                  <a:moveTo>
                    <a:pt x="0" y="4530"/>
                  </a:moveTo>
                  <a:lnTo>
                    <a:pt x="4803" y="1"/>
                  </a:lnTo>
                </a:path>
              </a:pathLst>
            </a:custGeom>
            <a:noFill/>
            <a:ln cap="rnd" cmpd="sng" w="9525">
              <a:solidFill>
                <a:srgbClr val="392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0"/>
            <p:cNvSpPr/>
            <p:nvPr/>
          </p:nvSpPr>
          <p:spPr>
            <a:xfrm>
              <a:off x="1968988" y="4120387"/>
              <a:ext cx="30529" cy="33587"/>
            </a:xfrm>
            <a:custGeom>
              <a:rect b="b" l="l" r="r" t="t"/>
              <a:pathLst>
                <a:path extrusionOk="0" fill="none" h="670" w="609">
                  <a:moveTo>
                    <a:pt x="609" y="669"/>
                  </a:moveTo>
                  <a:lnTo>
                    <a:pt x="1" y="0"/>
                  </a:lnTo>
                </a:path>
              </a:pathLst>
            </a:custGeom>
            <a:noFill/>
            <a:ln cap="rnd" cmpd="sng" w="9525">
              <a:solidFill>
                <a:srgbClr val="392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0"/>
            <p:cNvSpPr/>
            <p:nvPr/>
          </p:nvSpPr>
          <p:spPr>
            <a:xfrm>
              <a:off x="2371279" y="3858308"/>
              <a:ext cx="32033" cy="32033"/>
            </a:xfrm>
            <a:custGeom>
              <a:rect b="b" l="l" r="r" t="t"/>
              <a:pathLst>
                <a:path extrusionOk="0" fill="none" h="639" w="639">
                  <a:moveTo>
                    <a:pt x="639" y="639"/>
                  </a:moveTo>
                  <a:lnTo>
                    <a:pt x="0" y="0"/>
                  </a:lnTo>
                </a:path>
              </a:pathLst>
            </a:custGeom>
            <a:noFill/>
            <a:ln cap="rnd" cmpd="sng" w="9525">
              <a:solidFill>
                <a:srgbClr val="392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3459194" y="3417968"/>
              <a:ext cx="68628" cy="394673"/>
            </a:xfrm>
            <a:custGeom>
              <a:rect b="b" l="l" r="r" t="t"/>
              <a:pathLst>
                <a:path extrusionOk="0" fill="none" h="7873" w="1369">
                  <a:moveTo>
                    <a:pt x="1" y="0"/>
                  </a:moveTo>
                  <a:lnTo>
                    <a:pt x="1369" y="7873"/>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3436335" y="3612973"/>
              <a:ext cx="22909" cy="36645"/>
            </a:xfrm>
            <a:custGeom>
              <a:rect b="b" l="l" r="r" t="t"/>
              <a:pathLst>
                <a:path extrusionOk="0" fill="none" h="731" w="457">
                  <a:moveTo>
                    <a:pt x="457" y="1"/>
                  </a:moveTo>
                  <a:lnTo>
                    <a:pt x="1" y="73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2782693" y="4198088"/>
              <a:ext cx="383996" cy="50"/>
            </a:xfrm>
            <a:custGeom>
              <a:rect b="b" l="l" r="r" t="t"/>
              <a:pathLst>
                <a:path extrusionOk="0" fill="none" h="1" w="7660">
                  <a:moveTo>
                    <a:pt x="0" y="1"/>
                  </a:moveTo>
                  <a:lnTo>
                    <a:pt x="7660" y="1"/>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2974690" y="4114271"/>
              <a:ext cx="15240" cy="21406"/>
            </a:xfrm>
            <a:custGeom>
              <a:rect b="b" l="l" r="r" t="t"/>
              <a:pathLst>
                <a:path extrusionOk="0" fill="none" h="427" w="304">
                  <a:moveTo>
                    <a:pt x="0" y="1"/>
                  </a:moveTo>
                  <a:lnTo>
                    <a:pt x="304" y="426"/>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2058920" y="1812960"/>
              <a:ext cx="140063" cy="112191"/>
            </a:xfrm>
            <a:custGeom>
              <a:rect b="b" l="l" r="r" t="t"/>
              <a:pathLst>
                <a:path extrusionOk="0" h="2238" w="2794">
                  <a:moveTo>
                    <a:pt x="1295" y="0"/>
                  </a:moveTo>
                  <a:cubicBezTo>
                    <a:pt x="1240" y="0"/>
                    <a:pt x="1184" y="4"/>
                    <a:pt x="1125" y="11"/>
                  </a:cubicBezTo>
                  <a:lnTo>
                    <a:pt x="760" y="11"/>
                  </a:lnTo>
                  <a:cubicBezTo>
                    <a:pt x="0" y="770"/>
                    <a:pt x="122" y="1713"/>
                    <a:pt x="1003" y="2108"/>
                  </a:cubicBezTo>
                  <a:cubicBezTo>
                    <a:pt x="1214" y="2198"/>
                    <a:pt x="1401" y="2237"/>
                    <a:pt x="1564" y="2237"/>
                  </a:cubicBezTo>
                  <a:cubicBezTo>
                    <a:pt x="2793" y="2237"/>
                    <a:pt x="2697" y="0"/>
                    <a:pt x="1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1568251" y="4112015"/>
              <a:ext cx="38149" cy="36996"/>
            </a:xfrm>
            <a:custGeom>
              <a:rect b="b" l="l" r="r" t="t"/>
              <a:pathLst>
                <a:path extrusionOk="0" h="738" w="761">
                  <a:moveTo>
                    <a:pt x="593" y="0"/>
                  </a:moveTo>
                  <a:cubicBezTo>
                    <a:pt x="555" y="0"/>
                    <a:pt x="517" y="16"/>
                    <a:pt x="487" y="46"/>
                  </a:cubicBezTo>
                  <a:lnTo>
                    <a:pt x="62" y="471"/>
                  </a:lnTo>
                  <a:cubicBezTo>
                    <a:pt x="1" y="532"/>
                    <a:pt x="1" y="623"/>
                    <a:pt x="62" y="715"/>
                  </a:cubicBezTo>
                  <a:cubicBezTo>
                    <a:pt x="92" y="730"/>
                    <a:pt x="130" y="737"/>
                    <a:pt x="168" y="737"/>
                  </a:cubicBezTo>
                  <a:cubicBezTo>
                    <a:pt x="206" y="737"/>
                    <a:pt x="244" y="730"/>
                    <a:pt x="274" y="715"/>
                  </a:cubicBezTo>
                  <a:lnTo>
                    <a:pt x="700" y="259"/>
                  </a:lnTo>
                  <a:cubicBezTo>
                    <a:pt x="761" y="198"/>
                    <a:pt x="761" y="107"/>
                    <a:pt x="700" y="46"/>
                  </a:cubicBezTo>
                  <a:cubicBezTo>
                    <a:pt x="669" y="16"/>
                    <a:pt x="631" y="0"/>
                    <a:pt x="593" y="0"/>
                  </a:cubicBezTo>
                  <a:close/>
                </a:path>
              </a:pathLst>
            </a:custGeom>
            <a:solidFill>
              <a:srgbClr val="3928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1594168" y="4122693"/>
              <a:ext cx="38149" cy="38099"/>
            </a:xfrm>
            <a:custGeom>
              <a:rect b="b" l="l" r="r" t="t"/>
              <a:pathLst>
                <a:path extrusionOk="0" h="760" w="761">
                  <a:moveTo>
                    <a:pt x="593" y="0"/>
                  </a:moveTo>
                  <a:cubicBezTo>
                    <a:pt x="555" y="0"/>
                    <a:pt x="517" y="15"/>
                    <a:pt x="487" y="46"/>
                  </a:cubicBezTo>
                  <a:lnTo>
                    <a:pt x="61" y="502"/>
                  </a:lnTo>
                  <a:cubicBezTo>
                    <a:pt x="0" y="562"/>
                    <a:pt x="0" y="654"/>
                    <a:pt x="61" y="714"/>
                  </a:cubicBezTo>
                  <a:cubicBezTo>
                    <a:pt x="92" y="745"/>
                    <a:pt x="130" y="760"/>
                    <a:pt x="168" y="760"/>
                  </a:cubicBezTo>
                  <a:cubicBezTo>
                    <a:pt x="206" y="760"/>
                    <a:pt x="244" y="745"/>
                    <a:pt x="274" y="714"/>
                  </a:cubicBezTo>
                  <a:lnTo>
                    <a:pt x="700" y="258"/>
                  </a:lnTo>
                  <a:cubicBezTo>
                    <a:pt x="760" y="198"/>
                    <a:pt x="760" y="106"/>
                    <a:pt x="700" y="46"/>
                  </a:cubicBezTo>
                  <a:cubicBezTo>
                    <a:pt x="669" y="15"/>
                    <a:pt x="631" y="0"/>
                    <a:pt x="593" y="0"/>
                  </a:cubicBezTo>
                  <a:close/>
                </a:path>
              </a:pathLst>
            </a:custGeom>
            <a:solidFill>
              <a:srgbClr val="3928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rot="1319631">
              <a:off x="2274875" y="1480610"/>
              <a:ext cx="6103" cy="42273"/>
            </a:xfrm>
            <a:custGeom>
              <a:rect b="b" l="l" r="r" t="t"/>
              <a:pathLst>
                <a:path extrusionOk="0" fill="none" h="852" w="123">
                  <a:moveTo>
                    <a:pt x="1" y="1"/>
                  </a:moveTo>
                  <a:lnTo>
                    <a:pt x="122" y="852"/>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0"/>
            <p:cNvSpPr/>
            <p:nvPr/>
          </p:nvSpPr>
          <p:spPr>
            <a:xfrm rot="1319631">
              <a:off x="2301299" y="1326558"/>
              <a:ext cx="15084" cy="108660"/>
            </a:xfrm>
            <a:custGeom>
              <a:rect b="b" l="l" r="r" t="t"/>
              <a:pathLst>
                <a:path extrusionOk="0" fill="none" h="2190" w="304">
                  <a:moveTo>
                    <a:pt x="0" y="1"/>
                  </a:moveTo>
                  <a:cubicBezTo>
                    <a:pt x="61" y="457"/>
                    <a:pt x="243" y="1703"/>
                    <a:pt x="304" y="2189"/>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0"/>
            <p:cNvSpPr/>
            <p:nvPr/>
          </p:nvSpPr>
          <p:spPr>
            <a:xfrm rot="1319631">
              <a:off x="2423600" y="1582359"/>
              <a:ext cx="19649" cy="39246"/>
            </a:xfrm>
            <a:custGeom>
              <a:rect b="b" l="l" r="r" t="t"/>
              <a:pathLst>
                <a:path extrusionOk="0" fill="none" h="791" w="396">
                  <a:moveTo>
                    <a:pt x="396" y="0"/>
                  </a:moveTo>
                  <a:lnTo>
                    <a:pt x="0" y="791"/>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rot="1319631">
              <a:off x="2506866" y="1477221"/>
              <a:ext cx="40737" cy="82958"/>
            </a:xfrm>
            <a:custGeom>
              <a:rect b="b" l="l" r="r" t="t"/>
              <a:pathLst>
                <a:path extrusionOk="0" fill="none" h="1672" w="821">
                  <a:moveTo>
                    <a:pt x="821" y="0"/>
                  </a:moveTo>
                  <a:cubicBezTo>
                    <a:pt x="699" y="274"/>
                    <a:pt x="152" y="1368"/>
                    <a:pt x="0"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0"/>
            <p:cNvSpPr/>
            <p:nvPr/>
          </p:nvSpPr>
          <p:spPr>
            <a:xfrm rot="1319631">
              <a:off x="2088931" y="1533959"/>
              <a:ext cx="24214" cy="30216"/>
            </a:xfrm>
            <a:custGeom>
              <a:rect b="b" l="l" r="r" t="t"/>
              <a:pathLst>
                <a:path extrusionOk="0" fill="none" h="609" w="488">
                  <a:moveTo>
                    <a:pt x="1" y="0"/>
                  </a:moveTo>
                  <a:lnTo>
                    <a:pt x="487" y="608"/>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0"/>
            <p:cNvSpPr/>
            <p:nvPr/>
          </p:nvSpPr>
          <p:spPr>
            <a:xfrm rot="1319631">
              <a:off x="2036453" y="1387445"/>
              <a:ext cx="61924" cy="83008"/>
            </a:xfrm>
            <a:custGeom>
              <a:rect b="b" l="l" r="r" t="t"/>
              <a:pathLst>
                <a:path extrusionOk="0" fill="none" h="1673" w="1248">
                  <a:moveTo>
                    <a:pt x="1" y="0"/>
                  </a:moveTo>
                  <a:cubicBezTo>
                    <a:pt x="305" y="396"/>
                    <a:pt x="943" y="1277"/>
                    <a:pt x="1247"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50"/>
          <p:cNvSpPr txBox="1"/>
          <p:nvPr>
            <p:ph idx="2" type="title"/>
          </p:nvPr>
        </p:nvSpPr>
        <p:spPr>
          <a:xfrm>
            <a:off x="5651075" y="1751800"/>
            <a:ext cx="2520000" cy="8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cxnSp>
        <p:nvCxnSpPr>
          <p:cNvPr id="1293" name="Google Shape;1293;p51"/>
          <p:cNvCxnSpPr>
            <a:stCxn id="1294" idx="2"/>
            <a:endCxn id="1295" idx="0"/>
          </p:cNvCxnSpPr>
          <p:nvPr/>
        </p:nvCxnSpPr>
        <p:spPr>
          <a:xfrm>
            <a:off x="5449036" y="3054650"/>
            <a:ext cx="0" cy="591900"/>
          </a:xfrm>
          <a:prstGeom prst="straightConnector1">
            <a:avLst/>
          </a:prstGeom>
          <a:noFill/>
          <a:ln cap="flat" cmpd="sng" w="19050">
            <a:solidFill>
              <a:schemeClr val="dk1"/>
            </a:solidFill>
            <a:prstDash val="solid"/>
            <a:round/>
            <a:headEnd len="med" w="med" type="none"/>
            <a:tailEnd len="med" w="med" type="oval"/>
          </a:ln>
        </p:spPr>
      </p:cxnSp>
      <p:cxnSp>
        <p:nvCxnSpPr>
          <p:cNvPr id="1296" name="Google Shape;1296;p51"/>
          <p:cNvCxnSpPr>
            <a:stCxn id="1297" idx="2"/>
            <a:endCxn id="1298" idx="0"/>
          </p:cNvCxnSpPr>
          <p:nvPr/>
        </p:nvCxnSpPr>
        <p:spPr>
          <a:xfrm>
            <a:off x="1946325" y="3054650"/>
            <a:ext cx="5400" cy="591900"/>
          </a:xfrm>
          <a:prstGeom prst="straightConnector1">
            <a:avLst/>
          </a:prstGeom>
          <a:noFill/>
          <a:ln cap="flat" cmpd="sng" w="19050">
            <a:solidFill>
              <a:schemeClr val="dk1"/>
            </a:solidFill>
            <a:prstDash val="solid"/>
            <a:round/>
            <a:headEnd len="med" w="med" type="none"/>
            <a:tailEnd len="med" w="med" type="oval"/>
          </a:ln>
        </p:spPr>
      </p:cxnSp>
      <p:cxnSp>
        <p:nvCxnSpPr>
          <p:cNvPr id="1299" name="Google Shape;1299;p51"/>
          <p:cNvCxnSpPr/>
          <p:nvPr/>
        </p:nvCxnSpPr>
        <p:spPr>
          <a:xfrm>
            <a:off x="3694963" y="1953750"/>
            <a:ext cx="0" cy="645900"/>
          </a:xfrm>
          <a:prstGeom prst="straightConnector1">
            <a:avLst/>
          </a:prstGeom>
          <a:noFill/>
          <a:ln cap="flat" cmpd="sng" w="19050">
            <a:solidFill>
              <a:schemeClr val="dk1"/>
            </a:solidFill>
            <a:prstDash val="solid"/>
            <a:round/>
            <a:headEnd len="med" w="med" type="oval"/>
            <a:tailEnd len="med" w="med" type="none"/>
          </a:ln>
        </p:spPr>
      </p:cxnSp>
      <p:cxnSp>
        <p:nvCxnSpPr>
          <p:cNvPr id="1300" name="Google Shape;1300;p51"/>
          <p:cNvCxnSpPr>
            <a:stCxn id="1301" idx="2"/>
            <a:endCxn id="1302" idx="0"/>
          </p:cNvCxnSpPr>
          <p:nvPr/>
        </p:nvCxnSpPr>
        <p:spPr>
          <a:xfrm>
            <a:off x="7197735" y="1953750"/>
            <a:ext cx="0" cy="645900"/>
          </a:xfrm>
          <a:prstGeom prst="straightConnector1">
            <a:avLst/>
          </a:prstGeom>
          <a:noFill/>
          <a:ln cap="flat" cmpd="sng" w="19050">
            <a:solidFill>
              <a:schemeClr val="dk1"/>
            </a:solidFill>
            <a:prstDash val="solid"/>
            <a:round/>
            <a:headEnd len="med" w="med" type="oval"/>
            <a:tailEnd len="med" w="med" type="none"/>
          </a:ln>
        </p:spPr>
      </p:cxnSp>
      <p:cxnSp>
        <p:nvCxnSpPr>
          <p:cNvPr id="1303" name="Google Shape;1303;p51"/>
          <p:cNvCxnSpPr>
            <a:stCxn id="1297" idx="3"/>
            <a:endCxn id="1304" idx="1"/>
          </p:cNvCxnSpPr>
          <p:nvPr/>
        </p:nvCxnSpPr>
        <p:spPr>
          <a:xfrm>
            <a:off x="2445825" y="2827100"/>
            <a:ext cx="755100" cy="0"/>
          </a:xfrm>
          <a:prstGeom prst="straightConnector1">
            <a:avLst/>
          </a:prstGeom>
          <a:noFill/>
          <a:ln cap="flat" cmpd="sng" w="19050">
            <a:solidFill>
              <a:schemeClr val="dk1"/>
            </a:solidFill>
            <a:prstDash val="solid"/>
            <a:round/>
            <a:headEnd len="med" w="med" type="none"/>
            <a:tailEnd len="med" w="med" type="none"/>
          </a:ln>
        </p:spPr>
      </p:cxnSp>
      <p:cxnSp>
        <p:nvCxnSpPr>
          <p:cNvPr id="1305" name="Google Shape;1305;p51"/>
          <p:cNvCxnSpPr>
            <a:stCxn id="1304" idx="3"/>
            <a:endCxn id="1294" idx="1"/>
          </p:cNvCxnSpPr>
          <p:nvPr/>
        </p:nvCxnSpPr>
        <p:spPr>
          <a:xfrm>
            <a:off x="4199863" y="2827100"/>
            <a:ext cx="749700" cy="0"/>
          </a:xfrm>
          <a:prstGeom prst="straightConnector1">
            <a:avLst/>
          </a:prstGeom>
          <a:noFill/>
          <a:ln cap="flat" cmpd="sng" w="19050">
            <a:solidFill>
              <a:schemeClr val="dk1"/>
            </a:solidFill>
            <a:prstDash val="solid"/>
            <a:round/>
            <a:headEnd len="med" w="med" type="none"/>
            <a:tailEnd len="med" w="med" type="none"/>
          </a:ln>
        </p:spPr>
      </p:cxnSp>
      <p:cxnSp>
        <p:nvCxnSpPr>
          <p:cNvPr id="1306" name="Google Shape;1306;p51"/>
          <p:cNvCxnSpPr>
            <a:stCxn id="1294" idx="3"/>
            <a:endCxn id="1302" idx="1"/>
          </p:cNvCxnSpPr>
          <p:nvPr/>
        </p:nvCxnSpPr>
        <p:spPr>
          <a:xfrm>
            <a:off x="5948536" y="2827100"/>
            <a:ext cx="749700" cy="0"/>
          </a:xfrm>
          <a:prstGeom prst="straightConnector1">
            <a:avLst/>
          </a:prstGeom>
          <a:noFill/>
          <a:ln cap="flat" cmpd="sng" w="19050">
            <a:solidFill>
              <a:schemeClr val="dk1"/>
            </a:solidFill>
            <a:prstDash val="solid"/>
            <a:round/>
            <a:headEnd len="med" w="med" type="none"/>
            <a:tailEnd len="med" w="med" type="none"/>
          </a:ln>
        </p:spPr>
      </p:cxnSp>
      <p:sp>
        <p:nvSpPr>
          <p:cNvPr id="1307" name="Google Shape;1307;p51"/>
          <p:cNvSpPr/>
          <p:nvPr/>
        </p:nvSpPr>
        <p:spPr>
          <a:xfrm>
            <a:off x="1370275" y="2248400"/>
            <a:ext cx="1157400" cy="11574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1"/>
          <p:cNvSpPr/>
          <p:nvPr/>
        </p:nvSpPr>
        <p:spPr>
          <a:xfrm>
            <a:off x="3118952" y="2248400"/>
            <a:ext cx="1157400" cy="11574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1"/>
          <p:cNvSpPr/>
          <p:nvPr/>
        </p:nvSpPr>
        <p:spPr>
          <a:xfrm>
            <a:off x="4867642" y="2248400"/>
            <a:ext cx="1157400" cy="11574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1"/>
          <p:cNvSpPr/>
          <p:nvPr/>
        </p:nvSpPr>
        <p:spPr>
          <a:xfrm>
            <a:off x="6616319" y="2248400"/>
            <a:ext cx="1157400" cy="11574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1"/>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History</a:t>
            </a:r>
            <a:endParaRPr/>
          </a:p>
        </p:txBody>
      </p:sp>
      <p:sp>
        <p:nvSpPr>
          <p:cNvPr id="1298" name="Google Shape;1298;p51"/>
          <p:cNvSpPr txBox="1"/>
          <p:nvPr/>
        </p:nvSpPr>
        <p:spPr>
          <a:xfrm>
            <a:off x="1043888" y="3646625"/>
            <a:ext cx="1815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Chau Philomene One"/>
                <a:ea typeface="Chau Philomene One"/>
                <a:cs typeface="Chau Philomene One"/>
                <a:sym typeface="Chau Philomene One"/>
              </a:rPr>
              <a:t>Mercury</a:t>
            </a:r>
            <a:endParaRPr sz="2500">
              <a:solidFill>
                <a:schemeClr val="dk1"/>
              </a:solidFill>
              <a:latin typeface="Chau Philomene One"/>
              <a:ea typeface="Chau Philomene One"/>
              <a:cs typeface="Chau Philomene One"/>
              <a:sym typeface="Chau Philomene One"/>
            </a:endParaRPr>
          </a:p>
        </p:txBody>
      </p:sp>
      <p:sp>
        <p:nvSpPr>
          <p:cNvPr id="1312" name="Google Shape;1312;p51"/>
          <p:cNvSpPr txBox="1"/>
          <p:nvPr/>
        </p:nvSpPr>
        <p:spPr>
          <a:xfrm>
            <a:off x="1043887" y="4101800"/>
            <a:ext cx="18156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closest planet to the Sun</a:t>
            </a:r>
            <a:endParaRPr>
              <a:solidFill>
                <a:schemeClr val="dk1"/>
              </a:solidFill>
              <a:latin typeface="Didact Gothic"/>
              <a:ea typeface="Didact Gothic"/>
              <a:cs typeface="Didact Gothic"/>
              <a:sym typeface="Didact Gothic"/>
            </a:endParaRPr>
          </a:p>
        </p:txBody>
      </p:sp>
      <p:sp>
        <p:nvSpPr>
          <p:cNvPr id="1313" name="Google Shape;1313;p51"/>
          <p:cNvSpPr txBox="1"/>
          <p:nvPr/>
        </p:nvSpPr>
        <p:spPr>
          <a:xfrm>
            <a:off x="2789863" y="929249"/>
            <a:ext cx="1815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Chau Philomene One"/>
                <a:ea typeface="Chau Philomene One"/>
                <a:cs typeface="Chau Philomene One"/>
                <a:sym typeface="Chau Philomene One"/>
              </a:rPr>
              <a:t>Neptune</a:t>
            </a:r>
            <a:endParaRPr sz="2500">
              <a:solidFill>
                <a:schemeClr val="dk1"/>
              </a:solidFill>
              <a:latin typeface="Chau Philomene One"/>
              <a:ea typeface="Chau Philomene One"/>
              <a:cs typeface="Chau Philomene One"/>
              <a:sym typeface="Chau Philomene One"/>
            </a:endParaRPr>
          </a:p>
        </p:txBody>
      </p:sp>
      <p:sp>
        <p:nvSpPr>
          <p:cNvPr id="1314" name="Google Shape;1314;p51"/>
          <p:cNvSpPr txBox="1"/>
          <p:nvPr/>
        </p:nvSpPr>
        <p:spPr>
          <a:xfrm>
            <a:off x="2792563" y="1384350"/>
            <a:ext cx="18156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a:t>
            </a:r>
            <a:r>
              <a:rPr lang="en">
                <a:solidFill>
                  <a:schemeClr val="dk1"/>
                </a:solidFill>
                <a:latin typeface="Didact Gothic"/>
                <a:ea typeface="Didact Gothic"/>
                <a:cs typeface="Didact Gothic"/>
                <a:sym typeface="Didact Gothic"/>
              </a:rPr>
              <a:t>he farthest planet from the Sun</a:t>
            </a:r>
            <a:endParaRPr>
              <a:solidFill>
                <a:schemeClr val="dk1"/>
              </a:solidFill>
              <a:latin typeface="Didact Gothic"/>
              <a:ea typeface="Didact Gothic"/>
              <a:cs typeface="Didact Gothic"/>
              <a:sym typeface="Didact Gothic"/>
            </a:endParaRPr>
          </a:p>
        </p:txBody>
      </p:sp>
      <p:sp>
        <p:nvSpPr>
          <p:cNvPr id="1295" name="Google Shape;1295;p51"/>
          <p:cNvSpPr txBox="1"/>
          <p:nvPr/>
        </p:nvSpPr>
        <p:spPr>
          <a:xfrm>
            <a:off x="4541262" y="3646625"/>
            <a:ext cx="1815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Chau Philomene One"/>
                <a:ea typeface="Chau Philomene One"/>
                <a:cs typeface="Chau Philomene One"/>
                <a:sym typeface="Chau Philomene One"/>
              </a:rPr>
              <a:t>Mars</a:t>
            </a:r>
            <a:endParaRPr sz="2500">
              <a:solidFill>
                <a:schemeClr val="dk1"/>
              </a:solidFill>
              <a:latin typeface="Chau Philomene One"/>
              <a:ea typeface="Chau Philomene One"/>
              <a:cs typeface="Chau Philomene One"/>
              <a:sym typeface="Chau Philomene One"/>
            </a:endParaRPr>
          </a:p>
        </p:txBody>
      </p:sp>
      <p:sp>
        <p:nvSpPr>
          <p:cNvPr id="1315" name="Google Shape;1315;p51"/>
          <p:cNvSpPr txBox="1"/>
          <p:nvPr/>
        </p:nvSpPr>
        <p:spPr>
          <a:xfrm>
            <a:off x="4541254" y="4101800"/>
            <a:ext cx="18156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Mars is actually a very cold place</a:t>
            </a:r>
            <a:endParaRPr>
              <a:solidFill>
                <a:schemeClr val="dk1"/>
              </a:solidFill>
              <a:latin typeface="Didact Gothic"/>
              <a:ea typeface="Didact Gothic"/>
              <a:cs typeface="Didact Gothic"/>
              <a:sym typeface="Didact Gothic"/>
            </a:endParaRPr>
          </a:p>
        </p:txBody>
      </p:sp>
      <p:sp>
        <p:nvSpPr>
          <p:cNvPr id="1316" name="Google Shape;1316;p51"/>
          <p:cNvSpPr txBox="1"/>
          <p:nvPr/>
        </p:nvSpPr>
        <p:spPr>
          <a:xfrm>
            <a:off x="6287235" y="929249"/>
            <a:ext cx="1815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1"/>
                </a:solidFill>
                <a:latin typeface="Chau Philomene One"/>
                <a:ea typeface="Chau Philomene One"/>
                <a:cs typeface="Chau Philomene One"/>
                <a:sym typeface="Chau Philomene One"/>
              </a:rPr>
              <a:t>Jupiter</a:t>
            </a:r>
            <a:endParaRPr sz="2500">
              <a:solidFill>
                <a:schemeClr val="dk1"/>
              </a:solidFill>
              <a:latin typeface="Chau Philomene One"/>
              <a:ea typeface="Chau Philomene One"/>
              <a:cs typeface="Chau Philomene One"/>
              <a:sym typeface="Chau Philomene One"/>
            </a:endParaRPr>
          </a:p>
        </p:txBody>
      </p:sp>
      <p:sp>
        <p:nvSpPr>
          <p:cNvPr id="1301" name="Google Shape;1301;p51"/>
          <p:cNvSpPr txBox="1"/>
          <p:nvPr/>
        </p:nvSpPr>
        <p:spPr>
          <a:xfrm>
            <a:off x="6289935" y="1384350"/>
            <a:ext cx="18156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a:t>
            </a:r>
            <a:r>
              <a:rPr lang="en">
                <a:solidFill>
                  <a:schemeClr val="dk1"/>
                </a:solidFill>
                <a:latin typeface="Didact Gothic"/>
                <a:ea typeface="Didact Gothic"/>
                <a:cs typeface="Didact Gothic"/>
                <a:sym typeface="Didact Gothic"/>
              </a:rPr>
              <a:t> the biggest planet of </a:t>
            </a:r>
            <a:r>
              <a:rPr lang="en">
                <a:solidFill>
                  <a:schemeClr val="dk1"/>
                </a:solidFill>
                <a:latin typeface="Didact Gothic"/>
                <a:ea typeface="Didact Gothic"/>
                <a:cs typeface="Didact Gothic"/>
                <a:sym typeface="Didact Gothic"/>
              </a:rPr>
              <a:t>them</a:t>
            </a:r>
            <a:r>
              <a:rPr lang="en">
                <a:solidFill>
                  <a:schemeClr val="dk1"/>
                </a:solidFill>
                <a:latin typeface="Didact Gothic"/>
                <a:ea typeface="Didact Gothic"/>
                <a:cs typeface="Didact Gothic"/>
                <a:sym typeface="Didact Gothic"/>
              </a:rPr>
              <a:t> all</a:t>
            </a:r>
            <a:endParaRPr>
              <a:solidFill>
                <a:schemeClr val="dk1"/>
              </a:solidFill>
              <a:latin typeface="Didact Gothic"/>
              <a:ea typeface="Didact Gothic"/>
              <a:cs typeface="Didact Gothic"/>
              <a:sym typeface="Didact Gothic"/>
            </a:endParaRPr>
          </a:p>
        </p:txBody>
      </p:sp>
      <p:sp>
        <p:nvSpPr>
          <p:cNvPr id="1297" name="Google Shape;1297;p51"/>
          <p:cNvSpPr txBox="1"/>
          <p:nvPr/>
        </p:nvSpPr>
        <p:spPr>
          <a:xfrm>
            <a:off x="1446825" y="2599550"/>
            <a:ext cx="9990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Chau Philomene One"/>
                <a:ea typeface="Chau Philomene One"/>
                <a:cs typeface="Chau Philomene One"/>
                <a:sym typeface="Chau Philomene One"/>
              </a:rPr>
              <a:t>1820</a:t>
            </a:r>
            <a:endParaRPr sz="1900">
              <a:solidFill>
                <a:schemeClr val="dk1"/>
              </a:solidFill>
              <a:latin typeface="Chau Philomene One"/>
              <a:ea typeface="Chau Philomene One"/>
              <a:cs typeface="Chau Philomene One"/>
              <a:sym typeface="Chau Philomene One"/>
            </a:endParaRPr>
          </a:p>
        </p:txBody>
      </p:sp>
      <p:sp>
        <p:nvSpPr>
          <p:cNvPr id="1304" name="Google Shape;1304;p51"/>
          <p:cNvSpPr txBox="1"/>
          <p:nvPr/>
        </p:nvSpPr>
        <p:spPr>
          <a:xfrm>
            <a:off x="3200863" y="2599550"/>
            <a:ext cx="9990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Chau Philomene One"/>
                <a:ea typeface="Chau Philomene One"/>
                <a:cs typeface="Chau Philomene One"/>
                <a:sym typeface="Chau Philomene One"/>
              </a:rPr>
              <a:t>1970</a:t>
            </a:r>
            <a:endParaRPr sz="1900">
              <a:solidFill>
                <a:schemeClr val="dk1"/>
              </a:solidFill>
              <a:latin typeface="Chau Philomene One"/>
              <a:ea typeface="Chau Philomene One"/>
              <a:cs typeface="Chau Philomene One"/>
              <a:sym typeface="Chau Philomene One"/>
            </a:endParaRPr>
          </a:p>
        </p:txBody>
      </p:sp>
      <p:sp>
        <p:nvSpPr>
          <p:cNvPr id="1294" name="Google Shape;1294;p51"/>
          <p:cNvSpPr txBox="1"/>
          <p:nvPr/>
        </p:nvSpPr>
        <p:spPr>
          <a:xfrm>
            <a:off x="4949536" y="2599550"/>
            <a:ext cx="9990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Chau Philomene One"/>
                <a:ea typeface="Chau Philomene One"/>
                <a:cs typeface="Chau Philomene One"/>
                <a:sym typeface="Chau Philomene One"/>
              </a:rPr>
              <a:t>2002</a:t>
            </a:r>
            <a:endParaRPr sz="1900">
              <a:solidFill>
                <a:schemeClr val="dk1"/>
              </a:solidFill>
              <a:latin typeface="Chau Philomene One"/>
              <a:ea typeface="Chau Philomene One"/>
              <a:cs typeface="Chau Philomene One"/>
              <a:sym typeface="Chau Philomene One"/>
            </a:endParaRPr>
          </a:p>
        </p:txBody>
      </p:sp>
      <p:sp>
        <p:nvSpPr>
          <p:cNvPr id="1302" name="Google Shape;1302;p51"/>
          <p:cNvSpPr txBox="1"/>
          <p:nvPr/>
        </p:nvSpPr>
        <p:spPr>
          <a:xfrm>
            <a:off x="6698224" y="2599550"/>
            <a:ext cx="999000" cy="4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Chau Philomene One"/>
                <a:ea typeface="Chau Philomene One"/>
                <a:cs typeface="Chau Philomene One"/>
                <a:sym typeface="Chau Philomene One"/>
              </a:rPr>
              <a:t>2020</a:t>
            </a:r>
            <a:endParaRPr sz="1900">
              <a:solidFill>
                <a:schemeClr val="dk1"/>
              </a:solidFill>
              <a:latin typeface="Chau Philomene One"/>
              <a:ea typeface="Chau Philomene One"/>
              <a:cs typeface="Chau Philomene One"/>
              <a:sym typeface="Chau Philomene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52"/>
          <p:cNvSpPr txBox="1"/>
          <p:nvPr>
            <p:ph type="title"/>
          </p:nvPr>
        </p:nvSpPr>
        <p:spPr>
          <a:xfrm>
            <a:off x="3900450" y="1172050"/>
            <a:ext cx="4385100" cy="26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words</a:t>
            </a:r>
            <a:endParaRPr/>
          </a:p>
        </p:txBody>
      </p:sp>
      <p:grpSp>
        <p:nvGrpSpPr>
          <p:cNvPr id="1322" name="Google Shape;1322;p52"/>
          <p:cNvGrpSpPr/>
          <p:nvPr/>
        </p:nvGrpSpPr>
        <p:grpSpPr>
          <a:xfrm>
            <a:off x="1358025" y="1970025"/>
            <a:ext cx="2235627" cy="2676427"/>
            <a:chOff x="1358025" y="1970025"/>
            <a:chExt cx="2235627" cy="2676427"/>
          </a:xfrm>
        </p:grpSpPr>
        <p:sp>
          <p:nvSpPr>
            <p:cNvPr id="1323" name="Google Shape;1323;p52"/>
            <p:cNvSpPr/>
            <p:nvPr/>
          </p:nvSpPr>
          <p:spPr>
            <a:xfrm>
              <a:off x="1965525" y="2606409"/>
              <a:ext cx="417814" cy="430194"/>
            </a:xfrm>
            <a:custGeom>
              <a:rect b="b" l="l" r="r" t="t"/>
              <a:pathLst>
                <a:path extrusionOk="0" h="10008" w="9720">
                  <a:moveTo>
                    <a:pt x="312" y="0"/>
                  </a:moveTo>
                  <a:cubicBezTo>
                    <a:pt x="219" y="0"/>
                    <a:pt x="124" y="12"/>
                    <a:pt x="25" y="36"/>
                  </a:cubicBezTo>
                  <a:cubicBezTo>
                    <a:pt x="1" y="48"/>
                    <a:pt x="196" y="195"/>
                    <a:pt x="269" y="280"/>
                  </a:cubicBezTo>
                  <a:cubicBezTo>
                    <a:pt x="866" y="1036"/>
                    <a:pt x="1135" y="4670"/>
                    <a:pt x="1135" y="4670"/>
                  </a:cubicBezTo>
                  <a:cubicBezTo>
                    <a:pt x="1147" y="4731"/>
                    <a:pt x="1147" y="4975"/>
                    <a:pt x="1147" y="5341"/>
                  </a:cubicBezTo>
                  <a:cubicBezTo>
                    <a:pt x="501" y="9023"/>
                    <a:pt x="2293" y="9938"/>
                    <a:pt x="2293" y="9938"/>
                  </a:cubicBezTo>
                  <a:cubicBezTo>
                    <a:pt x="2360" y="9985"/>
                    <a:pt x="2437" y="10007"/>
                    <a:pt x="2523" y="10007"/>
                  </a:cubicBezTo>
                  <a:cubicBezTo>
                    <a:pt x="3887" y="10007"/>
                    <a:pt x="7512" y="4451"/>
                    <a:pt x="7512" y="4451"/>
                  </a:cubicBezTo>
                  <a:cubicBezTo>
                    <a:pt x="7805" y="4012"/>
                    <a:pt x="8122" y="3597"/>
                    <a:pt x="8476" y="3207"/>
                  </a:cubicBezTo>
                  <a:cubicBezTo>
                    <a:pt x="8646" y="3012"/>
                    <a:pt x="8829" y="2841"/>
                    <a:pt x="9037" y="2695"/>
                  </a:cubicBezTo>
                  <a:cubicBezTo>
                    <a:pt x="9268" y="2536"/>
                    <a:pt x="9720" y="2134"/>
                    <a:pt x="9720" y="2073"/>
                  </a:cubicBezTo>
                  <a:cubicBezTo>
                    <a:pt x="9717" y="2066"/>
                    <a:pt x="9709" y="2063"/>
                    <a:pt x="9696" y="2063"/>
                  </a:cubicBezTo>
                  <a:cubicBezTo>
                    <a:pt x="9536" y="2063"/>
                    <a:pt x="8646" y="2524"/>
                    <a:pt x="8646" y="2524"/>
                  </a:cubicBezTo>
                  <a:cubicBezTo>
                    <a:pt x="8646" y="2524"/>
                    <a:pt x="9683" y="1682"/>
                    <a:pt x="9622" y="1500"/>
                  </a:cubicBezTo>
                  <a:cubicBezTo>
                    <a:pt x="9618" y="1483"/>
                    <a:pt x="9604" y="1476"/>
                    <a:pt x="9583" y="1476"/>
                  </a:cubicBezTo>
                  <a:cubicBezTo>
                    <a:pt x="9383" y="1476"/>
                    <a:pt x="8516" y="2129"/>
                    <a:pt x="8383" y="2230"/>
                  </a:cubicBezTo>
                  <a:lnTo>
                    <a:pt x="8383" y="2230"/>
                  </a:lnTo>
                  <a:cubicBezTo>
                    <a:pt x="8530" y="2118"/>
                    <a:pt x="9564" y="1317"/>
                    <a:pt x="9439" y="1158"/>
                  </a:cubicBezTo>
                  <a:cubicBezTo>
                    <a:pt x="9430" y="1145"/>
                    <a:pt x="9413" y="1139"/>
                    <a:pt x="9390" y="1139"/>
                  </a:cubicBezTo>
                  <a:cubicBezTo>
                    <a:pt x="9219" y="1139"/>
                    <a:pt x="8707" y="1484"/>
                    <a:pt x="8355" y="1737"/>
                  </a:cubicBezTo>
                  <a:lnTo>
                    <a:pt x="8355" y="1737"/>
                  </a:lnTo>
                  <a:cubicBezTo>
                    <a:pt x="8742" y="1440"/>
                    <a:pt x="9292" y="978"/>
                    <a:pt x="9171" y="841"/>
                  </a:cubicBezTo>
                  <a:cubicBezTo>
                    <a:pt x="9168" y="838"/>
                    <a:pt x="9162" y="836"/>
                    <a:pt x="9155" y="836"/>
                  </a:cubicBezTo>
                  <a:cubicBezTo>
                    <a:pt x="9024" y="836"/>
                    <a:pt x="8270" y="1329"/>
                    <a:pt x="7647" y="1756"/>
                  </a:cubicBezTo>
                  <a:cubicBezTo>
                    <a:pt x="6988" y="2219"/>
                    <a:pt x="6890" y="2499"/>
                    <a:pt x="6890" y="2499"/>
                  </a:cubicBezTo>
                  <a:cubicBezTo>
                    <a:pt x="6890" y="2499"/>
                    <a:pt x="3210" y="5598"/>
                    <a:pt x="3089" y="5598"/>
                  </a:cubicBezTo>
                  <a:cubicBezTo>
                    <a:pt x="3087" y="5598"/>
                    <a:pt x="3086" y="5598"/>
                    <a:pt x="3086" y="5597"/>
                  </a:cubicBezTo>
                  <a:cubicBezTo>
                    <a:pt x="2613" y="3590"/>
                    <a:pt x="1933" y="0"/>
                    <a:pt x="3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2"/>
            <p:cNvSpPr/>
            <p:nvPr/>
          </p:nvSpPr>
          <p:spPr>
            <a:xfrm>
              <a:off x="1965525" y="2607398"/>
              <a:ext cx="109612" cy="209724"/>
            </a:xfrm>
            <a:custGeom>
              <a:rect b="b" l="l" r="r" t="t"/>
              <a:pathLst>
                <a:path extrusionOk="0" h="4879" w="2550">
                  <a:moveTo>
                    <a:pt x="315" y="1"/>
                  </a:moveTo>
                  <a:cubicBezTo>
                    <a:pt x="222" y="1"/>
                    <a:pt x="125" y="13"/>
                    <a:pt x="25" y="38"/>
                  </a:cubicBezTo>
                  <a:cubicBezTo>
                    <a:pt x="1" y="38"/>
                    <a:pt x="196" y="184"/>
                    <a:pt x="269" y="269"/>
                  </a:cubicBezTo>
                  <a:cubicBezTo>
                    <a:pt x="866" y="1025"/>
                    <a:pt x="1135" y="4659"/>
                    <a:pt x="1135" y="4659"/>
                  </a:cubicBezTo>
                  <a:cubicBezTo>
                    <a:pt x="1147" y="4732"/>
                    <a:pt x="1147" y="4806"/>
                    <a:pt x="1147" y="4879"/>
                  </a:cubicBezTo>
                  <a:cubicBezTo>
                    <a:pt x="1598" y="4367"/>
                    <a:pt x="2074" y="3854"/>
                    <a:pt x="2549" y="3354"/>
                  </a:cubicBezTo>
                  <a:cubicBezTo>
                    <a:pt x="2077" y="1657"/>
                    <a:pt x="1418" y="1"/>
                    <a:pt x="31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2"/>
            <p:cNvSpPr/>
            <p:nvPr/>
          </p:nvSpPr>
          <p:spPr>
            <a:xfrm>
              <a:off x="2259067" y="2660226"/>
              <a:ext cx="27295" cy="69894"/>
            </a:xfrm>
            <a:custGeom>
              <a:rect b="b" l="l" r="r" t="t"/>
              <a:pathLst>
                <a:path extrusionOk="0" h="1626" w="635">
                  <a:moveTo>
                    <a:pt x="293" y="0"/>
                  </a:moveTo>
                  <a:cubicBezTo>
                    <a:pt x="272" y="0"/>
                    <a:pt x="252" y="20"/>
                    <a:pt x="232" y="65"/>
                  </a:cubicBezTo>
                  <a:cubicBezTo>
                    <a:pt x="61" y="430"/>
                    <a:pt x="1" y="1577"/>
                    <a:pt x="1" y="1625"/>
                  </a:cubicBezTo>
                  <a:lnTo>
                    <a:pt x="635" y="1016"/>
                  </a:lnTo>
                  <a:cubicBezTo>
                    <a:pt x="635" y="1016"/>
                    <a:pt x="447" y="0"/>
                    <a:pt x="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2"/>
            <p:cNvSpPr/>
            <p:nvPr/>
          </p:nvSpPr>
          <p:spPr>
            <a:xfrm>
              <a:off x="1550897" y="2258622"/>
              <a:ext cx="470772" cy="732851"/>
            </a:xfrm>
            <a:custGeom>
              <a:rect b="b" l="l" r="r" t="t"/>
              <a:pathLst>
                <a:path extrusionOk="0" h="17049" w="10952">
                  <a:moveTo>
                    <a:pt x="7285" y="0"/>
                  </a:moveTo>
                  <a:cubicBezTo>
                    <a:pt x="7202" y="0"/>
                    <a:pt x="7119" y="2"/>
                    <a:pt x="7037" y="6"/>
                  </a:cubicBezTo>
                  <a:cubicBezTo>
                    <a:pt x="3489" y="152"/>
                    <a:pt x="2111" y="13334"/>
                    <a:pt x="1" y="14785"/>
                  </a:cubicBezTo>
                  <a:cubicBezTo>
                    <a:pt x="1" y="14785"/>
                    <a:pt x="7020" y="17049"/>
                    <a:pt x="7853" y="17049"/>
                  </a:cubicBezTo>
                  <a:cubicBezTo>
                    <a:pt x="7881" y="17049"/>
                    <a:pt x="7902" y="17046"/>
                    <a:pt x="7915" y="17041"/>
                  </a:cubicBezTo>
                  <a:cubicBezTo>
                    <a:pt x="8342" y="16883"/>
                    <a:pt x="6903" y="8713"/>
                    <a:pt x="6903" y="8713"/>
                  </a:cubicBezTo>
                  <a:lnTo>
                    <a:pt x="10842" y="2591"/>
                  </a:lnTo>
                  <a:cubicBezTo>
                    <a:pt x="10951" y="2213"/>
                    <a:pt x="10403" y="1164"/>
                    <a:pt x="10098" y="920"/>
                  </a:cubicBezTo>
                  <a:cubicBezTo>
                    <a:pt x="9320" y="278"/>
                    <a:pt x="8293" y="0"/>
                    <a:pt x="7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2"/>
            <p:cNvSpPr/>
            <p:nvPr/>
          </p:nvSpPr>
          <p:spPr>
            <a:xfrm>
              <a:off x="1800938" y="2296578"/>
              <a:ext cx="231216" cy="366490"/>
            </a:xfrm>
            <a:custGeom>
              <a:rect b="b" l="l" r="r" t="t"/>
              <a:pathLst>
                <a:path extrusionOk="0" h="8526" w="5379">
                  <a:moveTo>
                    <a:pt x="2989" y="110"/>
                  </a:moveTo>
                  <a:cubicBezTo>
                    <a:pt x="2971" y="110"/>
                    <a:pt x="2955" y="110"/>
                    <a:pt x="2939" y="111"/>
                  </a:cubicBezTo>
                  <a:cubicBezTo>
                    <a:pt x="2622" y="123"/>
                    <a:pt x="1501" y="1"/>
                    <a:pt x="1147" y="2586"/>
                  </a:cubicBezTo>
                  <a:cubicBezTo>
                    <a:pt x="1136" y="2628"/>
                    <a:pt x="1098" y="2662"/>
                    <a:pt x="1056" y="2662"/>
                  </a:cubicBezTo>
                  <a:cubicBezTo>
                    <a:pt x="1050" y="2662"/>
                    <a:pt x="1044" y="2661"/>
                    <a:pt x="1037" y="2659"/>
                  </a:cubicBezTo>
                  <a:cubicBezTo>
                    <a:pt x="963" y="2646"/>
                    <a:pt x="850" y="2622"/>
                    <a:pt x="729" y="2622"/>
                  </a:cubicBezTo>
                  <a:cubicBezTo>
                    <a:pt x="514" y="2622"/>
                    <a:pt x="273" y="2698"/>
                    <a:pt x="171" y="3049"/>
                  </a:cubicBezTo>
                  <a:cubicBezTo>
                    <a:pt x="1" y="3598"/>
                    <a:pt x="501" y="4025"/>
                    <a:pt x="818" y="4086"/>
                  </a:cubicBezTo>
                  <a:cubicBezTo>
                    <a:pt x="915" y="4110"/>
                    <a:pt x="1123" y="4171"/>
                    <a:pt x="1184" y="4244"/>
                  </a:cubicBezTo>
                  <a:cubicBezTo>
                    <a:pt x="1342" y="4488"/>
                    <a:pt x="1354" y="4976"/>
                    <a:pt x="1415" y="5586"/>
                  </a:cubicBezTo>
                  <a:cubicBezTo>
                    <a:pt x="1513" y="6330"/>
                    <a:pt x="1110" y="7049"/>
                    <a:pt x="427" y="7354"/>
                  </a:cubicBezTo>
                  <a:cubicBezTo>
                    <a:pt x="427" y="7354"/>
                    <a:pt x="2062" y="8525"/>
                    <a:pt x="3050" y="8525"/>
                  </a:cubicBezTo>
                  <a:cubicBezTo>
                    <a:pt x="3422" y="8525"/>
                    <a:pt x="3702" y="8360"/>
                    <a:pt x="3769" y="7903"/>
                  </a:cubicBezTo>
                  <a:cubicBezTo>
                    <a:pt x="3769" y="7903"/>
                    <a:pt x="4013" y="4793"/>
                    <a:pt x="4025" y="4781"/>
                  </a:cubicBezTo>
                  <a:cubicBezTo>
                    <a:pt x="4330" y="4561"/>
                    <a:pt x="5378" y="4610"/>
                    <a:pt x="5098" y="2330"/>
                  </a:cubicBezTo>
                  <a:cubicBezTo>
                    <a:pt x="4840" y="290"/>
                    <a:pt x="3443" y="110"/>
                    <a:pt x="2989" y="1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2"/>
            <p:cNvSpPr/>
            <p:nvPr/>
          </p:nvSpPr>
          <p:spPr>
            <a:xfrm>
              <a:off x="1828276" y="2284198"/>
              <a:ext cx="163515" cy="138283"/>
            </a:xfrm>
            <a:custGeom>
              <a:rect b="b" l="l" r="r" t="t"/>
              <a:pathLst>
                <a:path extrusionOk="0" h="3217" w="3804">
                  <a:moveTo>
                    <a:pt x="2017" y="1"/>
                  </a:moveTo>
                  <a:cubicBezTo>
                    <a:pt x="0" y="1"/>
                    <a:pt x="462" y="2935"/>
                    <a:pt x="462" y="2935"/>
                  </a:cubicBezTo>
                  <a:cubicBezTo>
                    <a:pt x="587" y="3132"/>
                    <a:pt x="749" y="3216"/>
                    <a:pt x="935" y="3216"/>
                  </a:cubicBezTo>
                  <a:cubicBezTo>
                    <a:pt x="1988" y="3216"/>
                    <a:pt x="3803" y="520"/>
                    <a:pt x="3803" y="520"/>
                  </a:cubicBezTo>
                  <a:cubicBezTo>
                    <a:pt x="3058" y="151"/>
                    <a:pt x="2474"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2"/>
            <p:cNvSpPr/>
            <p:nvPr/>
          </p:nvSpPr>
          <p:spPr>
            <a:xfrm>
              <a:off x="1968147" y="2429743"/>
              <a:ext cx="36236" cy="21621"/>
            </a:xfrm>
            <a:custGeom>
              <a:rect b="b" l="l" r="r" t="t"/>
              <a:pathLst>
                <a:path extrusionOk="0" h="503" w="843">
                  <a:moveTo>
                    <a:pt x="842" y="0"/>
                  </a:moveTo>
                  <a:lnTo>
                    <a:pt x="1" y="256"/>
                  </a:lnTo>
                  <a:cubicBezTo>
                    <a:pt x="1" y="256"/>
                    <a:pt x="238" y="502"/>
                    <a:pt x="451" y="502"/>
                  </a:cubicBezTo>
                  <a:cubicBezTo>
                    <a:pt x="489" y="502"/>
                    <a:pt x="526" y="494"/>
                    <a:pt x="562" y="476"/>
                  </a:cubicBezTo>
                  <a:cubicBezTo>
                    <a:pt x="793" y="366"/>
                    <a:pt x="842" y="0"/>
                    <a:pt x="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2"/>
            <p:cNvSpPr/>
            <p:nvPr/>
          </p:nvSpPr>
          <p:spPr>
            <a:xfrm>
              <a:off x="1898512" y="2498261"/>
              <a:ext cx="76126" cy="59233"/>
            </a:xfrm>
            <a:custGeom>
              <a:rect b="b" l="l" r="r" t="t"/>
              <a:pathLst>
                <a:path extrusionOk="0" h="1378" w="1771">
                  <a:moveTo>
                    <a:pt x="269" y="1"/>
                  </a:moveTo>
                  <a:cubicBezTo>
                    <a:pt x="1" y="1"/>
                    <a:pt x="778" y="1377"/>
                    <a:pt x="1311" y="1377"/>
                  </a:cubicBezTo>
                  <a:cubicBezTo>
                    <a:pt x="1570" y="1377"/>
                    <a:pt x="1771" y="1053"/>
                    <a:pt x="1767" y="89"/>
                  </a:cubicBezTo>
                  <a:lnTo>
                    <a:pt x="1767" y="89"/>
                  </a:lnTo>
                  <a:cubicBezTo>
                    <a:pt x="1767" y="89"/>
                    <a:pt x="1672" y="91"/>
                    <a:pt x="1527" y="91"/>
                  </a:cubicBezTo>
                  <a:cubicBezTo>
                    <a:pt x="1201" y="91"/>
                    <a:pt x="621" y="80"/>
                    <a:pt x="291" y="4"/>
                  </a:cubicBezTo>
                  <a:cubicBezTo>
                    <a:pt x="283" y="2"/>
                    <a:pt x="276" y="1"/>
                    <a:pt x="269" y="1"/>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2"/>
            <p:cNvSpPr/>
            <p:nvPr/>
          </p:nvSpPr>
          <p:spPr>
            <a:xfrm>
              <a:off x="1808288" y="2462240"/>
              <a:ext cx="65036" cy="91214"/>
            </a:xfrm>
            <a:custGeom>
              <a:rect b="b" l="l" r="r" t="t"/>
              <a:pathLst>
                <a:path extrusionOk="0" fill="none" h="2122" w="1513">
                  <a:moveTo>
                    <a:pt x="1512" y="1061"/>
                  </a:moveTo>
                  <a:cubicBezTo>
                    <a:pt x="1512" y="1646"/>
                    <a:pt x="1171" y="2122"/>
                    <a:pt x="756" y="2122"/>
                  </a:cubicBezTo>
                  <a:cubicBezTo>
                    <a:pt x="342" y="2122"/>
                    <a:pt x="0" y="1646"/>
                    <a:pt x="0" y="1061"/>
                  </a:cubicBezTo>
                  <a:cubicBezTo>
                    <a:pt x="0" y="476"/>
                    <a:pt x="342" y="0"/>
                    <a:pt x="756" y="0"/>
                  </a:cubicBezTo>
                  <a:cubicBezTo>
                    <a:pt x="1183" y="0"/>
                    <a:pt x="1512" y="476"/>
                    <a:pt x="1512" y="1061"/>
                  </a:cubicBezTo>
                  <a:close/>
                </a:path>
              </a:pathLst>
            </a:custGeom>
            <a:noFill/>
            <a:ln cap="flat" cmpd="sng" w="4275">
              <a:solidFill>
                <a:srgbClr val="FCF7EC"/>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2"/>
            <p:cNvSpPr/>
            <p:nvPr/>
          </p:nvSpPr>
          <p:spPr>
            <a:xfrm>
              <a:off x="1839753" y="4432044"/>
              <a:ext cx="122679" cy="172370"/>
            </a:xfrm>
            <a:custGeom>
              <a:rect b="b" l="l" r="r" t="t"/>
              <a:pathLst>
                <a:path extrusionOk="0" h="4010" w="2854">
                  <a:moveTo>
                    <a:pt x="2854" y="0"/>
                  </a:moveTo>
                  <a:lnTo>
                    <a:pt x="0" y="73"/>
                  </a:lnTo>
                  <a:lnTo>
                    <a:pt x="378" y="2756"/>
                  </a:lnTo>
                  <a:cubicBezTo>
                    <a:pt x="378" y="2756"/>
                    <a:pt x="807" y="4010"/>
                    <a:pt x="1277" y="4010"/>
                  </a:cubicBezTo>
                  <a:cubicBezTo>
                    <a:pt x="1367" y="4010"/>
                    <a:pt x="1458" y="3964"/>
                    <a:pt x="1549" y="3854"/>
                  </a:cubicBezTo>
                  <a:cubicBezTo>
                    <a:pt x="1878" y="3451"/>
                    <a:pt x="2256" y="3098"/>
                    <a:pt x="2671" y="2793"/>
                  </a:cubicBezTo>
                  <a:lnTo>
                    <a:pt x="28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2"/>
            <p:cNvSpPr/>
            <p:nvPr/>
          </p:nvSpPr>
          <p:spPr>
            <a:xfrm>
              <a:off x="1843406" y="4537356"/>
              <a:ext cx="220728" cy="102820"/>
            </a:xfrm>
            <a:custGeom>
              <a:rect b="b" l="l" r="r" t="t"/>
              <a:pathLst>
                <a:path extrusionOk="0" h="2392" w="5135">
                  <a:moveTo>
                    <a:pt x="148" y="0"/>
                  </a:moveTo>
                  <a:cubicBezTo>
                    <a:pt x="147" y="0"/>
                    <a:pt x="147" y="1"/>
                    <a:pt x="147" y="1"/>
                  </a:cubicBezTo>
                  <a:cubicBezTo>
                    <a:pt x="49" y="757"/>
                    <a:pt x="0" y="1526"/>
                    <a:pt x="25" y="2294"/>
                  </a:cubicBezTo>
                  <a:cubicBezTo>
                    <a:pt x="25" y="2367"/>
                    <a:pt x="4890" y="2391"/>
                    <a:pt x="4890" y="2391"/>
                  </a:cubicBezTo>
                  <a:cubicBezTo>
                    <a:pt x="5049" y="2391"/>
                    <a:pt x="5134" y="2245"/>
                    <a:pt x="5024" y="2160"/>
                  </a:cubicBezTo>
                  <a:lnTo>
                    <a:pt x="2769" y="331"/>
                  </a:lnTo>
                  <a:cubicBezTo>
                    <a:pt x="2730" y="303"/>
                    <a:pt x="2687" y="291"/>
                    <a:pt x="2644" y="291"/>
                  </a:cubicBezTo>
                  <a:cubicBezTo>
                    <a:pt x="2592" y="291"/>
                    <a:pt x="2540" y="309"/>
                    <a:pt x="2500" y="343"/>
                  </a:cubicBezTo>
                  <a:cubicBezTo>
                    <a:pt x="2390" y="440"/>
                    <a:pt x="1513" y="1270"/>
                    <a:pt x="1256" y="1355"/>
                  </a:cubicBezTo>
                  <a:cubicBezTo>
                    <a:pt x="1240" y="1361"/>
                    <a:pt x="1223" y="1363"/>
                    <a:pt x="1206" y="1363"/>
                  </a:cubicBezTo>
                  <a:cubicBezTo>
                    <a:pt x="815" y="1363"/>
                    <a:pt x="180" y="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2"/>
            <p:cNvSpPr/>
            <p:nvPr/>
          </p:nvSpPr>
          <p:spPr>
            <a:xfrm>
              <a:off x="1470730" y="4428906"/>
              <a:ext cx="148384" cy="175508"/>
            </a:xfrm>
            <a:custGeom>
              <a:rect b="b" l="l" r="r" t="t"/>
              <a:pathLst>
                <a:path extrusionOk="0" h="4083" w="3452">
                  <a:moveTo>
                    <a:pt x="3451" y="0"/>
                  </a:moveTo>
                  <a:lnTo>
                    <a:pt x="598" y="73"/>
                  </a:lnTo>
                  <a:lnTo>
                    <a:pt x="0" y="2829"/>
                  </a:lnTo>
                  <a:cubicBezTo>
                    <a:pt x="0" y="2829"/>
                    <a:pt x="430" y="4083"/>
                    <a:pt x="899" y="4083"/>
                  </a:cubicBezTo>
                  <a:cubicBezTo>
                    <a:pt x="989" y="4083"/>
                    <a:pt x="1081" y="4037"/>
                    <a:pt x="1171" y="3927"/>
                  </a:cubicBezTo>
                  <a:cubicBezTo>
                    <a:pt x="1500" y="3524"/>
                    <a:pt x="1878" y="3171"/>
                    <a:pt x="2293" y="2866"/>
                  </a:cubicBezTo>
                  <a:lnTo>
                    <a:pt x="3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2"/>
            <p:cNvSpPr/>
            <p:nvPr/>
          </p:nvSpPr>
          <p:spPr>
            <a:xfrm>
              <a:off x="1439266" y="4537356"/>
              <a:ext cx="239598" cy="102820"/>
            </a:xfrm>
            <a:custGeom>
              <a:rect b="b" l="l" r="r" t="t"/>
              <a:pathLst>
                <a:path extrusionOk="0" h="2392" w="5574">
                  <a:moveTo>
                    <a:pt x="758" y="0"/>
                  </a:moveTo>
                  <a:cubicBezTo>
                    <a:pt x="757" y="0"/>
                    <a:pt x="757" y="1"/>
                    <a:pt x="757" y="1"/>
                  </a:cubicBezTo>
                  <a:cubicBezTo>
                    <a:pt x="671" y="404"/>
                    <a:pt x="1" y="1855"/>
                    <a:pt x="49" y="2294"/>
                  </a:cubicBezTo>
                  <a:cubicBezTo>
                    <a:pt x="49" y="2367"/>
                    <a:pt x="5317" y="2391"/>
                    <a:pt x="5317" y="2391"/>
                  </a:cubicBezTo>
                  <a:cubicBezTo>
                    <a:pt x="5488" y="2391"/>
                    <a:pt x="5573" y="2245"/>
                    <a:pt x="5451" y="2160"/>
                  </a:cubicBezTo>
                  <a:lnTo>
                    <a:pt x="3208" y="331"/>
                  </a:lnTo>
                  <a:cubicBezTo>
                    <a:pt x="3169" y="309"/>
                    <a:pt x="3126" y="297"/>
                    <a:pt x="3082" y="297"/>
                  </a:cubicBezTo>
                  <a:cubicBezTo>
                    <a:pt x="3029" y="297"/>
                    <a:pt x="2974" y="315"/>
                    <a:pt x="2927" y="355"/>
                  </a:cubicBezTo>
                  <a:cubicBezTo>
                    <a:pt x="2830" y="453"/>
                    <a:pt x="1939" y="1282"/>
                    <a:pt x="1683" y="1367"/>
                  </a:cubicBezTo>
                  <a:cubicBezTo>
                    <a:pt x="1668" y="1373"/>
                    <a:pt x="1652" y="1375"/>
                    <a:pt x="1636" y="1375"/>
                  </a:cubicBezTo>
                  <a:cubicBezTo>
                    <a:pt x="1268" y="1375"/>
                    <a:pt x="784" y="0"/>
                    <a:pt x="7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2"/>
            <p:cNvSpPr/>
            <p:nvPr/>
          </p:nvSpPr>
          <p:spPr>
            <a:xfrm>
              <a:off x="1358025" y="2992323"/>
              <a:ext cx="832963" cy="1466992"/>
            </a:xfrm>
            <a:custGeom>
              <a:rect b="b" l="l" r="r" t="t"/>
              <a:pathLst>
                <a:path extrusionOk="0" h="34128" w="19378">
                  <a:moveTo>
                    <a:pt x="13569" y="0"/>
                  </a:moveTo>
                  <a:cubicBezTo>
                    <a:pt x="12036" y="0"/>
                    <a:pt x="10395" y="196"/>
                    <a:pt x="8963" y="240"/>
                  </a:cubicBezTo>
                  <a:cubicBezTo>
                    <a:pt x="8000" y="1948"/>
                    <a:pt x="7488" y="3204"/>
                    <a:pt x="6927" y="5386"/>
                  </a:cubicBezTo>
                  <a:cubicBezTo>
                    <a:pt x="6281" y="7911"/>
                    <a:pt x="305" y="29275"/>
                    <a:pt x="0" y="33860"/>
                  </a:cubicBezTo>
                  <a:cubicBezTo>
                    <a:pt x="677" y="34024"/>
                    <a:pt x="11220" y="34128"/>
                    <a:pt x="14860" y="34128"/>
                  </a:cubicBezTo>
                  <a:cubicBezTo>
                    <a:pt x="15552" y="34128"/>
                    <a:pt x="15995" y="34124"/>
                    <a:pt x="16073" y="34116"/>
                  </a:cubicBezTo>
                  <a:cubicBezTo>
                    <a:pt x="16597" y="28458"/>
                    <a:pt x="19377" y="7033"/>
                    <a:pt x="15182" y="94"/>
                  </a:cubicBezTo>
                  <a:cubicBezTo>
                    <a:pt x="14669" y="26"/>
                    <a:pt x="14126" y="0"/>
                    <a:pt x="135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2"/>
            <p:cNvSpPr/>
            <p:nvPr/>
          </p:nvSpPr>
          <p:spPr>
            <a:xfrm>
              <a:off x="1648428" y="2594847"/>
              <a:ext cx="408873" cy="429979"/>
            </a:xfrm>
            <a:custGeom>
              <a:rect b="b" l="l" r="r" t="t"/>
              <a:pathLst>
                <a:path extrusionOk="0" h="10003" w="9512">
                  <a:moveTo>
                    <a:pt x="4536" y="0"/>
                  </a:moveTo>
                  <a:cubicBezTo>
                    <a:pt x="4049" y="37"/>
                    <a:pt x="2146" y="1208"/>
                    <a:pt x="2146" y="1208"/>
                  </a:cubicBezTo>
                  <a:cubicBezTo>
                    <a:pt x="1549" y="2866"/>
                    <a:pt x="0" y="8110"/>
                    <a:pt x="1768" y="9658"/>
                  </a:cubicBezTo>
                  <a:cubicBezTo>
                    <a:pt x="3375" y="9911"/>
                    <a:pt x="4687" y="10002"/>
                    <a:pt x="5744" y="10002"/>
                  </a:cubicBezTo>
                  <a:cubicBezTo>
                    <a:pt x="8458" y="10002"/>
                    <a:pt x="9487" y="9402"/>
                    <a:pt x="9487" y="9402"/>
                  </a:cubicBezTo>
                  <a:cubicBezTo>
                    <a:pt x="9414" y="9195"/>
                    <a:pt x="9378" y="7268"/>
                    <a:pt x="9451" y="5939"/>
                  </a:cubicBezTo>
                  <a:cubicBezTo>
                    <a:pt x="9512" y="4610"/>
                    <a:pt x="7963" y="464"/>
                    <a:pt x="8024" y="330"/>
                  </a:cubicBezTo>
                  <a:cubicBezTo>
                    <a:pt x="7881" y="246"/>
                    <a:pt x="7599" y="98"/>
                    <a:pt x="7434" y="98"/>
                  </a:cubicBezTo>
                  <a:cubicBezTo>
                    <a:pt x="7359" y="98"/>
                    <a:pt x="7308" y="128"/>
                    <a:pt x="7305" y="208"/>
                  </a:cubicBezTo>
                  <a:cubicBezTo>
                    <a:pt x="7289" y="965"/>
                    <a:pt x="7008" y="1224"/>
                    <a:pt x="6631" y="1224"/>
                  </a:cubicBezTo>
                  <a:cubicBezTo>
                    <a:pt x="5812" y="1224"/>
                    <a:pt x="4536" y="0"/>
                    <a:pt x="453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2"/>
            <p:cNvSpPr/>
            <p:nvPr/>
          </p:nvSpPr>
          <p:spPr>
            <a:xfrm>
              <a:off x="1473868" y="3133785"/>
              <a:ext cx="425122" cy="363352"/>
            </a:xfrm>
            <a:custGeom>
              <a:rect b="b" l="l" r="r" t="t"/>
              <a:pathLst>
                <a:path extrusionOk="0" h="8453" w="9890">
                  <a:moveTo>
                    <a:pt x="3150" y="0"/>
                  </a:moveTo>
                  <a:cubicBezTo>
                    <a:pt x="2772" y="0"/>
                    <a:pt x="2402" y="186"/>
                    <a:pt x="2183" y="522"/>
                  </a:cubicBezTo>
                  <a:lnTo>
                    <a:pt x="342" y="3400"/>
                  </a:lnTo>
                  <a:cubicBezTo>
                    <a:pt x="0" y="3937"/>
                    <a:pt x="159" y="4644"/>
                    <a:pt x="695" y="4986"/>
                  </a:cubicBezTo>
                  <a:lnTo>
                    <a:pt x="5683" y="8180"/>
                  </a:lnTo>
                  <a:cubicBezTo>
                    <a:pt x="5972" y="8364"/>
                    <a:pt x="6295" y="8452"/>
                    <a:pt x="6615" y="8452"/>
                  </a:cubicBezTo>
                  <a:cubicBezTo>
                    <a:pt x="7186" y="8452"/>
                    <a:pt x="7745" y="8172"/>
                    <a:pt x="8073" y="7656"/>
                  </a:cubicBezTo>
                  <a:lnTo>
                    <a:pt x="9488" y="5449"/>
                  </a:lnTo>
                  <a:cubicBezTo>
                    <a:pt x="9890" y="4815"/>
                    <a:pt x="9707" y="3986"/>
                    <a:pt x="9085" y="3583"/>
                  </a:cubicBezTo>
                  <a:lnTo>
                    <a:pt x="3768" y="181"/>
                  </a:lnTo>
                  <a:cubicBezTo>
                    <a:pt x="3576" y="58"/>
                    <a:pt x="3362" y="0"/>
                    <a:pt x="31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2"/>
            <p:cNvSpPr/>
            <p:nvPr/>
          </p:nvSpPr>
          <p:spPr>
            <a:xfrm>
              <a:off x="1628999" y="3274688"/>
              <a:ext cx="102820" cy="87689"/>
            </a:xfrm>
            <a:custGeom>
              <a:rect b="b" l="l" r="r" t="t"/>
              <a:pathLst>
                <a:path extrusionOk="0" h="2040" w="2392">
                  <a:moveTo>
                    <a:pt x="1367" y="0"/>
                  </a:moveTo>
                  <a:cubicBezTo>
                    <a:pt x="452" y="0"/>
                    <a:pt x="1" y="1098"/>
                    <a:pt x="647" y="1744"/>
                  </a:cubicBezTo>
                  <a:cubicBezTo>
                    <a:pt x="851" y="1948"/>
                    <a:pt x="1105" y="2040"/>
                    <a:pt x="1354" y="2040"/>
                  </a:cubicBezTo>
                  <a:cubicBezTo>
                    <a:pt x="1881" y="2040"/>
                    <a:pt x="2391" y="1633"/>
                    <a:pt x="2391" y="1012"/>
                  </a:cubicBezTo>
                  <a:cubicBezTo>
                    <a:pt x="2379" y="452"/>
                    <a:pt x="1928" y="0"/>
                    <a:pt x="1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2"/>
            <p:cNvSpPr/>
            <p:nvPr/>
          </p:nvSpPr>
          <p:spPr>
            <a:xfrm>
              <a:off x="1564007" y="2637702"/>
              <a:ext cx="253740" cy="807903"/>
            </a:xfrm>
            <a:custGeom>
              <a:rect b="b" l="l" r="r" t="t"/>
              <a:pathLst>
                <a:path extrusionOk="0" h="18795" w="5903">
                  <a:moveTo>
                    <a:pt x="4517" y="1"/>
                  </a:moveTo>
                  <a:cubicBezTo>
                    <a:pt x="3642" y="1"/>
                    <a:pt x="2437" y="2801"/>
                    <a:pt x="2257" y="3808"/>
                  </a:cubicBezTo>
                  <a:lnTo>
                    <a:pt x="1037" y="15929"/>
                  </a:lnTo>
                  <a:cubicBezTo>
                    <a:pt x="1037" y="15929"/>
                    <a:pt x="1" y="17990"/>
                    <a:pt x="196" y="18368"/>
                  </a:cubicBezTo>
                  <a:cubicBezTo>
                    <a:pt x="228" y="18428"/>
                    <a:pt x="260" y="18452"/>
                    <a:pt x="291" y="18452"/>
                  </a:cubicBezTo>
                  <a:cubicBezTo>
                    <a:pt x="449" y="18452"/>
                    <a:pt x="586" y="17795"/>
                    <a:pt x="586" y="17795"/>
                  </a:cubicBezTo>
                  <a:cubicBezTo>
                    <a:pt x="586" y="17795"/>
                    <a:pt x="1586" y="18758"/>
                    <a:pt x="1830" y="18795"/>
                  </a:cubicBezTo>
                  <a:cubicBezTo>
                    <a:pt x="1832" y="18795"/>
                    <a:pt x="1834" y="18795"/>
                    <a:pt x="1836" y="18795"/>
                  </a:cubicBezTo>
                  <a:cubicBezTo>
                    <a:pt x="2094" y="18795"/>
                    <a:pt x="2574" y="17270"/>
                    <a:pt x="2574" y="17270"/>
                  </a:cubicBezTo>
                  <a:cubicBezTo>
                    <a:pt x="2574" y="17270"/>
                    <a:pt x="2592" y="18239"/>
                    <a:pt x="2825" y="18239"/>
                  </a:cubicBezTo>
                  <a:cubicBezTo>
                    <a:pt x="2859" y="18239"/>
                    <a:pt x="2897" y="18219"/>
                    <a:pt x="2940" y="18173"/>
                  </a:cubicBezTo>
                  <a:cubicBezTo>
                    <a:pt x="3281" y="17795"/>
                    <a:pt x="2952" y="16222"/>
                    <a:pt x="2952" y="16222"/>
                  </a:cubicBezTo>
                  <a:cubicBezTo>
                    <a:pt x="2927" y="15917"/>
                    <a:pt x="5025" y="5869"/>
                    <a:pt x="5391" y="4393"/>
                  </a:cubicBezTo>
                  <a:cubicBezTo>
                    <a:pt x="5903" y="2381"/>
                    <a:pt x="5269" y="76"/>
                    <a:pt x="4562" y="3"/>
                  </a:cubicBezTo>
                  <a:cubicBezTo>
                    <a:pt x="4547" y="2"/>
                    <a:pt x="4532" y="1"/>
                    <a:pt x="45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2"/>
            <p:cNvSpPr/>
            <p:nvPr/>
          </p:nvSpPr>
          <p:spPr>
            <a:xfrm>
              <a:off x="1659905" y="2637702"/>
              <a:ext cx="148384" cy="200353"/>
            </a:xfrm>
            <a:custGeom>
              <a:rect b="b" l="l" r="r" t="t"/>
              <a:pathLst>
                <a:path extrusionOk="0" h="4661" w="3452">
                  <a:moveTo>
                    <a:pt x="2071" y="0"/>
                  </a:moveTo>
                  <a:cubicBezTo>
                    <a:pt x="1367" y="0"/>
                    <a:pt x="408" y="1891"/>
                    <a:pt x="1" y="3136"/>
                  </a:cubicBezTo>
                  <a:cubicBezTo>
                    <a:pt x="964" y="3636"/>
                    <a:pt x="1928" y="4148"/>
                    <a:pt x="2891" y="4660"/>
                  </a:cubicBezTo>
                  <a:cubicBezTo>
                    <a:pt x="2915" y="4551"/>
                    <a:pt x="2928" y="4465"/>
                    <a:pt x="2952" y="4392"/>
                  </a:cubicBezTo>
                  <a:cubicBezTo>
                    <a:pt x="3452" y="2380"/>
                    <a:pt x="2818" y="75"/>
                    <a:pt x="2111" y="2"/>
                  </a:cubicBezTo>
                  <a:cubicBezTo>
                    <a:pt x="2097" y="1"/>
                    <a:pt x="2084" y="0"/>
                    <a:pt x="2071" y="0"/>
                  </a:cubicBezTo>
                  <a:close/>
                </a:path>
              </a:pathLst>
            </a:custGeom>
            <a:solidFill>
              <a:schemeClr val="lt2"/>
            </a:solidFill>
            <a:ln cap="flat" cmpd="sng" w="19050">
              <a:solidFill>
                <a:schemeClr val="lt2"/>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2"/>
            <p:cNvSpPr/>
            <p:nvPr/>
          </p:nvSpPr>
          <p:spPr>
            <a:xfrm>
              <a:off x="2068774" y="2086900"/>
              <a:ext cx="369585" cy="408400"/>
            </a:xfrm>
            <a:custGeom>
              <a:rect b="b" l="l" r="r" t="t"/>
              <a:pathLst>
                <a:path extrusionOk="0" h="9501" w="8598">
                  <a:moveTo>
                    <a:pt x="3149" y="1"/>
                  </a:moveTo>
                  <a:cubicBezTo>
                    <a:pt x="1404" y="1"/>
                    <a:pt x="1" y="1423"/>
                    <a:pt x="1" y="3159"/>
                  </a:cubicBezTo>
                  <a:lnTo>
                    <a:pt x="1" y="9500"/>
                  </a:lnTo>
                  <a:lnTo>
                    <a:pt x="1806" y="6330"/>
                  </a:lnTo>
                  <a:lnTo>
                    <a:pt x="5440" y="6330"/>
                  </a:lnTo>
                  <a:cubicBezTo>
                    <a:pt x="7183" y="6330"/>
                    <a:pt x="8598" y="4915"/>
                    <a:pt x="8598" y="3159"/>
                  </a:cubicBezTo>
                  <a:cubicBezTo>
                    <a:pt x="8598" y="1423"/>
                    <a:pt x="7195" y="1"/>
                    <a:pt x="5462" y="1"/>
                  </a:cubicBezTo>
                  <a:cubicBezTo>
                    <a:pt x="5454" y="1"/>
                    <a:pt x="5447" y="1"/>
                    <a:pt x="5440" y="1"/>
                  </a:cubicBezTo>
                  <a:lnTo>
                    <a:pt x="3171" y="1"/>
                  </a:lnTo>
                  <a:cubicBezTo>
                    <a:pt x="3164" y="1"/>
                    <a:pt x="3157" y="1"/>
                    <a:pt x="3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2"/>
            <p:cNvSpPr/>
            <p:nvPr/>
          </p:nvSpPr>
          <p:spPr>
            <a:xfrm>
              <a:off x="2163684" y="2223203"/>
              <a:ext cx="38815" cy="38300"/>
            </a:xfrm>
            <a:custGeom>
              <a:rect b="b" l="l" r="r" t="t"/>
              <a:pathLst>
                <a:path extrusionOk="0" h="891" w="903">
                  <a:moveTo>
                    <a:pt x="451" y="1"/>
                  </a:moveTo>
                  <a:cubicBezTo>
                    <a:pt x="207" y="1"/>
                    <a:pt x="0" y="196"/>
                    <a:pt x="0" y="440"/>
                  </a:cubicBezTo>
                  <a:cubicBezTo>
                    <a:pt x="0" y="696"/>
                    <a:pt x="207" y="891"/>
                    <a:pt x="451" y="891"/>
                  </a:cubicBezTo>
                  <a:cubicBezTo>
                    <a:pt x="695" y="891"/>
                    <a:pt x="903" y="696"/>
                    <a:pt x="903" y="440"/>
                  </a:cubicBezTo>
                  <a:cubicBezTo>
                    <a:pt x="903" y="196"/>
                    <a:pt x="695" y="1"/>
                    <a:pt x="45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2"/>
            <p:cNvSpPr/>
            <p:nvPr/>
          </p:nvSpPr>
          <p:spPr>
            <a:xfrm>
              <a:off x="2239165" y="2223203"/>
              <a:ext cx="38300" cy="38300"/>
            </a:xfrm>
            <a:custGeom>
              <a:rect b="b" l="l" r="r" t="t"/>
              <a:pathLst>
                <a:path extrusionOk="0" h="891" w="891">
                  <a:moveTo>
                    <a:pt x="451" y="1"/>
                  </a:moveTo>
                  <a:cubicBezTo>
                    <a:pt x="195" y="1"/>
                    <a:pt x="0" y="196"/>
                    <a:pt x="0" y="440"/>
                  </a:cubicBezTo>
                  <a:cubicBezTo>
                    <a:pt x="0" y="696"/>
                    <a:pt x="195" y="891"/>
                    <a:pt x="451" y="891"/>
                  </a:cubicBezTo>
                  <a:cubicBezTo>
                    <a:pt x="695" y="891"/>
                    <a:pt x="890" y="696"/>
                    <a:pt x="890" y="440"/>
                  </a:cubicBezTo>
                  <a:cubicBezTo>
                    <a:pt x="890" y="196"/>
                    <a:pt x="695" y="1"/>
                    <a:pt x="45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2"/>
            <p:cNvSpPr/>
            <p:nvPr/>
          </p:nvSpPr>
          <p:spPr>
            <a:xfrm>
              <a:off x="2314646" y="2223203"/>
              <a:ext cx="38815" cy="38300"/>
            </a:xfrm>
            <a:custGeom>
              <a:rect b="b" l="l" r="r" t="t"/>
              <a:pathLst>
                <a:path extrusionOk="0" h="891" w="903">
                  <a:moveTo>
                    <a:pt x="451" y="1"/>
                  </a:moveTo>
                  <a:cubicBezTo>
                    <a:pt x="207" y="1"/>
                    <a:pt x="0" y="196"/>
                    <a:pt x="0" y="440"/>
                  </a:cubicBezTo>
                  <a:cubicBezTo>
                    <a:pt x="0" y="696"/>
                    <a:pt x="207" y="891"/>
                    <a:pt x="451" y="891"/>
                  </a:cubicBezTo>
                  <a:cubicBezTo>
                    <a:pt x="695" y="891"/>
                    <a:pt x="902" y="696"/>
                    <a:pt x="902" y="440"/>
                  </a:cubicBezTo>
                  <a:cubicBezTo>
                    <a:pt x="902" y="196"/>
                    <a:pt x="695" y="1"/>
                    <a:pt x="45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2"/>
            <p:cNvSpPr/>
            <p:nvPr/>
          </p:nvSpPr>
          <p:spPr>
            <a:xfrm>
              <a:off x="2847697" y="2210136"/>
              <a:ext cx="462390" cy="655220"/>
            </a:xfrm>
            <a:custGeom>
              <a:rect b="b" l="l" r="r" t="t"/>
              <a:pathLst>
                <a:path extrusionOk="0" h="15243" w="10757">
                  <a:moveTo>
                    <a:pt x="6064" y="1"/>
                  </a:moveTo>
                  <a:cubicBezTo>
                    <a:pt x="5958" y="1"/>
                    <a:pt x="5852" y="5"/>
                    <a:pt x="5744" y="12"/>
                  </a:cubicBezTo>
                  <a:cubicBezTo>
                    <a:pt x="4757" y="85"/>
                    <a:pt x="3940" y="975"/>
                    <a:pt x="3452" y="1890"/>
                  </a:cubicBezTo>
                  <a:cubicBezTo>
                    <a:pt x="3269" y="2231"/>
                    <a:pt x="3147" y="3365"/>
                    <a:pt x="3318" y="3829"/>
                  </a:cubicBezTo>
                  <a:lnTo>
                    <a:pt x="1" y="14718"/>
                  </a:lnTo>
                  <a:lnTo>
                    <a:pt x="8634" y="15243"/>
                  </a:lnTo>
                  <a:cubicBezTo>
                    <a:pt x="8634" y="15243"/>
                    <a:pt x="10756" y="7036"/>
                    <a:pt x="9537" y="2609"/>
                  </a:cubicBezTo>
                  <a:cubicBezTo>
                    <a:pt x="9067" y="891"/>
                    <a:pt x="7704" y="1"/>
                    <a:pt x="6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2"/>
            <p:cNvSpPr/>
            <p:nvPr/>
          </p:nvSpPr>
          <p:spPr>
            <a:xfrm>
              <a:off x="2970890" y="2422608"/>
              <a:ext cx="97017" cy="73891"/>
            </a:xfrm>
            <a:custGeom>
              <a:rect b="b" l="l" r="r" t="t"/>
              <a:pathLst>
                <a:path extrusionOk="0" h="1719" w="2257">
                  <a:moveTo>
                    <a:pt x="1143" y="0"/>
                  </a:moveTo>
                  <a:cubicBezTo>
                    <a:pt x="1104" y="0"/>
                    <a:pt x="1065" y="3"/>
                    <a:pt x="1025" y="8"/>
                  </a:cubicBezTo>
                  <a:cubicBezTo>
                    <a:pt x="269" y="105"/>
                    <a:pt x="0" y="1069"/>
                    <a:pt x="610" y="1544"/>
                  </a:cubicBezTo>
                  <a:cubicBezTo>
                    <a:pt x="763" y="1661"/>
                    <a:pt x="947" y="1719"/>
                    <a:pt x="1131" y="1719"/>
                  </a:cubicBezTo>
                  <a:cubicBezTo>
                    <a:pt x="1389" y="1719"/>
                    <a:pt x="1647" y="1606"/>
                    <a:pt x="1817" y="1386"/>
                  </a:cubicBezTo>
                  <a:cubicBezTo>
                    <a:pt x="2257" y="808"/>
                    <a:pt x="1841" y="0"/>
                    <a:pt x="1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2"/>
            <p:cNvSpPr/>
            <p:nvPr/>
          </p:nvSpPr>
          <p:spPr>
            <a:xfrm>
              <a:off x="2977166" y="2290732"/>
              <a:ext cx="239598" cy="413430"/>
            </a:xfrm>
            <a:custGeom>
              <a:rect b="b" l="l" r="r" t="t"/>
              <a:pathLst>
                <a:path extrusionOk="0" h="9618" w="5574">
                  <a:moveTo>
                    <a:pt x="894" y="0"/>
                  </a:moveTo>
                  <a:cubicBezTo>
                    <a:pt x="889" y="0"/>
                    <a:pt x="884" y="1"/>
                    <a:pt x="879" y="3"/>
                  </a:cubicBezTo>
                  <a:cubicBezTo>
                    <a:pt x="306" y="1283"/>
                    <a:pt x="1" y="698"/>
                    <a:pt x="391" y="2722"/>
                  </a:cubicBezTo>
                  <a:cubicBezTo>
                    <a:pt x="708" y="4370"/>
                    <a:pt x="1569" y="4572"/>
                    <a:pt x="1992" y="4572"/>
                  </a:cubicBezTo>
                  <a:cubicBezTo>
                    <a:pt x="2130" y="4572"/>
                    <a:pt x="2221" y="4551"/>
                    <a:pt x="2231" y="4551"/>
                  </a:cubicBezTo>
                  <a:cubicBezTo>
                    <a:pt x="2232" y="4551"/>
                    <a:pt x="2232" y="4551"/>
                    <a:pt x="2232" y="4551"/>
                  </a:cubicBezTo>
                  <a:cubicBezTo>
                    <a:pt x="2464" y="5185"/>
                    <a:pt x="1842" y="8136"/>
                    <a:pt x="1842" y="8136"/>
                  </a:cubicBezTo>
                  <a:cubicBezTo>
                    <a:pt x="1397" y="9236"/>
                    <a:pt x="1518" y="9618"/>
                    <a:pt x="1899" y="9618"/>
                  </a:cubicBezTo>
                  <a:cubicBezTo>
                    <a:pt x="2761" y="9618"/>
                    <a:pt x="4952" y="7673"/>
                    <a:pt x="4952" y="7673"/>
                  </a:cubicBezTo>
                  <a:cubicBezTo>
                    <a:pt x="4952" y="7673"/>
                    <a:pt x="4549" y="3198"/>
                    <a:pt x="4610" y="2917"/>
                  </a:cubicBezTo>
                  <a:cubicBezTo>
                    <a:pt x="4622" y="2820"/>
                    <a:pt x="4683" y="2746"/>
                    <a:pt x="4757" y="2685"/>
                  </a:cubicBezTo>
                  <a:cubicBezTo>
                    <a:pt x="5000" y="2515"/>
                    <a:pt x="5574" y="2027"/>
                    <a:pt x="5269" y="1576"/>
                  </a:cubicBezTo>
                  <a:cubicBezTo>
                    <a:pt x="5124" y="1368"/>
                    <a:pt x="4950" y="1302"/>
                    <a:pt x="4789" y="1302"/>
                  </a:cubicBezTo>
                  <a:cubicBezTo>
                    <a:pt x="4608" y="1302"/>
                    <a:pt x="4444" y="1384"/>
                    <a:pt x="4354" y="1442"/>
                  </a:cubicBezTo>
                  <a:cubicBezTo>
                    <a:pt x="4321" y="1463"/>
                    <a:pt x="4191" y="1632"/>
                    <a:pt x="4146" y="1632"/>
                  </a:cubicBezTo>
                  <a:cubicBezTo>
                    <a:pt x="4141" y="1632"/>
                    <a:pt x="4137" y="1630"/>
                    <a:pt x="4135" y="1624"/>
                  </a:cubicBezTo>
                  <a:cubicBezTo>
                    <a:pt x="3901" y="1801"/>
                    <a:pt x="3664" y="1875"/>
                    <a:pt x="3431" y="1875"/>
                  </a:cubicBezTo>
                  <a:cubicBezTo>
                    <a:pt x="2254" y="1875"/>
                    <a:pt x="1159" y="0"/>
                    <a:pt x="894" y="0"/>
                  </a:cubicBez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2"/>
            <p:cNvSpPr/>
            <p:nvPr/>
          </p:nvSpPr>
          <p:spPr>
            <a:xfrm>
              <a:off x="3142270" y="2399010"/>
              <a:ext cx="97060" cy="74149"/>
            </a:xfrm>
            <a:custGeom>
              <a:rect b="b" l="l" r="r" t="t"/>
              <a:pathLst>
                <a:path extrusionOk="0" h="1725" w="2258">
                  <a:moveTo>
                    <a:pt x="1144" y="0"/>
                  </a:moveTo>
                  <a:cubicBezTo>
                    <a:pt x="1105" y="0"/>
                    <a:pt x="1066" y="3"/>
                    <a:pt x="1025" y="8"/>
                  </a:cubicBezTo>
                  <a:cubicBezTo>
                    <a:pt x="269" y="105"/>
                    <a:pt x="1" y="1069"/>
                    <a:pt x="611" y="1544"/>
                  </a:cubicBezTo>
                  <a:cubicBezTo>
                    <a:pt x="762" y="1666"/>
                    <a:pt x="945" y="1724"/>
                    <a:pt x="1128" y="1724"/>
                  </a:cubicBezTo>
                  <a:cubicBezTo>
                    <a:pt x="1387" y="1724"/>
                    <a:pt x="1647" y="1607"/>
                    <a:pt x="1818" y="1386"/>
                  </a:cubicBezTo>
                  <a:cubicBezTo>
                    <a:pt x="2257" y="808"/>
                    <a:pt x="1842" y="0"/>
                    <a:pt x="1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2"/>
            <p:cNvSpPr/>
            <p:nvPr/>
          </p:nvSpPr>
          <p:spPr>
            <a:xfrm>
              <a:off x="3011253" y="2429185"/>
              <a:ext cx="41953" cy="25232"/>
            </a:xfrm>
            <a:custGeom>
              <a:rect b="b" l="l" r="r" t="t"/>
              <a:pathLst>
                <a:path extrusionOk="0" h="587" w="976">
                  <a:moveTo>
                    <a:pt x="952" y="1"/>
                  </a:moveTo>
                  <a:lnTo>
                    <a:pt x="0" y="220"/>
                  </a:lnTo>
                  <a:cubicBezTo>
                    <a:pt x="0" y="220"/>
                    <a:pt x="284" y="587"/>
                    <a:pt x="618" y="587"/>
                  </a:cubicBezTo>
                  <a:cubicBezTo>
                    <a:pt x="624" y="587"/>
                    <a:pt x="629" y="586"/>
                    <a:pt x="635" y="586"/>
                  </a:cubicBezTo>
                  <a:cubicBezTo>
                    <a:pt x="976" y="562"/>
                    <a:pt x="952"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2"/>
            <p:cNvSpPr/>
            <p:nvPr/>
          </p:nvSpPr>
          <p:spPr>
            <a:xfrm>
              <a:off x="3071001" y="2475350"/>
              <a:ext cx="47241" cy="32540"/>
            </a:xfrm>
            <a:custGeom>
              <a:rect b="b" l="l" r="r" t="t"/>
              <a:pathLst>
                <a:path extrusionOk="0" h="757" w="1099">
                  <a:moveTo>
                    <a:pt x="1098" y="0"/>
                  </a:moveTo>
                  <a:cubicBezTo>
                    <a:pt x="903" y="85"/>
                    <a:pt x="696" y="159"/>
                    <a:pt x="488" y="232"/>
                  </a:cubicBezTo>
                  <a:cubicBezTo>
                    <a:pt x="369" y="259"/>
                    <a:pt x="244" y="273"/>
                    <a:pt x="121" y="273"/>
                  </a:cubicBezTo>
                  <a:cubicBezTo>
                    <a:pt x="81" y="273"/>
                    <a:pt x="40" y="271"/>
                    <a:pt x="1" y="268"/>
                  </a:cubicBezTo>
                  <a:lnTo>
                    <a:pt x="1" y="268"/>
                  </a:lnTo>
                  <a:cubicBezTo>
                    <a:pt x="171" y="598"/>
                    <a:pt x="147" y="756"/>
                    <a:pt x="488" y="756"/>
                  </a:cubicBezTo>
                  <a:cubicBezTo>
                    <a:pt x="854" y="756"/>
                    <a:pt x="1098" y="0"/>
                    <a:pt x="1098" y="0"/>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2"/>
            <p:cNvSpPr/>
            <p:nvPr/>
          </p:nvSpPr>
          <p:spPr>
            <a:xfrm>
              <a:off x="3425323" y="4386437"/>
              <a:ext cx="106990" cy="143183"/>
            </a:xfrm>
            <a:custGeom>
              <a:rect b="b" l="l" r="r" t="t"/>
              <a:pathLst>
                <a:path extrusionOk="0" h="3331" w="2489">
                  <a:moveTo>
                    <a:pt x="1" y="0"/>
                  </a:moveTo>
                  <a:lnTo>
                    <a:pt x="867" y="2769"/>
                  </a:lnTo>
                  <a:cubicBezTo>
                    <a:pt x="867" y="2769"/>
                    <a:pt x="1499" y="3330"/>
                    <a:pt x="1742" y="3330"/>
                  </a:cubicBezTo>
                  <a:cubicBezTo>
                    <a:pt x="1747" y="3330"/>
                    <a:pt x="1752" y="3330"/>
                    <a:pt x="1757" y="3329"/>
                  </a:cubicBezTo>
                  <a:cubicBezTo>
                    <a:pt x="2196" y="3305"/>
                    <a:pt x="2415" y="2561"/>
                    <a:pt x="2415" y="2561"/>
                  </a:cubicBezTo>
                  <a:lnTo>
                    <a:pt x="2489" y="0"/>
                  </a:ln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2"/>
            <p:cNvSpPr/>
            <p:nvPr/>
          </p:nvSpPr>
          <p:spPr>
            <a:xfrm>
              <a:off x="3443677" y="4491534"/>
              <a:ext cx="149975" cy="154918"/>
            </a:xfrm>
            <a:custGeom>
              <a:rect b="b" l="l" r="r" t="t"/>
              <a:pathLst>
                <a:path extrusionOk="0" h="3604" w="3489">
                  <a:moveTo>
                    <a:pt x="1984" y="0"/>
                  </a:moveTo>
                  <a:cubicBezTo>
                    <a:pt x="1970" y="0"/>
                    <a:pt x="1958" y="6"/>
                    <a:pt x="1952" y="19"/>
                  </a:cubicBezTo>
                  <a:cubicBezTo>
                    <a:pt x="1952" y="19"/>
                    <a:pt x="1757" y="433"/>
                    <a:pt x="1684" y="555"/>
                  </a:cubicBezTo>
                  <a:cubicBezTo>
                    <a:pt x="1616" y="656"/>
                    <a:pt x="1452" y="709"/>
                    <a:pt x="1289" y="709"/>
                  </a:cubicBezTo>
                  <a:cubicBezTo>
                    <a:pt x="1158" y="709"/>
                    <a:pt x="1028" y="675"/>
                    <a:pt x="952" y="604"/>
                  </a:cubicBezTo>
                  <a:lnTo>
                    <a:pt x="452" y="153"/>
                  </a:lnTo>
                  <a:cubicBezTo>
                    <a:pt x="443" y="143"/>
                    <a:pt x="428" y="139"/>
                    <a:pt x="413" y="139"/>
                  </a:cubicBezTo>
                  <a:cubicBezTo>
                    <a:pt x="390" y="139"/>
                    <a:pt x="367" y="150"/>
                    <a:pt x="367" y="165"/>
                  </a:cubicBezTo>
                  <a:lnTo>
                    <a:pt x="37" y="2384"/>
                  </a:lnTo>
                  <a:cubicBezTo>
                    <a:pt x="1" y="2628"/>
                    <a:pt x="232" y="2811"/>
                    <a:pt x="513" y="2933"/>
                  </a:cubicBezTo>
                  <a:cubicBezTo>
                    <a:pt x="934" y="3126"/>
                    <a:pt x="1653" y="3604"/>
                    <a:pt x="2129" y="3604"/>
                  </a:cubicBezTo>
                  <a:cubicBezTo>
                    <a:pt x="2135" y="3604"/>
                    <a:pt x="2141" y="3604"/>
                    <a:pt x="2147" y="3604"/>
                  </a:cubicBezTo>
                  <a:cubicBezTo>
                    <a:pt x="2403" y="3604"/>
                    <a:pt x="2744" y="3104"/>
                    <a:pt x="3159" y="2860"/>
                  </a:cubicBezTo>
                  <a:cubicBezTo>
                    <a:pt x="3415" y="2714"/>
                    <a:pt x="3488" y="2445"/>
                    <a:pt x="3354" y="2238"/>
                  </a:cubicBezTo>
                  <a:lnTo>
                    <a:pt x="2025" y="19"/>
                  </a:lnTo>
                  <a:cubicBezTo>
                    <a:pt x="2013" y="6"/>
                    <a:pt x="1998" y="0"/>
                    <a:pt x="19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2"/>
            <p:cNvSpPr/>
            <p:nvPr/>
          </p:nvSpPr>
          <p:spPr>
            <a:xfrm>
              <a:off x="2959370" y="4392197"/>
              <a:ext cx="127408" cy="178560"/>
            </a:xfrm>
            <a:custGeom>
              <a:rect b="b" l="l" r="r" t="t"/>
              <a:pathLst>
                <a:path extrusionOk="0" h="4154" w="2964">
                  <a:moveTo>
                    <a:pt x="0" y="1"/>
                  </a:moveTo>
                  <a:lnTo>
                    <a:pt x="195" y="2903"/>
                  </a:lnTo>
                  <a:cubicBezTo>
                    <a:pt x="634" y="3208"/>
                    <a:pt x="1024" y="3573"/>
                    <a:pt x="1354" y="3988"/>
                  </a:cubicBezTo>
                  <a:cubicBezTo>
                    <a:pt x="1449" y="4105"/>
                    <a:pt x="1545" y="4154"/>
                    <a:pt x="1640" y="4154"/>
                  </a:cubicBezTo>
                  <a:cubicBezTo>
                    <a:pt x="2128" y="4154"/>
                    <a:pt x="2573" y="2854"/>
                    <a:pt x="2573" y="2854"/>
                  </a:cubicBezTo>
                  <a:lnTo>
                    <a:pt x="2963" y="74"/>
                  </a:lnTo>
                  <a:lnTo>
                    <a:pt x="0" y="1"/>
                  </a:ln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2"/>
            <p:cNvSpPr/>
            <p:nvPr/>
          </p:nvSpPr>
          <p:spPr>
            <a:xfrm>
              <a:off x="2854015" y="4496305"/>
              <a:ext cx="229110" cy="112406"/>
            </a:xfrm>
            <a:custGeom>
              <a:rect b="b" l="l" r="r" t="t"/>
              <a:pathLst>
                <a:path extrusionOk="0" h="2615" w="5330">
                  <a:moveTo>
                    <a:pt x="4973" y="1"/>
                  </a:moveTo>
                  <a:cubicBezTo>
                    <a:pt x="4918" y="1"/>
                    <a:pt x="4866" y="17"/>
                    <a:pt x="4829" y="54"/>
                  </a:cubicBezTo>
                  <a:cubicBezTo>
                    <a:pt x="4618" y="265"/>
                    <a:pt x="3983" y="840"/>
                    <a:pt x="3567" y="840"/>
                  </a:cubicBezTo>
                  <a:cubicBezTo>
                    <a:pt x="3526" y="840"/>
                    <a:pt x="3487" y="834"/>
                    <a:pt x="3451" y="822"/>
                  </a:cubicBezTo>
                  <a:cubicBezTo>
                    <a:pt x="3195" y="737"/>
                    <a:pt x="2963" y="615"/>
                    <a:pt x="2744" y="469"/>
                  </a:cubicBezTo>
                  <a:cubicBezTo>
                    <a:pt x="2699" y="436"/>
                    <a:pt x="2647" y="421"/>
                    <a:pt x="2595" y="421"/>
                  </a:cubicBezTo>
                  <a:cubicBezTo>
                    <a:pt x="2549" y="421"/>
                    <a:pt x="2504" y="433"/>
                    <a:pt x="2463" y="456"/>
                  </a:cubicBezTo>
                  <a:lnTo>
                    <a:pt x="122" y="2347"/>
                  </a:lnTo>
                  <a:cubicBezTo>
                    <a:pt x="0" y="2432"/>
                    <a:pt x="85" y="2590"/>
                    <a:pt x="256" y="2590"/>
                  </a:cubicBezTo>
                  <a:lnTo>
                    <a:pt x="3695" y="2615"/>
                  </a:lnTo>
                  <a:cubicBezTo>
                    <a:pt x="3768" y="2615"/>
                    <a:pt x="3841" y="2590"/>
                    <a:pt x="3878" y="2517"/>
                  </a:cubicBezTo>
                  <a:lnTo>
                    <a:pt x="4146" y="1993"/>
                  </a:lnTo>
                  <a:cubicBezTo>
                    <a:pt x="4183" y="1912"/>
                    <a:pt x="4240" y="1869"/>
                    <a:pt x="4284" y="1869"/>
                  </a:cubicBezTo>
                  <a:cubicBezTo>
                    <a:pt x="4327" y="1869"/>
                    <a:pt x="4359" y="1909"/>
                    <a:pt x="4353" y="1993"/>
                  </a:cubicBezTo>
                  <a:lnTo>
                    <a:pt x="4475" y="2505"/>
                  </a:lnTo>
                  <a:cubicBezTo>
                    <a:pt x="4475" y="2539"/>
                    <a:pt x="4647" y="2554"/>
                    <a:pt x="4835" y="2554"/>
                  </a:cubicBezTo>
                  <a:cubicBezTo>
                    <a:pt x="5056" y="2554"/>
                    <a:pt x="5298" y="2532"/>
                    <a:pt x="5305" y="2493"/>
                  </a:cubicBezTo>
                  <a:cubicBezTo>
                    <a:pt x="5329" y="1700"/>
                    <a:pt x="5280" y="908"/>
                    <a:pt x="5170" y="127"/>
                  </a:cubicBezTo>
                  <a:cubicBezTo>
                    <a:pt x="5146" y="54"/>
                    <a:pt x="5085" y="5"/>
                    <a:pt x="5024" y="5"/>
                  </a:cubicBezTo>
                  <a:cubicBezTo>
                    <a:pt x="5007" y="2"/>
                    <a:pt x="4990" y="1"/>
                    <a:pt x="49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2"/>
            <p:cNvSpPr/>
            <p:nvPr/>
          </p:nvSpPr>
          <p:spPr>
            <a:xfrm>
              <a:off x="2773806" y="3007583"/>
              <a:ext cx="766380" cy="1458954"/>
            </a:xfrm>
            <a:custGeom>
              <a:rect b="b" l="l" r="r" t="t"/>
              <a:pathLst>
                <a:path extrusionOk="0" h="33941" w="17829">
                  <a:moveTo>
                    <a:pt x="6845" y="1"/>
                  </a:moveTo>
                  <a:cubicBezTo>
                    <a:pt x="6315" y="1"/>
                    <a:pt x="5723" y="6"/>
                    <a:pt x="5024" y="20"/>
                  </a:cubicBezTo>
                  <a:cubicBezTo>
                    <a:pt x="0" y="3617"/>
                    <a:pt x="3866" y="28079"/>
                    <a:pt x="4366" y="33920"/>
                  </a:cubicBezTo>
                  <a:cubicBezTo>
                    <a:pt x="4467" y="33933"/>
                    <a:pt x="4655" y="33940"/>
                    <a:pt x="4889" y="33940"/>
                  </a:cubicBezTo>
                  <a:cubicBezTo>
                    <a:pt x="5695" y="33940"/>
                    <a:pt x="7054" y="33858"/>
                    <a:pt x="7366" y="33688"/>
                  </a:cubicBezTo>
                  <a:cubicBezTo>
                    <a:pt x="7744" y="31542"/>
                    <a:pt x="7244" y="18567"/>
                    <a:pt x="7427" y="9629"/>
                  </a:cubicBezTo>
                  <a:cubicBezTo>
                    <a:pt x="7433" y="9493"/>
                    <a:pt x="7627" y="9429"/>
                    <a:pt x="7834" y="9429"/>
                  </a:cubicBezTo>
                  <a:cubicBezTo>
                    <a:pt x="8055" y="9429"/>
                    <a:pt x="8291" y="9502"/>
                    <a:pt x="8329" y="9641"/>
                  </a:cubicBezTo>
                  <a:cubicBezTo>
                    <a:pt x="9670" y="14982"/>
                    <a:pt x="13804" y="29701"/>
                    <a:pt x="15012" y="33432"/>
                  </a:cubicBezTo>
                  <a:cubicBezTo>
                    <a:pt x="15181" y="33445"/>
                    <a:pt x="15492" y="33457"/>
                    <a:pt x="15855" y="33457"/>
                  </a:cubicBezTo>
                  <a:cubicBezTo>
                    <a:pt x="16512" y="33457"/>
                    <a:pt x="17342" y="33419"/>
                    <a:pt x="17828" y="33286"/>
                  </a:cubicBezTo>
                  <a:cubicBezTo>
                    <a:pt x="17548" y="28554"/>
                    <a:pt x="14036" y="7824"/>
                    <a:pt x="13426" y="5214"/>
                  </a:cubicBezTo>
                  <a:cubicBezTo>
                    <a:pt x="12902" y="2971"/>
                    <a:pt x="11512" y="56"/>
                    <a:pt x="10487" y="44"/>
                  </a:cubicBezTo>
                  <a:cubicBezTo>
                    <a:pt x="9176" y="35"/>
                    <a:pt x="8220" y="1"/>
                    <a:pt x="6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2"/>
            <p:cNvSpPr/>
            <p:nvPr/>
          </p:nvSpPr>
          <p:spPr>
            <a:xfrm>
              <a:off x="2614463" y="2344247"/>
              <a:ext cx="484914" cy="597019"/>
            </a:xfrm>
            <a:custGeom>
              <a:rect b="b" l="l" r="r" t="t"/>
              <a:pathLst>
                <a:path extrusionOk="0" h="13889" w="11281">
                  <a:moveTo>
                    <a:pt x="1752" y="1"/>
                  </a:moveTo>
                  <a:cubicBezTo>
                    <a:pt x="1744" y="1"/>
                    <a:pt x="1738" y="5"/>
                    <a:pt x="1732" y="14"/>
                  </a:cubicBezTo>
                  <a:cubicBezTo>
                    <a:pt x="1586" y="233"/>
                    <a:pt x="1842" y="1331"/>
                    <a:pt x="1842" y="1331"/>
                  </a:cubicBezTo>
                  <a:cubicBezTo>
                    <a:pt x="1842" y="1331"/>
                    <a:pt x="1424" y="98"/>
                    <a:pt x="1246" y="98"/>
                  </a:cubicBezTo>
                  <a:cubicBezTo>
                    <a:pt x="1231" y="98"/>
                    <a:pt x="1218" y="106"/>
                    <a:pt x="1208" y="123"/>
                  </a:cubicBezTo>
                  <a:cubicBezTo>
                    <a:pt x="1049" y="343"/>
                    <a:pt x="1390" y="2343"/>
                    <a:pt x="1390" y="2343"/>
                  </a:cubicBezTo>
                  <a:cubicBezTo>
                    <a:pt x="1390" y="2343"/>
                    <a:pt x="784" y="405"/>
                    <a:pt x="561" y="405"/>
                  </a:cubicBezTo>
                  <a:cubicBezTo>
                    <a:pt x="547" y="405"/>
                    <a:pt x="535" y="413"/>
                    <a:pt x="525" y="428"/>
                  </a:cubicBezTo>
                  <a:cubicBezTo>
                    <a:pt x="330" y="684"/>
                    <a:pt x="708" y="1928"/>
                    <a:pt x="708" y="1928"/>
                  </a:cubicBezTo>
                  <a:cubicBezTo>
                    <a:pt x="708" y="1928"/>
                    <a:pt x="353" y="1156"/>
                    <a:pt x="184" y="1156"/>
                  </a:cubicBezTo>
                  <a:cubicBezTo>
                    <a:pt x="170" y="1156"/>
                    <a:pt x="158" y="1161"/>
                    <a:pt x="147" y="1172"/>
                  </a:cubicBezTo>
                  <a:cubicBezTo>
                    <a:pt x="0" y="1318"/>
                    <a:pt x="1134" y="4794"/>
                    <a:pt x="1134" y="4794"/>
                  </a:cubicBezTo>
                  <a:cubicBezTo>
                    <a:pt x="1134" y="4794"/>
                    <a:pt x="3146" y="12647"/>
                    <a:pt x="5293" y="13879"/>
                  </a:cubicBezTo>
                  <a:cubicBezTo>
                    <a:pt x="5293" y="13879"/>
                    <a:pt x="5379" y="13888"/>
                    <a:pt x="5531" y="13888"/>
                  </a:cubicBezTo>
                  <a:cubicBezTo>
                    <a:pt x="6247" y="13888"/>
                    <a:pt x="8419" y="13673"/>
                    <a:pt x="9878" y="11208"/>
                  </a:cubicBezTo>
                  <a:lnTo>
                    <a:pt x="10170" y="11428"/>
                  </a:lnTo>
                  <a:cubicBezTo>
                    <a:pt x="10695" y="11147"/>
                    <a:pt x="10548" y="11013"/>
                    <a:pt x="10170" y="10940"/>
                  </a:cubicBezTo>
                  <a:cubicBezTo>
                    <a:pt x="10512" y="10635"/>
                    <a:pt x="10878" y="10306"/>
                    <a:pt x="11280" y="9928"/>
                  </a:cubicBezTo>
                  <a:lnTo>
                    <a:pt x="10036" y="7611"/>
                  </a:lnTo>
                  <a:cubicBezTo>
                    <a:pt x="10268" y="7160"/>
                    <a:pt x="10451" y="6757"/>
                    <a:pt x="10548" y="6501"/>
                  </a:cubicBezTo>
                  <a:cubicBezTo>
                    <a:pt x="10609" y="6330"/>
                    <a:pt x="10561" y="6135"/>
                    <a:pt x="10536" y="6135"/>
                  </a:cubicBezTo>
                  <a:cubicBezTo>
                    <a:pt x="10024" y="6196"/>
                    <a:pt x="6939" y="9818"/>
                    <a:pt x="6427" y="10318"/>
                  </a:cubicBezTo>
                  <a:cubicBezTo>
                    <a:pt x="6376" y="10361"/>
                    <a:pt x="6318" y="10380"/>
                    <a:pt x="6258" y="10380"/>
                  </a:cubicBezTo>
                  <a:cubicBezTo>
                    <a:pt x="6117" y="10380"/>
                    <a:pt x="5967" y="10276"/>
                    <a:pt x="5890" y="10147"/>
                  </a:cubicBezTo>
                  <a:lnTo>
                    <a:pt x="2964" y="4269"/>
                  </a:lnTo>
                  <a:cubicBezTo>
                    <a:pt x="2964" y="4269"/>
                    <a:pt x="3623" y="1846"/>
                    <a:pt x="3350" y="1846"/>
                  </a:cubicBezTo>
                  <a:cubicBezTo>
                    <a:pt x="3340" y="1846"/>
                    <a:pt x="3329" y="1849"/>
                    <a:pt x="3317" y="1855"/>
                  </a:cubicBezTo>
                  <a:cubicBezTo>
                    <a:pt x="3244" y="1892"/>
                    <a:pt x="2634" y="2794"/>
                    <a:pt x="2634" y="2794"/>
                  </a:cubicBezTo>
                  <a:cubicBezTo>
                    <a:pt x="2634" y="2794"/>
                    <a:pt x="1944" y="1"/>
                    <a:pt x="1752" y="1"/>
                  </a:cubicBez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2"/>
            <p:cNvSpPr/>
            <p:nvPr/>
          </p:nvSpPr>
          <p:spPr>
            <a:xfrm>
              <a:off x="2953052" y="2588571"/>
              <a:ext cx="370144" cy="437716"/>
            </a:xfrm>
            <a:custGeom>
              <a:rect b="b" l="l" r="r" t="t"/>
              <a:pathLst>
                <a:path extrusionOk="0" h="10183" w="8611">
                  <a:moveTo>
                    <a:pt x="2610" y="183"/>
                  </a:moveTo>
                  <a:cubicBezTo>
                    <a:pt x="2610" y="183"/>
                    <a:pt x="2608" y="194"/>
                    <a:pt x="2606" y="215"/>
                  </a:cubicBezTo>
                  <a:lnTo>
                    <a:pt x="2606" y="215"/>
                  </a:lnTo>
                  <a:cubicBezTo>
                    <a:pt x="2611" y="200"/>
                    <a:pt x="2613" y="189"/>
                    <a:pt x="2610" y="183"/>
                  </a:cubicBezTo>
                  <a:close/>
                  <a:moveTo>
                    <a:pt x="5574" y="0"/>
                  </a:moveTo>
                  <a:cubicBezTo>
                    <a:pt x="5312" y="392"/>
                    <a:pt x="4138" y="1260"/>
                    <a:pt x="3282" y="1260"/>
                  </a:cubicBezTo>
                  <a:cubicBezTo>
                    <a:pt x="3179" y="1260"/>
                    <a:pt x="3080" y="1247"/>
                    <a:pt x="2988" y="1219"/>
                  </a:cubicBezTo>
                  <a:cubicBezTo>
                    <a:pt x="2524" y="1068"/>
                    <a:pt x="2586" y="373"/>
                    <a:pt x="2606" y="215"/>
                  </a:cubicBezTo>
                  <a:lnTo>
                    <a:pt x="2606" y="215"/>
                  </a:lnTo>
                  <a:cubicBezTo>
                    <a:pt x="2485" y="543"/>
                    <a:pt x="513" y="2950"/>
                    <a:pt x="257" y="4244"/>
                  </a:cubicBezTo>
                  <a:cubicBezTo>
                    <a:pt x="1" y="5512"/>
                    <a:pt x="513" y="9694"/>
                    <a:pt x="513" y="10182"/>
                  </a:cubicBezTo>
                  <a:lnTo>
                    <a:pt x="6878" y="10012"/>
                  </a:lnTo>
                  <a:cubicBezTo>
                    <a:pt x="6878" y="10012"/>
                    <a:pt x="8610" y="2683"/>
                    <a:pt x="8049" y="963"/>
                  </a:cubicBezTo>
                  <a:cubicBezTo>
                    <a:pt x="8049" y="963"/>
                    <a:pt x="6391" y="317"/>
                    <a:pt x="55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2"/>
            <p:cNvSpPr/>
            <p:nvPr/>
          </p:nvSpPr>
          <p:spPr>
            <a:xfrm>
              <a:off x="2856637" y="2606237"/>
              <a:ext cx="206027" cy="334079"/>
            </a:xfrm>
            <a:custGeom>
              <a:rect b="b" l="l" r="r" t="t"/>
              <a:pathLst>
                <a:path extrusionOk="0" h="7772" w="4793">
                  <a:moveTo>
                    <a:pt x="4674" y="1"/>
                  </a:moveTo>
                  <a:cubicBezTo>
                    <a:pt x="3779" y="1"/>
                    <a:pt x="0" y="3077"/>
                    <a:pt x="0" y="3077"/>
                  </a:cubicBezTo>
                  <a:lnTo>
                    <a:pt x="2378" y="7771"/>
                  </a:lnTo>
                  <a:lnTo>
                    <a:pt x="4792" y="28"/>
                  </a:lnTo>
                  <a:cubicBezTo>
                    <a:pt x="4762" y="9"/>
                    <a:pt x="4722" y="1"/>
                    <a:pt x="46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2"/>
            <p:cNvSpPr/>
            <p:nvPr/>
          </p:nvSpPr>
          <p:spPr>
            <a:xfrm>
              <a:off x="2922146" y="2650210"/>
              <a:ext cx="592333" cy="696873"/>
            </a:xfrm>
            <a:custGeom>
              <a:rect b="b" l="l" r="r" t="t"/>
              <a:pathLst>
                <a:path extrusionOk="0" h="16212" w="13780">
                  <a:moveTo>
                    <a:pt x="8133" y="0"/>
                  </a:moveTo>
                  <a:cubicBezTo>
                    <a:pt x="8104" y="0"/>
                    <a:pt x="8076" y="2"/>
                    <a:pt x="8049" y="5"/>
                  </a:cubicBezTo>
                  <a:cubicBezTo>
                    <a:pt x="7744" y="54"/>
                    <a:pt x="7451" y="127"/>
                    <a:pt x="7158" y="212"/>
                  </a:cubicBezTo>
                  <a:lnTo>
                    <a:pt x="7158" y="200"/>
                  </a:lnTo>
                  <a:lnTo>
                    <a:pt x="7146" y="200"/>
                  </a:lnTo>
                  <a:cubicBezTo>
                    <a:pt x="6280" y="481"/>
                    <a:pt x="6085" y="1615"/>
                    <a:pt x="6817" y="2163"/>
                  </a:cubicBezTo>
                  <a:cubicBezTo>
                    <a:pt x="7110" y="2383"/>
                    <a:pt x="7402" y="2602"/>
                    <a:pt x="7634" y="2810"/>
                  </a:cubicBezTo>
                  <a:cubicBezTo>
                    <a:pt x="7988" y="3529"/>
                    <a:pt x="9195" y="5322"/>
                    <a:pt x="9719" y="6383"/>
                  </a:cubicBezTo>
                  <a:cubicBezTo>
                    <a:pt x="10085" y="7126"/>
                    <a:pt x="9866" y="8029"/>
                    <a:pt x="9195" y="8517"/>
                  </a:cubicBezTo>
                  <a:cubicBezTo>
                    <a:pt x="7024" y="10138"/>
                    <a:pt x="2964" y="12906"/>
                    <a:pt x="2915" y="12943"/>
                  </a:cubicBezTo>
                  <a:cubicBezTo>
                    <a:pt x="2086" y="13077"/>
                    <a:pt x="1842" y="13187"/>
                    <a:pt x="793" y="13419"/>
                  </a:cubicBezTo>
                  <a:cubicBezTo>
                    <a:pt x="720" y="13419"/>
                    <a:pt x="695" y="13516"/>
                    <a:pt x="744" y="13565"/>
                  </a:cubicBezTo>
                  <a:cubicBezTo>
                    <a:pt x="856" y="13692"/>
                    <a:pt x="1120" y="13722"/>
                    <a:pt x="1380" y="13722"/>
                  </a:cubicBezTo>
                  <a:cubicBezTo>
                    <a:pt x="1604" y="13722"/>
                    <a:pt x="1826" y="13700"/>
                    <a:pt x="1948" y="13700"/>
                  </a:cubicBezTo>
                  <a:cubicBezTo>
                    <a:pt x="2024" y="13700"/>
                    <a:pt x="2061" y="13708"/>
                    <a:pt x="2037" y="13736"/>
                  </a:cubicBezTo>
                  <a:cubicBezTo>
                    <a:pt x="1366" y="14480"/>
                    <a:pt x="0" y="14931"/>
                    <a:pt x="256" y="15175"/>
                  </a:cubicBezTo>
                  <a:cubicBezTo>
                    <a:pt x="267" y="15186"/>
                    <a:pt x="286" y="15191"/>
                    <a:pt x="311" y="15191"/>
                  </a:cubicBezTo>
                  <a:cubicBezTo>
                    <a:pt x="619" y="15191"/>
                    <a:pt x="1892" y="14442"/>
                    <a:pt x="1961" y="14442"/>
                  </a:cubicBezTo>
                  <a:cubicBezTo>
                    <a:pt x="1962" y="14442"/>
                    <a:pt x="1963" y="14443"/>
                    <a:pt x="1964" y="14443"/>
                  </a:cubicBezTo>
                  <a:cubicBezTo>
                    <a:pt x="2012" y="14516"/>
                    <a:pt x="354" y="15345"/>
                    <a:pt x="439" y="15540"/>
                  </a:cubicBezTo>
                  <a:cubicBezTo>
                    <a:pt x="458" y="15589"/>
                    <a:pt x="504" y="15610"/>
                    <a:pt x="567" y="15610"/>
                  </a:cubicBezTo>
                  <a:cubicBezTo>
                    <a:pt x="950" y="15610"/>
                    <a:pt x="2002" y="14851"/>
                    <a:pt x="2086" y="14809"/>
                  </a:cubicBezTo>
                  <a:lnTo>
                    <a:pt x="2086" y="14809"/>
                  </a:lnTo>
                  <a:cubicBezTo>
                    <a:pt x="2086" y="14845"/>
                    <a:pt x="671" y="15894"/>
                    <a:pt x="732" y="15979"/>
                  </a:cubicBezTo>
                  <a:cubicBezTo>
                    <a:pt x="741" y="15990"/>
                    <a:pt x="755" y="15994"/>
                    <a:pt x="775" y="15994"/>
                  </a:cubicBezTo>
                  <a:cubicBezTo>
                    <a:pt x="937" y="15994"/>
                    <a:pt x="1440" y="15683"/>
                    <a:pt x="1725" y="15494"/>
                  </a:cubicBezTo>
                  <a:lnTo>
                    <a:pt x="1725" y="15494"/>
                  </a:lnTo>
                  <a:cubicBezTo>
                    <a:pt x="1445" y="15701"/>
                    <a:pt x="866" y="16153"/>
                    <a:pt x="1000" y="16211"/>
                  </a:cubicBezTo>
                  <a:cubicBezTo>
                    <a:pt x="1001" y="16211"/>
                    <a:pt x="1001" y="16211"/>
                    <a:pt x="1002" y="16211"/>
                  </a:cubicBezTo>
                  <a:cubicBezTo>
                    <a:pt x="1093" y="16211"/>
                    <a:pt x="4488" y="14333"/>
                    <a:pt x="4488" y="14333"/>
                  </a:cubicBezTo>
                  <a:cubicBezTo>
                    <a:pt x="4781" y="14199"/>
                    <a:pt x="11012" y="10541"/>
                    <a:pt x="12792" y="9407"/>
                  </a:cubicBezTo>
                  <a:cubicBezTo>
                    <a:pt x="13512" y="8943"/>
                    <a:pt x="13780" y="8004"/>
                    <a:pt x="13414" y="7224"/>
                  </a:cubicBezTo>
                  <a:lnTo>
                    <a:pt x="11500" y="3566"/>
                  </a:lnTo>
                  <a:lnTo>
                    <a:pt x="11512" y="3566"/>
                  </a:lnTo>
                  <a:cubicBezTo>
                    <a:pt x="11512" y="3566"/>
                    <a:pt x="9466" y="0"/>
                    <a:pt x="8133" y="0"/>
                  </a:cubicBez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2"/>
            <p:cNvSpPr/>
            <p:nvPr/>
          </p:nvSpPr>
          <p:spPr>
            <a:xfrm>
              <a:off x="3165868" y="2618230"/>
              <a:ext cx="355959" cy="335713"/>
            </a:xfrm>
            <a:custGeom>
              <a:rect b="b" l="l" r="r" t="t"/>
              <a:pathLst>
                <a:path extrusionOk="0" h="7810" w="8281">
                  <a:moveTo>
                    <a:pt x="2708" y="0"/>
                  </a:moveTo>
                  <a:cubicBezTo>
                    <a:pt x="2676" y="0"/>
                    <a:pt x="2643" y="2"/>
                    <a:pt x="2610" y="5"/>
                  </a:cubicBezTo>
                  <a:cubicBezTo>
                    <a:pt x="927" y="66"/>
                    <a:pt x="1" y="1993"/>
                    <a:pt x="940" y="3395"/>
                  </a:cubicBezTo>
                  <a:lnTo>
                    <a:pt x="3903" y="7809"/>
                  </a:lnTo>
                  <a:lnTo>
                    <a:pt x="8281" y="6395"/>
                  </a:lnTo>
                  <a:cubicBezTo>
                    <a:pt x="8281" y="6395"/>
                    <a:pt x="3830" y="261"/>
                    <a:pt x="2964" y="29"/>
                  </a:cubicBezTo>
                  <a:cubicBezTo>
                    <a:pt x="2884" y="12"/>
                    <a:pt x="2797" y="0"/>
                    <a:pt x="2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2"/>
            <p:cNvSpPr/>
            <p:nvPr/>
          </p:nvSpPr>
          <p:spPr>
            <a:xfrm>
              <a:off x="3092493" y="2595878"/>
              <a:ext cx="43" cy="1633"/>
            </a:xfrm>
            <a:custGeom>
              <a:rect b="b" l="l" r="r" t="t"/>
              <a:pathLst>
                <a:path extrusionOk="0" h="38" w="1">
                  <a:moveTo>
                    <a:pt x="1" y="37"/>
                  </a:moveTo>
                  <a:lnTo>
                    <a:pt x="1" y="13"/>
                  </a:lnTo>
                  <a:cubicBezTo>
                    <a:pt x="1" y="1"/>
                    <a:pt x="1" y="25"/>
                    <a:pt x="1" y="37"/>
                  </a:cubicBezTo>
                  <a:close/>
                </a:path>
              </a:pathLst>
            </a:custGeom>
            <a:solidFill>
              <a:srgbClr val="6AA0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2"/>
            <p:cNvSpPr/>
            <p:nvPr/>
          </p:nvSpPr>
          <p:spPr>
            <a:xfrm>
              <a:off x="2489721" y="1970025"/>
              <a:ext cx="369585" cy="408400"/>
            </a:xfrm>
            <a:custGeom>
              <a:rect b="b" l="l" r="r" t="t"/>
              <a:pathLst>
                <a:path extrusionOk="0" h="9501" w="8598">
                  <a:moveTo>
                    <a:pt x="3171" y="1"/>
                  </a:moveTo>
                  <a:cubicBezTo>
                    <a:pt x="1415" y="1"/>
                    <a:pt x="0" y="1415"/>
                    <a:pt x="0" y="3171"/>
                  </a:cubicBezTo>
                  <a:cubicBezTo>
                    <a:pt x="0" y="4915"/>
                    <a:pt x="1415" y="6330"/>
                    <a:pt x="3171" y="6330"/>
                  </a:cubicBezTo>
                  <a:lnTo>
                    <a:pt x="6780" y="6330"/>
                  </a:lnTo>
                  <a:lnTo>
                    <a:pt x="8597" y="9500"/>
                  </a:lnTo>
                  <a:lnTo>
                    <a:pt x="8597" y="3171"/>
                  </a:lnTo>
                  <a:cubicBezTo>
                    <a:pt x="8597" y="1415"/>
                    <a:pt x="7182" y="1"/>
                    <a:pt x="54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2"/>
            <p:cNvSpPr/>
            <p:nvPr/>
          </p:nvSpPr>
          <p:spPr>
            <a:xfrm>
              <a:off x="2574616" y="2094250"/>
              <a:ext cx="38815" cy="38300"/>
            </a:xfrm>
            <a:custGeom>
              <a:rect b="b" l="l" r="r" t="t"/>
              <a:pathLst>
                <a:path extrusionOk="0" h="891" w="903">
                  <a:moveTo>
                    <a:pt x="452" y="1"/>
                  </a:moveTo>
                  <a:cubicBezTo>
                    <a:pt x="196" y="1"/>
                    <a:pt x="1" y="196"/>
                    <a:pt x="1" y="440"/>
                  </a:cubicBezTo>
                  <a:cubicBezTo>
                    <a:pt x="1" y="696"/>
                    <a:pt x="196" y="891"/>
                    <a:pt x="452" y="891"/>
                  </a:cubicBezTo>
                  <a:cubicBezTo>
                    <a:pt x="696" y="891"/>
                    <a:pt x="903" y="696"/>
                    <a:pt x="903" y="440"/>
                  </a:cubicBezTo>
                  <a:cubicBezTo>
                    <a:pt x="903" y="196"/>
                    <a:pt x="696" y="1"/>
                    <a:pt x="452"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2"/>
            <p:cNvSpPr/>
            <p:nvPr/>
          </p:nvSpPr>
          <p:spPr>
            <a:xfrm>
              <a:off x="2649581" y="2094250"/>
              <a:ext cx="38815" cy="38300"/>
            </a:xfrm>
            <a:custGeom>
              <a:rect b="b" l="l" r="r" t="t"/>
              <a:pathLst>
                <a:path extrusionOk="0" h="891" w="903">
                  <a:moveTo>
                    <a:pt x="451" y="1"/>
                  </a:moveTo>
                  <a:cubicBezTo>
                    <a:pt x="208" y="1"/>
                    <a:pt x="0" y="196"/>
                    <a:pt x="0" y="440"/>
                  </a:cubicBezTo>
                  <a:cubicBezTo>
                    <a:pt x="0" y="696"/>
                    <a:pt x="208" y="891"/>
                    <a:pt x="451" y="891"/>
                  </a:cubicBezTo>
                  <a:cubicBezTo>
                    <a:pt x="708" y="891"/>
                    <a:pt x="903" y="696"/>
                    <a:pt x="903" y="440"/>
                  </a:cubicBezTo>
                  <a:cubicBezTo>
                    <a:pt x="903" y="196"/>
                    <a:pt x="708" y="1"/>
                    <a:pt x="45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2"/>
            <p:cNvSpPr/>
            <p:nvPr/>
          </p:nvSpPr>
          <p:spPr>
            <a:xfrm>
              <a:off x="2725578" y="2094250"/>
              <a:ext cx="38815" cy="38300"/>
            </a:xfrm>
            <a:custGeom>
              <a:rect b="b" l="l" r="r" t="t"/>
              <a:pathLst>
                <a:path extrusionOk="0" h="891" w="903">
                  <a:moveTo>
                    <a:pt x="452" y="1"/>
                  </a:moveTo>
                  <a:cubicBezTo>
                    <a:pt x="208" y="1"/>
                    <a:pt x="0" y="196"/>
                    <a:pt x="0" y="440"/>
                  </a:cubicBezTo>
                  <a:cubicBezTo>
                    <a:pt x="0" y="696"/>
                    <a:pt x="208" y="891"/>
                    <a:pt x="452" y="891"/>
                  </a:cubicBezTo>
                  <a:cubicBezTo>
                    <a:pt x="696" y="891"/>
                    <a:pt x="903" y="696"/>
                    <a:pt x="903" y="440"/>
                  </a:cubicBezTo>
                  <a:cubicBezTo>
                    <a:pt x="903" y="196"/>
                    <a:pt x="696" y="1"/>
                    <a:pt x="452"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53"/>
          <p:cNvSpPr/>
          <p:nvPr/>
        </p:nvSpPr>
        <p:spPr>
          <a:xfrm rot="-1200776">
            <a:off x="1484580" y="734106"/>
            <a:ext cx="1870659" cy="1870659"/>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2" name="Google Shape;1372;p53"/>
          <p:cNvSpPr txBox="1"/>
          <p:nvPr>
            <p:ph idx="1" type="subTitle"/>
          </p:nvPr>
        </p:nvSpPr>
        <p:spPr>
          <a:xfrm>
            <a:off x="1088025" y="3376950"/>
            <a:ext cx="2651700" cy="7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1373" name="Google Shape;1373;p53"/>
          <p:cNvSpPr txBox="1"/>
          <p:nvPr>
            <p:ph idx="2" type="title"/>
          </p:nvPr>
        </p:nvSpPr>
        <p:spPr>
          <a:xfrm>
            <a:off x="759525" y="2450550"/>
            <a:ext cx="3308700" cy="84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a:t>
            </a:r>
            <a:endParaRPr/>
          </a:p>
        </p:txBody>
      </p:sp>
      <p:sp>
        <p:nvSpPr>
          <p:cNvPr id="1374" name="Google Shape;1374;p53"/>
          <p:cNvSpPr txBox="1"/>
          <p:nvPr>
            <p:ph type="title"/>
          </p:nvPr>
        </p:nvSpPr>
        <p:spPr>
          <a:xfrm flipH="1">
            <a:off x="1662225" y="1106325"/>
            <a:ext cx="1503300" cy="11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375" name="Google Shape;1375;p53"/>
          <p:cNvGrpSpPr/>
          <p:nvPr/>
        </p:nvGrpSpPr>
        <p:grpSpPr>
          <a:xfrm>
            <a:off x="4491041" y="526100"/>
            <a:ext cx="4073084" cy="3340934"/>
            <a:chOff x="4491041" y="526100"/>
            <a:chExt cx="4073084" cy="3340934"/>
          </a:xfrm>
        </p:grpSpPr>
        <p:sp>
          <p:nvSpPr>
            <p:cNvPr id="1376" name="Google Shape;1376;p53"/>
            <p:cNvSpPr/>
            <p:nvPr/>
          </p:nvSpPr>
          <p:spPr>
            <a:xfrm flipH="1">
              <a:off x="5757780" y="1716578"/>
              <a:ext cx="968112" cy="631805"/>
            </a:xfrm>
            <a:custGeom>
              <a:rect b="b" l="l" r="r" t="t"/>
              <a:pathLst>
                <a:path extrusionOk="0" h="11890" w="18219">
                  <a:moveTo>
                    <a:pt x="12292" y="1"/>
                  </a:moveTo>
                  <a:lnTo>
                    <a:pt x="4732" y="2744"/>
                  </a:lnTo>
                  <a:cubicBezTo>
                    <a:pt x="4732" y="2744"/>
                    <a:pt x="5085" y="4939"/>
                    <a:pt x="4500" y="5525"/>
                  </a:cubicBezTo>
                  <a:cubicBezTo>
                    <a:pt x="3403" y="6634"/>
                    <a:pt x="0" y="7146"/>
                    <a:pt x="1793" y="11890"/>
                  </a:cubicBezTo>
                  <a:lnTo>
                    <a:pt x="17451" y="11890"/>
                  </a:lnTo>
                  <a:cubicBezTo>
                    <a:pt x="17451" y="11890"/>
                    <a:pt x="18219" y="10000"/>
                    <a:pt x="16475" y="8902"/>
                  </a:cubicBezTo>
                  <a:cubicBezTo>
                    <a:pt x="16475" y="8902"/>
                    <a:pt x="15865" y="8476"/>
                    <a:pt x="16231" y="7195"/>
                  </a:cubicBezTo>
                  <a:cubicBezTo>
                    <a:pt x="16609" y="5927"/>
                    <a:pt x="15682" y="5012"/>
                    <a:pt x="14536" y="3647"/>
                  </a:cubicBezTo>
                  <a:lnTo>
                    <a:pt x="122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flipH="1">
              <a:off x="5907477" y="1573378"/>
              <a:ext cx="568306" cy="542428"/>
            </a:xfrm>
            <a:custGeom>
              <a:rect b="b" l="l" r="r" t="t"/>
              <a:pathLst>
                <a:path extrusionOk="0" h="10208" w="10695">
                  <a:moveTo>
                    <a:pt x="5342" y="1"/>
                  </a:moveTo>
                  <a:cubicBezTo>
                    <a:pt x="2391" y="1"/>
                    <a:pt x="0" y="2293"/>
                    <a:pt x="0" y="5110"/>
                  </a:cubicBezTo>
                  <a:cubicBezTo>
                    <a:pt x="0" y="7927"/>
                    <a:pt x="2391" y="10207"/>
                    <a:pt x="5342" y="10207"/>
                  </a:cubicBezTo>
                  <a:cubicBezTo>
                    <a:pt x="8293" y="10207"/>
                    <a:pt x="10695" y="7927"/>
                    <a:pt x="10695" y="5110"/>
                  </a:cubicBezTo>
                  <a:cubicBezTo>
                    <a:pt x="10695" y="2293"/>
                    <a:pt x="8293" y="1"/>
                    <a:pt x="53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flipH="1">
              <a:off x="5853025" y="1872848"/>
              <a:ext cx="167914" cy="146978"/>
            </a:xfrm>
            <a:custGeom>
              <a:rect b="b" l="l" r="r" t="t"/>
              <a:pathLst>
                <a:path extrusionOk="0" h="2766" w="3160">
                  <a:moveTo>
                    <a:pt x="1581" y="0"/>
                  </a:moveTo>
                  <a:cubicBezTo>
                    <a:pt x="1350" y="0"/>
                    <a:pt x="1117" y="59"/>
                    <a:pt x="903" y="181"/>
                  </a:cubicBezTo>
                  <a:cubicBezTo>
                    <a:pt x="233" y="559"/>
                    <a:pt x="1" y="1401"/>
                    <a:pt x="379" y="2071"/>
                  </a:cubicBezTo>
                  <a:cubicBezTo>
                    <a:pt x="634" y="2515"/>
                    <a:pt x="1099" y="2765"/>
                    <a:pt x="1581" y="2765"/>
                  </a:cubicBezTo>
                  <a:cubicBezTo>
                    <a:pt x="1814" y="2765"/>
                    <a:pt x="2050" y="2707"/>
                    <a:pt x="2269" y="2584"/>
                  </a:cubicBezTo>
                  <a:cubicBezTo>
                    <a:pt x="2927" y="2206"/>
                    <a:pt x="3159" y="1364"/>
                    <a:pt x="2781" y="706"/>
                  </a:cubicBezTo>
                  <a:cubicBezTo>
                    <a:pt x="2526" y="253"/>
                    <a:pt x="2059" y="0"/>
                    <a:pt x="1581" y="0"/>
                  </a:cubicBezTo>
                  <a:close/>
                </a:path>
              </a:pathLst>
            </a:custGeom>
            <a:solidFill>
              <a:srgbClr val="E39E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flipH="1">
              <a:off x="6092772" y="1950479"/>
              <a:ext cx="243689" cy="492531"/>
            </a:xfrm>
            <a:custGeom>
              <a:rect b="b" l="l" r="r" t="t"/>
              <a:pathLst>
                <a:path extrusionOk="0" h="9269" w="4586">
                  <a:moveTo>
                    <a:pt x="915" y="1"/>
                  </a:moveTo>
                  <a:lnTo>
                    <a:pt x="0" y="9024"/>
                  </a:lnTo>
                  <a:lnTo>
                    <a:pt x="4451" y="9268"/>
                  </a:lnTo>
                  <a:lnTo>
                    <a:pt x="4585" y="3135"/>
                  </a:lnTo>
                  <a:lnTo>
                    <a:pt x="915" y="1"/>
                  </a:lnTo>
                  <a:close/>
                </a:path>
              </a:pathLst>
            </a:custGeom>
            <a:solidFill>
              <a:srgbClr val="E39E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flipH="1">
              <a:off x="6094104" y="2085920"/>
              <a:ext cx="111482" cy="130931"/>
            </a:xfrm>
            <a:custGeom>
              <a:rect b="b" l="l" r="r" t="t"/>
              <a:pathLst>
                <a:path extrusionOk="0" h="2464" w="2098">
                  <a:moveTo>
                    <a:pt x="0" y="0"/>
                  </a:moveTo>
                  <a:cubicBezTo>
                    <a:pt x="86" y="2268"/>
                    <a:pt x="2061" y="2464"/>
                    <a:pt x="2061" y="2464"/>
                  </a:cubicBezTo>
                  <a:lnTo>
                    <a:pt x="2098" y="1122"/>
                  </a:lnTo>
                  <a:lnTo>
                    <a:pt x="0" y="0"/>
                  </a:ln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flipH="1">
              <a:off x="5878308" y="1623697"/>
              <a:ext cx="482648" cy="537326"/>
            </a:xfrm>
            <a:custGeom>
              <a:rect b="b" l="l" r="r" t="t"/>
              <a:pathLst>
                <a:path extrusionOk="0" h="10112" w="9083">
                  <a:moveTo>
                    <a:pt x="4619" y="0"/>
                  </a:moveTo>
                  <a:cubicBezTo>
                    <a:pt x="2209" y="0"/>
                    <a:pt x="0" y="2041"/>
                    <a:pt x="656" y="6090"/>
                  </a:cubicBezTo>
                  <a:cubicBezTo>
                    <a:pt x="1242" y="9736"/>
                    <a:pt x="4119" y="10016"/>
                    <a:pt x="4119" y="10016"/>
                  </a:cubicBezTo>
                  <a:cubicBezTo>
                    <a:pt x="4452" y="10081"/>
                    <a:pt x="4768" y="10111"/>
                    <a:pt x="5065" y="10111"/>
                  </a:cubicBezTo>
                  <a:cubicBezTo>
                    <a:pt x="6914" y="10111"/>
                    <a:pt x="8082" y="8934"/>
                    <a:pt x="8607" y="7358"/>
                  </a:cubicBezTo>
                  <a:cubicBezTo>
                    <a:pt x="9083" y="5956"/>
                    <a:pt x="8558" y="3614"/>
                    <a:pt x="8302" y="2297"/>
                  </a:cubicBezTo>
                  <a:cubicBezTo>
                    <a:pt x="8217" y="1846"/>
                    <a:pt x="7985" y="1432"/>
                    <a:pt x="7631" y="1139"/>
                  </a:cubicBezTo>
                  <a:cubicBezTo>
                    <a:pt x="6732" y="379"/>
                    <a:pt x="5657" y="0"/>
                    <a:pt x="4619" y="0"/>
                  </a:cubicBezTo>
                  <a:close/>
                </a:path>
              </a:pathLst>
            </a:custGeom>
            <a:solidFill>
              <a:srgbClr val="E39E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flipH="1">
              <a:off x="5954144" y="2005580"/>
              <a:ext cx="129656" cy="57176"/>
            </a:xfrm>
            <a:custGeom>
              <a:rect b="b" l="l" r="r" t="t"/>
              <a:pathLst>
                <a:path extrusionOk="0" h="1076" w="2440">
                  <a:moveTo>
                    <a:pt x="2440" y="0"/>
                  </a:moveTo>
                  <a:lnTo>
                    <a:pt x="1" y="25"/>
                  </a:lnTo>
                  <a:cubicBezTo>
                    <a:pt x="36" y="623"/>
                    <a:pt x="524" y="1075"/>
                    <a:pt x="1115" y="1075"/>
                  </a:cubicBezTo>
                  <a:cubicBezTo>
                    <a:pt x="1138" y="1075"/>
                    <a:pt x="1161" y="1075"/>
                    <a:pt x="1184" y="1073"/>
                  </a:cubicBezTo>
                  <a:cubicBezTo>
                    <a:pt x="2294" y="1073"/>
                    <a:pt x="2440" y="0"/>
                    <a:pt x="24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flipH="1">
              <a:off x="6074811" y="1623910"/>
              <a:ext cx="280460" cy="274296"/>
            </a:xfrm>
            <a:custGeom>
              <a:rect b="b" l="l" r="r" t="t"/>
              <a:pathLst>
                <a:path extrusionOk="0" h="5162" w="5278">
                  <a:moveTo>
                    <a:pt x="3183" y="1"/>
                  </a:moveTo>
                  <a:cubicBezTo>
                    <a:pt x="3183" y="1"/>
                    <a:pt x="1" y="745"/>
                    <a:pt x="183" y="5159"/>
                  </a:cubicBezTo>
                  <a:lnTo>
                    <a:pt x="903" y="5159"/>
                  </a:lnTo>
                  <a:cubicBezTo>
                    <a:pt x="907" y="5161"/>
                    <a:pt x="913" y="5162"/>
                    <a:pt x="919" y="5162"/>
                  </a:cubicBezTo>
                  <a:cubicBezTo>
                    <a:pt x="1278" y="5162"/>
                    <a:pt x="5277" y="2681"/>
                    <a:pt x="3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flipH="1">
              <a:off x="5930811" y="1573378"/>
              <a:ext cx="325308" cy="172431"/>
            </a:xfrm>
            <a:custGeom>
              <a:rect b="b" l="l" r="r" t="t"/>
              <a:pathLst>
                <a:path extrusionOk="0" h="3245" w="6122">
                  <a:moveTo>
                    <a:pt x="1451" y="1"/>
                  </a:moveTo>
                  <a:lnTo>
                    <a:pt x="0" y="3244"/>
                  </a:lnTo>
                  <a:lnTo>
                    <a:pt x="1671" y="1952"/>
                  </a:lnTo>
                  <a:cubicBezTo>
                    <a:pt x="1671" y="1952"/>
                    <a:pt x="2357" y="1785"/>
                    <a:pt x="3248" y="1785"/>
                  </a:cubicBezTo>
                  <a:cubicBezTo>
                    <a:pt x="4163" y="1785"/>
                    <a:pt x="5294" y="1961"/>
                    <a:pt x="6122" y="2671"/>
                  </a:cubicBezTo>
                  <a:cubicBezTo>
                    <a:pt x="6122" y="2671"/>
                    <a:pt x="5329" y="135"/>
                    <a:pt x="1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flipH="1">
              <a:off x="6283263" y="1459563"/>
              <a:ext cx="250862" cy="228332"/>
            </a:xfrm>
            <a:custGeom>
              <a:rect b="b" l="l" r="r" t="t"/>
              <a:pathLst>
                <a:path extrusionOk="0" h="4297" w="4721">
                  <a:moveTo>
                    <a:pt x="2361" y="1"/>
                  </a:moveTo>
                  <a:cubicBezTo>
                    <a:pt x="2198" y="1"/>
                    <a:pt x="2032" y="19"/>
                    <a:pt x="1867" y="57"/>
                  </a:cubicBezTo>
                  <a:cubicBezTo>
                    <a:pt x="708" y="326"/>
                    <a:pt x="1" y="1484"/>
                    <a:pt x="269" y="2643"/>
                  </a:cubicBezTo>
                  <a:cubicBezTo>
                    <a:pt x="500" y="3627"/>
                    <a:pt x="1386" y="4296"/>
                    <a:pt x="2365" y="4296"/>
                  </a:cubicBezTo>
                  <a:cubicBezTo>
                    <a:pt x="2527" y="4296"/>
                    <a:pt x="2690" y="4278"/>
                    <a:pt x="2854" y="4240"/>
                  </a:cubicBezTo>
                  <a:cubicBezTo>
                    <a:pt x="4001" y="3972"/>
                    <a:pt x="4720" y="2813"/>
                    <a:pt x="4452" y="1655"/>
                  </a:cubicBezTo>
                  <a:cubicBezTo>
                    <a:pt x="4222" y="662"/>
                    <a:pt x="3338" y="1"/>
                    <a:pt x="23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flipH="1">
              <a:off x="6260633" y="1821573"/>
              <a:ext cx="68069" cy="153621"/>
            </a:xfrm>
            <a:custGeom>
              <a:rect b="b" l="l" r="r" t="t"/>
              <a:pathLst>
                <a:path extrusionOk="0" h="2891" w="1281">
                  <a:moveTo>
                    <a:pt x="1281" y="0"/>
                  </a:moveTo>
                  <a:lnTo>
                    <a:pt x="1" y="244"/>
                  </a:lnTo>
                  <a:lnTo>
                    <a:pt x="1000" y="2890"/>
                  </a:lnTo>
                  <a:lnTo>
                    <a:pt x="12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flipH="1">
              <a:off x="6238577" y="1875771"/>
              <a:ext cx="211275" cy="178170"/>
            </a:xfrm>
            <a:custGeom>
              <a:rect b="b" l="l" r="r" t="t"/>
              <a:pathLst>
                <a:path extrusionOk="0" h="3353" w="3976">
                  <a:moveTo>
                    <a:pt x="1895" y="0"/>
                  </a:moveTo>
                  <a:cubicBezTo>
                    <a:pt x="1731" y="0"/>
                    <a:pt x="1562" y="25"/>
                    <a:pt x="1390" y="78"/>
                  </a:cubicBezTo>
                  <a:cubicBezTo>
                    <a:pt x="500" y="334"/>
                    <a:pt x="0" y="1273"/>
                    <a:pt x="268" y="2163"/>
                  </a:cubicBezTo>
                  <a:cubicBezTo>
                    <a:pt x="508" y="2941"/>
                    <a:pt x="1193" y="3353"/>
                    <a:pt x="1882" y="3353"/>
                  </a:cubicBezTo>
                  <a:cubicBezTo>
                    <a:pt x="2456" y="3353"/>
                    <a:pt x="3032" y="3066"/>
                    <a:pt x="3354" y="2468"/>
                  </a:cubicBezTo>
                  <a:cubicBezTo>
                    <a:pt x="3976" y="1309"/>
                    <a:pt x="3088" y="0"/>
                    <a:pt x="1895" y="0"/>
                  </a:cubicBezTo>
                  <a:close/>
                </a:path>
              </a:pathLst>
            </a:custGeom>
            <a:solidFill>
              <a:srgbClr val="E39E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flipH="1">
              <a:off x="5756474" y="2484381"/>
              <a:ext cx="290343" cy="977199"/>
            </a:xfrm>
            <a:custGeom>
              <a:rect b="b" l="l" r="r" t="t"/>
              <a:pathLst>
                <a:path extrusionOk="0" h="18390" w="5464">
                  <a:moveTo>
                    <a:pt x="3061" y="1"/>
                  </a:moveTo>
                  <a:lnTo>
                    <a:pt x="0" y="1769"/>
                  </a:lnTo>
                  <a:lnTo>
                    <a:pt x="98" y="15731"/>
                  </a:lnTo>
                  <a:cubicBezTo>
                    <a:pt x="98" y="17217"/>
                    <a:pt x="1327" y="18389"/>
                    <a:pt x="2768" y="18389"/>
                  </a:cubicBezTo>
                  <a:cubicBezTo>
                    <a:pt x="2913" y="18389"/>
                    <a:pt x="3059" y="18378"/>
                    <a:pt x="3207" y="18353"/>
                  </a:cubicBezTo>
                  <a:cubicBezTo>
                    <a:pt x="4500" y="18146"/>
                    <a:pt x="5463" y="17024"/>
                    <a:pt x="5463" y="15707"/>
                  </a:cubicBezTo>
                  <a:lnTo>
                    <a:pt x="5463" y="5110"/>
                  </a:lnTo>
                  <a:cubicBezTo>
                    <a:pt x="5463" y="1428"/>
                    <a:pt x="3061" y="1"/>
                    <a:pt x="3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flipH="1">
              <a:off x="5365754" y="2954149"/>
              <a:ext cx="668151" cy="519207"/>
            </a:xfrm>
            <a:custGeom>
              <a:rect b="b" l="l" r="r" t="t"/>
              <a:pathLst>
                <a:path extrusionOk="0" h="9771" w="12574">
                  <a:moveTo>
                    <a:pt x="11415" y="1"/>
                  </a:moveTo>
                  <a:lnTo>
                    <a:pt x="1501" y="5647"/>
                  </a:lnTo>
                  <a:cubicBezTo>
                    <a:pt x="464" y="6147"/>
                    <a:pt x="1" y="7390"/>
                    <a:pt x="464" y="8451"/>
                  </a:cubicBezTo>
                  <a:cubicBezTo>
                    <a:pt x="823" y="9296"/>
                    <a:pt x="1629" y="9771"/>
                    <a:pt x="2461" y="9771"/>
                  </a:cubicBezTo>
                  <a:cubicBezTo>
                    <a:pt x="2903" y="9771"/>
                    <a:pt x="3351" y="9637"/>
                    <a:pt x="3745" y="9354"/>
                  </a:cubicBezTo>
                  <a:lnTo>
                    <a:pt x="12573" y="1488"/>
                  </a:lnTo>
                  <a:lnTo>
                    <a:pt x="11415" y="1"/>
                  </a:lnTo>
                  <a:close/>
                </a:path>
              </a:pathLst>
            </a:custGeom>
            <a:solidFill>
              <a:srgbClr val="E39E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flipH="1">
              <a:off x="4977020" y="2783532"/>
              <a:ext cx="450393" cy="283435"/>
            </a:xfrm>
            <a:custGeom>
              <a:rect b="b" l="l" r="r" t="t"/>
              <a:pathLst>
                <a:path extrusionOk="0" h="5334" w="8476">
                  <a:moveTo>
                    <a:pt x="3180" y="0"/>
                  </a:moveTo>
                  <a:cubicBezTo>
                    <a:pt x="3097" y="0"/>
                    <a:pt x="3013" y="25"/>
                    <a:pt x="2940" y="78"/>
                  </a:cubicBezTo>
                  <a:lnTo>
                    <a:pt x="1964" y="712"/>
                  </a:lnTo>
                  <a:cubicBezTo>
                    <a:pt x="1415" y="1065"/>
                    <a:pt x="964" y="1553"/>
                    <a:pt x="635" y="2114"/>
                  </a:cubicBezTo>
                  <a:lnTo>
                    <a:pt x="1" y="3212"/>
                  </a:lnTo>
                  <a:lnTo>
                    <a:pt x="74" y="5333"/>
                  </a:lnTo>
                  <a:lnTo>
                    <a:pt x="6574" y="4724"/>
                  </a:lnTo>
                  <a:cubicBezTo>
                    <a:pt x="6696" y="4712"/>
                    <a:pt x="6805" y="4651"/>
                    <a:pt x="6854" y="4541"/>
                  </a:cubicBezTo>
                  <a:cubicBezTo>
                    <a:pt x="6964" y="4309"/>
                    <a:pt x="6805" y="4041"/>
                    <a:pt x="6549" y="4041"/>
                  </a:cubicBezTo>
                  <a:lnTo>
                    <a:pt x="4769" y="4041"/>
                  </a:lnTo>
                  <a:lnTo>
                    <a:pt x="7671" y="3663"/>
                  </a:lnTo>
                  <a:cubicBezTo>
                    <a:pt x="7817" y="3651"/>
                    <a:pt x="7939" y="3529"/>
                    <a:pt x="7964" y="3382"/>
                  </a:cubicBezTo>
                  <a:lnTo>
                    <a:pt x="7976" y="3346"/>
                  </a:lnTo>
                  <a:cubicBezTo>
                    <a:pt x="8013" y="3126"/>
                    <a:pt x="7842" y="2931"/>
                    <a:pt x="7622" y="2931"/>
                  </a:cubicBezTo>
                  <a:lnTo>
                    <a:pt x="4830" y="2992"/>
                  </a:lnTo>
                  <a:lnTo>
                    <a:pt x="8195" y="2297"/>
                  </a:lnTo>
                  <a:cubicBezTo>
                    <a:pt x="8366" y="2260"/>
                    <a:pt x="8476" y="2102"/>
                    <a:pt x="8452" y="1931"/>
                  </a:cubicBezTo>
                  <a:lnTo>
                    <a:pt x="8452" y="1822"/>
                  </a:lnTo>
                  <a:cubicBezTo>
                    <a:pt x="8430" y="1652"/>
                    <a:pt x="8271" y="1519"/>
                    <a:pt x="8102" y="1519"/>
                  </a:cubicBezTo>
                  <a:cubicBezTo>
                    <a:pt x="8076" y="1519"/>
                    <a:pt x="8050" y="1522"/>
                    <a:pt x="8025" y="1529"/>
                  </a:cubicBezTo>
                  <a:lnTo>
                    <a:pt x="4769" y="2102"/>
                  </a:lnTo>
                  <a:lnTo>
                    <a:pt x="7488" y="1224"/>
                  </a:lnTo>
                  <a:cubicBezTo>
                    <a:pt x="7635" y="1175"/>
                    <a:pt x="7720" y="1017"/>
                    <a:pt x="7695" y="846"/>
                  </a:cubicBezTo>
                  <a:lnTo>
                    <a:pt x="7671" y="712"/>
                  </a:lnTo>
                  <a:cubicBezTo>
                    <a:pt x="7641" y="541"/>
                    <a:pt x="7494" y="428"/>
                    <a:pt x="7335" y="428"/>
                  </a:cubicBezTo>
                  <a:cubicBezTo>
                    <a:pt x="7301" y="428"/>
                    <a:pt x="7266" y="433"/>
                    <a:pt x="7232" y="444"/>
                  </a:cubicBezTo>
                  <a:lnTo>
                    <a:pt x="2610" y="1773"/>
                  </a:lnTo>
                  <a:lnTo>
                    <a:pt x="3464" y="895"/>
                  </a:lnTo>
                  <a:cubicBezTo>
                    <a:pt x="3635" y="724"/>
                    <a:pt x="3684" y="480"/>
                    <a:pt x="3586" y="261"/>
                  </a:cubicBezTo>
                  <a:cubicBezTo>
                    <a:pt x="3513" y="98"/>
                    <a:pt x="3348" y="0"/>
                    <a:pt x="3180" y="0"/>
                  </a:cubicBezTo>
                  <a:close/>
                </a:path>
              </a:pathLst>
            </a:custGeom>
            <a:solidFill>
              <a:srgbClr val="FFA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flipH="1">
              <a:off x="5884137" y="2382043"/>
              <a:ext cx="966837" cy="1334655"/>
            </a:xfrm>
            <a:custGeom>
              <a:rect b="b" l="l" r="r" t="t"/>
              <a:pathLst>
                <a:path extrusionOk="0" h="25117" w="18195">
                  <a:moveTo>
                    <a:pt x="15244" y="0"/>
                  </a:moveTo>
                  <a:lnTo>
                    <a:pt x="7744" y="378"/>
                  </a:lnTo>
                  <a:cubicBezTo>
                    <a:pt x="7744" y="378"/>
                    <a:pt x="3367" y="1329"/>
                    <a:pt x="1684" y="5402"/>
                  </a:cubicBezTo>
                  <a:cubicBezTo>
                    <a:pt x="1" y="9475"/>
                    <a:pt x="1172" y="23511"/>
                    <a:pt x="1172" y="23511"/>
                  </a:cubicBezTo>
                  <a:cubicBezTo>
                    <a:pt x="1172" y="23511"/>
                    <a:pt x="4583" y="25117"/>
                    <a:pt x="8946" y="25117"/>
                  </a:cubicBezTo>
                  <a:cubicBezTo>
                    <a:pt x="11406" y="25117"/>
                    <a:pt x="14168" y="24606"/>
                    <a:pt x="16792" y="23011"/>
                  </a:cubicBezTo>
                  <a:lnTo>
                    <a:pt x="18195" y="1915"/>
                  </a:lnTo>
                  <a:cubicBezTo>
                    <a:pt x="18195" y="1915"/>
                    <a:pt x="16561" y="744"/>
                    <a:pt x="152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flipH="1">
              <a:off x="6031235" y="2332786"/>
              <a:ext cx="407618" cy="358997"/>
            </a:xfrm>
            <a:custGeom>
              <a:rect b="b" l="l" r="r" t="t"/>
              <a:pathLst>
                <a:path extrusionOk="0" h="6756" w="7671">
                  <a:moveTo>
                    <a:pt x="3354" y="0"/>
                  </a:moveTo>
                  <a:cubicBezTo>
                    <a:pt x="3354" y="0"/>
                    <a:pt x="2122" y="269"/>
                    <a:pt x="0" y="1305"/>
                  </a:cubicBezTo>
                  <a:cubicBezTo>
                    <a:pt x="0" y="1305"/>
                    <a:pt x="3183" y="3781"/>
                    <a:pt x="5707" y="6756"/>
                  </a:cubicBezTo>
                  <a:cubicBezTo>
                    <a:pt x="5707" y="6756"/>
                    <a:pt x="7671" y="4744"/>
                    <a:pt x="7488" y="927"/>
                  </a:cubicBezTo>
                  <a:lnTo>
                    <a:pt x="5000" y="0"/>
                  </a:lnTo>
                  <a:close/>
                </a:path>
              </a:pathLst>
            </a:custGeom>
            <a:solidFill>
              <a:srgbClr val="E39E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flipH="1">
              <a:off x="6789313" y="2257600"/>
              <a:ext cx="728409" cy="1440664"/>
            </a:xfrm>
            <a:custGeom>
              <a:rect b="b" l="l" r="r" t="t"/>
              <a:pathLst>
                <a:path extrusionOk="0" h="27112" w="13708">
                  <a:moveTo>
                    <a:pt x="2952" y="1"/>
                  </a:moveTo>
                  <a:lnTo>
                    <a:pt x="1" y="10732"/>
                  </a:lnTo>
                  <a:lnTo>
                    <a:pt x="2086" y="26828"/>
                  </a:lnTo>
                  <a:cubicBezTo>
                    <a:pt x="2086" y="26828"/>
                    <a:pt x="3492" y="27112"/>
                    <a:pt x="5467" y="27112"/>
                  </a:cubicBezTo>
                  <a:cubicBezTo>
                    <a:pt x="7421" y="27112"/>
                    <a:pt x="9933" y="26834"/>
                    <a:pt x="12195" y="25731"/>
                  </a:cubicBezTo>
                  <a:lnTo>
                    <a:pt x="13707" y="6634"/>
                  </a:lnTo>
                  <a:lnTo>
                    <a:pt x="8305" y="1135"/>
                  </a:lnTo>
                  <a:lnTo>
                    <a:pt x="29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flipH="1">
              <a:off x="7319990" y="2257600"/>
              <a:ext cx="432274" cy="1513728"/>
            </a:xfrm>
            <a:custGeom>
              <a:rect b="b" l="l" r="r" t="t"/>
              <a:pathLst>
                <a:path extrusionOk="0" h="28487" w="8135">
                  <a:moveTo>
                    <a:pt x="7366" y="1"/>
                  </a:moveTo>
                  <a:cubicBezTo>
                    <a:pt x="5476" y="220"/>
                    <a:pt x="3622" y="696"/>
                    <a:pt x="1854" y="1403"/>
                  </a:cubicBezTo>
                  <a:cubicBezTo>
                    <a:pt x="1354" y="1610"/>
                    <a:pt x="1000" y="2086"/>
                    <a:pt x="964" y="2647"/>
                  </a:cubicBezTo>
                  <a:lnTo>
                    <a:pt x="501" y="8976"/>
                  </a:lnTo>
                  <a:lnTo>
                    <a:pt x="74" y="23658"/>
                  </a:lnTo>
                  <a:cubicBezTo>
                    <a:pt x="1" y="25853"/>
                    <a:pt x="1635" y="27743"/>
                    <a:pt x="3817" y="27999"/>
                  </a:cubicBezTo>
                  <a:lnTo>
                    <a:pt x="7939" y="28487"/>
                  </a:lnTo>
                  <a:cubicBezTo>
                    <a:pt x="8134" y="19048"/>
                    <a:pt x="7366" y="1"/>
                    <a:pt x="7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flipH="1">
              <a:off x="7899269" y="3370145"/>
              <a:ext cx="664856" cy="496889"/>
            </a:xfrm>
            <a:custGeom>
              <a:rect b="b" l="l" r="r" t="t"/>
              <a:pathLst>
                <a:path extrusionOk="0" h="9351" w="12512">
                  <a:moveTo>
                    <a:pt x="8536" y="0"/>
                  </a:moveTo>
                  <a:lnTo>
                    <a:pt x="7061" y="2586"/>
                  </a:lnTo>
                  <a:cubicBezTo>
                    <a:pt x="7061" y="2586"/>
                    <a:pt x="4158" y="2768"/>
                    <a:pt x="1500" y="4024"/>
                  </a:cubicBezTo>
                  <a:cubicBezTo>
                    <a:pt x="1354" y="4098"/>
                    <a:pt x="1268" y="4256"/>
                    <a:pt x="1293" y="4415"/>
                  </a:cubicBezTo>
                  <a:cubicBezTo>
                    <a:pt x="1323" y="4588"/>
                    <a:pt x="1481" y="4710"/>
                    <a:pt x="1653" y="4710"/>
                  </a:cubicBezTo>
                  <a:cubicBezTo>
                    <a:pt x="1687" y="4710"/>
                    <a:pt x="1722" y="4705"/>
                    <a:pt x="1756" y="4695"/>
                  </a:cubicBezTo>
                  <a:lnTo>
                    <a:pt x="3732" y="4098"/>
                  </a:lnTo>
                  <a:lnTo>
                    <a:pt x="3732" y="4098"/>
                  </a:lnTo>
                  <a:cubicBezTo>
                    <a:pt x="2549" y="4585"/>
                    <a:pt x="1402" y="5146"/>
                    <a:pt x="281" y="5768"/>
                  </a:cubicBezTo>
                  <a:cubicBezTo>
                    <a:pt x="85" y="5890"/>
                    <a:pt x="0" y="6146"/>
                    <a:pt x="98" y="6354"/>
                  </a:cubicBezTo>
                  <a:cubicBezTo>
                    <a:pt x="180" y="6510"/>
                    <a:pt x="340" y="6604"/>
                    <a:pt x="507" y="6604"/>
                  </a:cubicBezTo>
                  <a:cubicBezTo>
                    <a:pt x="562" y="6604"/>
                    <a:pt x="617" y="6594"/>
                    <a:pt x="671" y="6573"/>
                  </a:cubicBezTo>
                  <a:lnTo>
                    <a:pt x="3890" y="5329"/>
                  </a:lnTo>
                  <a:lnTo>
                    <a:pt x="890" y="6988"/>
                  </a:lnTo>
                  <a:cubicBezTo>
                    <a:pt x="659" y="7110"/>
                    <a:pt x="561" y="7402"/>
                    <a:pt x="683" y="7646"/>
                  </a:cubicBezTo>
                  <a:cubicBezTo>
                    <a:pt x="769" y="7819"/>
                    <a:pt x="941" y="7918"/>
                    <a:pt x="1121" y="7918"/>
                  </a:cubicBezTo>
                  <a:cubicBezTo>
                    <a:pt x="1195" y="7918"/>
                    <a:pt x="1270" y="7901"/>
                    <a:pt x="1341" y="7866"/>
                  </a:cubicBezTo>
                  <a:lnTo>
                    <a:pt x="4256" y="6463"/>
                  </a:lnTo>
                  <a:lnTo>
                    <a:pt x="4256" y="6463"/>
                  </a:lnTo>
                  <a:lnTo>
                    <a:pt x="1988" y="8061"/>
                  </a:lnTo>
                  <a:cubicBezTo>
                    <a:pt x="1695" y="8268"/>
                    <a:pt x="1658" y="8683"/>
                    <a:pt x="1915" y="8939"/>
                  </a:cubicBezTo>
                  <a:cubicBezTo>
                    <a:pt x="2026" y="9050"/>
                    <a:pt x="2173" y="9106"/>
                    <a:pt x="2320" y="9106"/>
                  </a:cubicBezTo>
                  <a:cubicBezTo>
                    <a:pt x="2430" y="9106"/>
                    <a:pt x="2540" y="9075"/>
                    <a:pt x="2634" y="9012"/>
                  </a:cubicBezTo>
                  <a:cubicBezTo>
                    <a:pt x="3512" y="8422"/>
                    <a:pt x="5709" y="7085"/>
                    <a:pt x="7173" y="7085"/>
                  </a:cubicBezTo>
                  <a:cubicBezTo>
                    <a:pt x="7193" y="7085"/>
                    <a:pt x="7212" y="7085"/>
                    <a:pt x="7231" y="7085"/>
                  </a:cubicBezTo>
                  <a:cubicBezTo>
                    <a:pt x="6951" y="7500"/>
                    <a:pt x="6634" y="7878"/>
                    <a:pt x="6268" y="8232"/>
                  </a:cubicBezTo>
                  <a:cubicBezTo>
                    <a:pt x="5975" y="8512"/>
                    <a:pt x="6000" y="8988"/>
                    <a:pt x="6329" y="9231"/>
                  </a:cubicBezTo>
                  <a:cubicBezTo>
                    <a:pt x="6445" y="9311"/>
                    <a:pt x="6576" y="9350"/>
                    <a:pt x="6707" y="9350"/>
                  </a:cubicBezTo>
                  <a:cubicBezTo>
                    <a:pt x="6838" y="9350"/>
                    <a:pt x="6969" y="9311"/>
                    <a:pt x="7085" y="9231"/>
                  </a:cubicBezTo>
                  <a:lnTo>
                    <a:pt x="8792" y="8049"/>
                  </a:lnTo>
                  <a:cubicBezTo>
                    <a:pt x="9121" y="7829"/>
                    <a:pt x="9353" y="7500"/>
                    <a:pt x="9463" y="7110"/>
                  </a:cubicBezTo>
                  <a:lnTo>
                    <a:pt x="10036" y="5049"/>
                  </a:lnTo>
                  <a:lnTo>
                    <a:pt x="12511" y="2695"/>
                  </a:lnTo>
                  <a:lnTo>
                    <a:pt x="85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flipH="1">
              <a:off x="7541611" y="2327579"/>
              <a:ext cx="670702" cy="1360798"/>
            </a:xfrm>
            <a:custGeom>
              <a:rect b="b" l="l" r="r" t="t"/>
              <a:pathLst>
                <a:path extrusionOk="0" h="25609" w="12622">
                  <a:moveTo>
                    <a:pt x="10730" y="1"/>
                  </a:moveTo>
                  <a:cubicBezTo>
                    <a:pt x="10685" y="1"/>
                    <a:pt x="9865" y="47"/>
                    <a:pt x="7342" y="3293"/>
                  </a:cubicBezTo>
                  <a:cubicBezTo>
                    <a:pt x="4659" y="6732"/>
                    <a:pt x="1" y="22060"/>
                    <a:pt x="1" y="22060"/>
                  </a:cubicBezTo>
                  <a:lnTo>
                    <a:pt x="4683" y="25609"/>
                  </a:lnTo>
                  <a:lnTo>
                    <a:pt x="12622" y="8317"/>
                  </a:lnTo>
                  <a:lnTo>
                    <a:pt x="10732" y="1"/>
                  </a:lnTo>
                  <a:cubicBezTo>
                    <a:pt x="10732" y="1"/>
                    <a:pt x="10731" y="1"/>
                    <a:pt x="107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flipH="1">
              <a:off x="6561906" y="2341873"/>
              <a:ext cx="300067" cy="997285"/>
            </a:xfrm>
            <a:custGeom>
              <a:rect b="b" l="l" r="r" t="t"/>
              <a:pathLst>
                <a:path extrusionOk="0" h="18768" w="5647">
                  <a:moveTo>
                    <a:pt x="1" y="0"/>
                  </a:moveTo>
                  <a:lnTo>
                    <a:pt x="2330" y="18767"/>
                  </a:lnTo>
                  <a:lnTo>
                    <a:pt x="5647" y="16414"/>
                  </a:lnTo>
                  <a:cubicBezTo>
                    <a:pt x="4110" y="1281"/>
                    <a:pt x="1"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flipH="1">
              <a:off x="5651522" y="2578537"/>
              <a:ext cx="550186" cy="429882"/>
            </a:xfrm>
            <a:custGeom>
              <a:rect b="b" l="l" r="r" t="t"/>
              <a:pathLst>
                <a:path extrusionOk="0" h="8090" w="10354">
                  <a:moveTo>
                    <a:pt x="8097" y="1"/>
                  </a:moveTo>
                  <a:cubicBezTo>
                    <a:pt x="7975" y="1"/>
                    <a:pt x="7851" y="38"/>
                    <a:pt x="7744" y="119"/>
                  </a:cubicBezTo>
                  <a:lnTo>
                    <a:pt x="3781" y="2789"/>
                  </a:lnTo>
                  <a:lnTo>
                    <a:pt x="4427" y="1009"/>
                  </a:lnTo>
                  <a:cubicBezTo>
                    <a:pt x="4500" y="802"/>
                    <a:pt x="4452" y="570"/>
                    <a:pt x="4293" y="424"/>
                  </a:cubicBezTo>
                  <a:cubicBezTo>
                    <a:pt x="4185" y="327"/>
                    <a:pt x="4051" y="280"/>
                    <a:pt x="3918" y="280"/>
                  </a:cubicBezTo>
                  <a:cubicBezTo>
                    <a:pt x="3750" y="280"/>
                    <a:pt x="3585" y="354"/>
                    <a:pt x="3476" y="497"/>
                  </a:cubicBezTo>
                  <a:lnTo>
                    <a:pt x="1391" y="3509"/>
                  </a:lnTo>
                  <a:cubicBezTo>
                    <a:pt x="1" y="5448"/>
                    <a:pt x="1501" y="6594"/>
                    <a:pt x="1501" y="6594"/>
                  </a:cubicBezTo>
                  <a:lnTo>
                    <a:pt x="2537" y="7765"/>
                  </a:lnTo>
                  <a:cubicBezTo>
                    <a:pt x="2811" y="7998"/>
                    <a:pt x="3158" y="8089"/>
                    <a:pt x="3533" y="8089"/>
                  </a:cubicBezTo>
                  <a:cubicBezTo>
                    <a:pt x="4861" y="8089"/>
                    <a:pt x="6537" y="6948"/>
                    <a:pt x="6537" y="6948"/>
                  </a:cubicBezTo>
                  <a:lnTo>
                    <a:pt x="9561" y="5655"/>
                  </a:lnTo>
                  <a:cubicBezTo>
                    <a:pt x="9744" y="5631"/>
                    <a:pt x="9878" y="5472"/>
                    <a:pt x="9890" y="5289"/>
                  </a:cubicBezTo>
                  <a:cubicBezTo>
                    <a:pt x="9913" y="5047"/>
                    <a:pt x="9718" y="4848"/>
                    <a:pt x="9480" y="4848"/>
                  </a:cubicBezTo>
                  <a:cubicBezTo>
                    <a:pt x="9466" y="4848"/>
                    <a:pt x="9453" y="4849"/>
                    <a:pt x="9439" y="4850"/>
                  </a:cubicBezTo>
                  <a:lnTo>
                    <a:pt x="6793" y="5875"/>
                  </a:lnTo>
                  <a:lnTo>
                    <a:pt x="6756" y="5692"/>
                  </a:lnTo>
                  <a:lnTo>
                    <a:pt x="9610" y="4241"/>
                  </a:lnTo>
                  <a:cubicBezTo>
                    <a:pt x="9841" y="4167"/>
                    <a:pt x="10354" y="3850"/>
                    <a:pt x="10293" y="3606"/>
                  </a:cubicBezTo>
                  <a:cubicBezTo>
                    <a:pt x="10250" y="3436"/>
                    <a:pt x="10130" y="3224"/>
                    <a:pt x="9829" y="3224"/>
                  </a:cubicBezTo>
                  <a:cubicBezTo>
                    <a:pt x="9699" y="3224"/>
                    <a:pt x="9535" y="3263"/>
                    <a:pt x="9329" y="3363"/>
                  </a:cubicBezTo>
                  <a:lnTo>
                    <a:pt x="6573" y="4545"/>
                  </a:lnTo>
                  <a:lnTo>
                    <a:pt x="6537" y="4350"/>
                  </a:lnTo>
                  <a:lnTo>
                    <a:pt x="9354" y="2533"/>
                  </a:lnTo>
                  <a:cubicBezTo>
                    <a:pt x="9610" y="2424"/>
                    <a:pt x="9732" y="2155"/>
                    <a:pt x="9671" y="1887"/>
                  </a:cubicBezTo>
                  <a:cubicBezTo>
                    <a:pt x="9606" y="1626"/>
                    <a:pt x="9370" y="1458"/>
                    <a:pt x="9121" y="1458"/>
                  </a:cubicBezTo>
                  <a:cubicBezTo>
                    <a:pt x="9044" y="1458"/>
                    <a:pt x="8965" y="1474"/>
                    <a:pt x="8890" y="1509"/>
                  </a:cubicBezTo>
                  <a:lnTo>
                    <a:pt x="5964" y="3180"/>
                  </a:lnTo>
                  <a:lnTo>
                    <a:pt x="5915" y="3021"/>
                  </a:lnTo>
                  <a:lnTo>
                    <a:pt x="8463" y="1046"/>
                  </a:lnTo>
                  <a:cubicBezTo>
                    <a:pt x="8683" y="863"/>
                    <a:pt x="8744" y="558"/>
                    <a:pt x="8610" y="314"/>
                  </a:cubicBezTo>
                  <a:cubicBezTo>
                    <a:pt x="8509" y="113"/>
                    <a:pt x="8306" y="1"/>
                    <a:pt x="80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flipH="1">
              <a:off x="6001428" y="2840759"/>
              <a:ext cx="346085" cy="292309"/>
            </a:xfrm>
            <a:custGeom>
              <a:rect b="b" l="l" r="r" t="t"/>
              <a:pathLst>
                <a:path extrusionOk="0" h="5501" w="6513">
                  <a:moveTo>
                    <a:pt x="4549" y="1"/>
                  </a:moveTo>
                  <a:lnTo>
                    <a:pt x="1" y="1915"/>
                  </a:lnTo>
                  <a:lnTo>
                    <a:pt x="1415" y="5500"/>
                  </a:lnTo>
                  <a:lnTo>
                    <a:pt x="6513" y="2757"/>
                  </a:lnTo>
                  <a:lnTo>
                    <a:pt x="45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flipH="1">
              <a:off x="6095356" y="2843362"/>
              <a:ext cx="843717" cy="642964"/>
            </a:xfrm>
            <a:custGeom>
              <a:rect b="b" l="l" r="r" t="t"/>
              <a:pathLst>
                <a:path extrusionOk="0" h="12100" w="15878">
                  <a:moveTo>
                    <a:pt x="13585" y="0"/>
                  </a:moveTo>
                  <a:lnTo>
                    <a:pt x="2098" y="4646"/>
                  </a:lnTo>
                  <a:cubicBezTo>
                    <a:pt x="244" y="5634"/>
                    <a:pt x="0" y="8902"/>
                    <a:pt x="1196" y="10609"/>
                  </a:cubicBezTo>
                  <a:cubicBezTo>
                    <a:pt x="1877" y="11574"/>
                    <a:pt x="2957" y="12099"/>
                    <a:pt x="4060" y="12099"/>
                  </a:cubicBezTo>
                  <a:cubicBezTo>
                    <a:pt x="4672" y="12099"/>
                    <a:pt x="5292" y="11937"/>
                    <a:pt x="5854" y="11597"/>
                  </a:cubicBezTo>
                  <a:lnTo>
                    <a:pt x="15877" y="4976"/>
                  </a:lnTo>
                  <a:lnTo>
                    <a:pt x="135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flipH="1">
              <a:off x="6725828" y="2275772"/>
              <a:ext cx="350601" cy="1450229"/>
            </a:xfrm>
            <a:custGeom>
              <a:rect b="b" l="l" r="r" t="t"/>
              <a:pathLst>
                <a:path extrusionOk="0" h="27292" w="6598">
                  <a:moveTo>
                    <a:pt x="49" y="0"/>
                  </a:moveTo>
                  <a:lnTo>
                    <a:pt x="0" y="793"/>
                  </a:lnTo>
                  <a:cubicBezTo>
                    <a:pt x="0" y="793"/>
                    <a:pt x="1329" y="2354"/>
                    <a:pt x="1866" y="9073"/>
                  </a:cubicBezTo>
                  <a:cubicBezTo>
                    <a:pt x="2415" y="15792"/>
                    <a:pt x="2598" y="27291"/>
                    <a:pt x="2598" y="27291"/>
                  </a:cubicBezTo>
                  <a:cubicBezTo>
                    <a:pt x="4939" y="26803"/>
                    <a:pt x="6597" y="24706"/>
                    <a:pt x="6524" y="22316"/>
                  </a:cubicBezTo>
                  <a:cubicBezTo>
                    <a:pt x="6366" y="17341"/>
                    <a:pt x="6012" y="9231"/>
                    <a:pt x="5232" y="5805"/>
                  </a:cubicBezTo>
                  <a:lnTo>
                    <a:pt x="4500" y="2073"/>
                  </a:lnTo>
                  <a:cubicBezTo>
                    <a:pt x="4463" y="1903"/>
                    <a:pt x="4293" y="1378"/>
                    <a:pt x="4293" y="1378"/>
                  </a:cubicBezTo>
                  <a:cubicBezTo>
                    <a:pt x="4293" y="1378"/>
                    <a:pt x="3695" y="842"/>
                    <a:pt x="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flipH="1">
              <a:off x="7310275" y="1907705"/>
              <a:ext cx="139380" cy="108985"/>
            </a:xfrm>
            <a:custGeom>
              <a:rect b="b" l="l" r="r" t="t"/>
              <a:pathLst>
                <a:path extrusionOk="0" h="2051" w="2623">
                  <a:moveTo>
                    <a:pt x="1269" y="1"/>
                  </a:moveTo>
                  <a:lnTo>
                    <a:pt x="1269" y="1"/>
                  </a:lnTo>
                  <a:cubicBezTo>
                    <a:pt x="1269" y="1"/>
                    <a:pt x="1" y="2051"/>
                    <a:pt x="1798" y="2051"/>
                  </a:cubicBezTo>
                  <a:cubicBezTo>
                    <a:pt x="1824" y="2051"/>
                    <a:pt x="1851" y="2050"/>
                    <a:pt x="1878" y="2050"/>
                  </a:cubicBezTo>
                  <a:cubicBezTo>
                    <a:pt x="2390" y="1562"/>
                    <a:pt x="2622" y="842"/>
                    <a:pt x="2500" y="147"/>
                  </a:cubicBezTo>
                  <a:lnTo>
                    <a:pt x="1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flipH="1">
              <a:off x="6775080" y="1390274"/>
              <a:ext cx="487962" cy="272595"/>
            </a:xfrm>
            <a:custGeom>
              <a:rect b="b" l="l" r="r" t="t"/>
              <a:pathLst>
                <a:path extrusionOk="0" h="5130" w="9183">
                  <a:moveTo>
                    <a:pt x="4665" y="1"/>
                  </a:moveTo>
                  <a:cubicBezTo>
                    <a:pt x="2272" y="1"/>
                    <a:pt x="0" y="1544"/>
                    <a:pt x="0" y="1544"/>
                  </a:cubicBezTo>
                  <a:lnTo>
                    <a:pt x="1049" y="5129"/>
                  </a:lnTo>
                  <a:cubicBezTo>
                    <a:pt x="2793" y="4080"/>
                    <a:pt x="4766" y="3459"/>
                    <a:pt x="6691" y="3459"/>
                  </a:cubicBezTo>
                  <a:cubicBezTo>
                    <a:pt x="7539" y="3459"/>
                    <a:pt x="8377" y="3580"/>
                    <a:pt x="9183" y="3837"/>
                  </a:cubicBezTo>
                  <a:cubicBezTo>
                    <a:pt x="9134" y="3398"/>
                    <a:pt x="9000" y="2971"/>
                    <a:pt x="8780" y="2581"/>
                  </a:cubicBezTo>
                  <a:cubicBezTo>
                    <a:pt x="7714" y="607"/>
                    <a:pt x="6165" y="1"/>
                    <a:pt x="4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flipH="1">
              <a:off x="6753668" y="1560573"/>
              <a:ext cx="453635" cy="349167"/>
            </a:xfrm>
            <a:custGeom>
              <a:rect b="b" l="l" r="r" t="t"/>
              <a:pathLst>
                <a:path extrusionOk="0" h="6571" w="8537">
                  <a:moveTo>
                    <a:pt x="4750" y="0"/>
                  </a:moveTo>
                  <a:cubicBezTo>
                    <a:pt x="3221" y="0"/>
                    <a:pt x="1657" y="492"/>
                    <a:pt x="0" y="1924"/>
                  </a:cubicBezTo>
                  <a:lnTo>
                    <a:pt x="1183" y="6570"/>
                  </a:lnTo>
                  <a:cubicBezTo>
                    <a:pt x="1183" y="6570"/>
                    <a:pt x="8536" y="4461"/>
                    <a:pt x="8134" y="632"/>
                  </a:cubicBezTo>
                  <a:cubicBezTo>
                    <a:pt x="7009" y="273"/>
                    <a:pt x="5890" y="0"/>
                    <a:pt x="4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flipH="1">
              <a:off x="6841722" y="1780552"/>
              <a:ext cx="190657" cy="160263"/>
            </a:xfrm>
            <a:custGeom>
              <a:rect b="b" l="l" r="r" t="t"/>
              <a:pathLst>
                <a:path extrusionOk="0" h="3016" w="3588">
                  <a:moveTo>
                    <a:pt x="1691" y="0"/>
                  </a:moveTo>
                  <a:cubicBezTo>
                    <a:pt x="1562" y="0"/>
                    <a:pt x="1429" y="17"/>
                    <a:pt x="1293" y="53"/>
                  </a:cubicBezTo>
                  <a:cubicBezTo>
                    <a:pt x="488" y="260"/>
                    <a:pt x="0" y="1077"/>
                    <a:pt x="220" y="1882"/>
                  </a:cubicBezTo>
                  <a:cubicBezTo>
                    <a:pt x="406" y="2617"/>
                    <a:pt x="1041" y="3016"/>
                    <a:pt x="1682" y="3016"/>
                  </a:cubicBezTo>
                  <a:cubicBezTo>
                    <a:pt x="2178" y="3016"/>
                    <a:pt x="2678" y="2777"/>
                    <a:pt x="2976" y="2272"/>
                  </a:cubicBezTo>
                  <a:cubicBezTo>
                    <a:pt x="3588" y="1234"/>
                    <a:pt x="2800" y="0"/>
                    <a:pt x="1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flipH="1">
              <a:off x="7074454" y="1841658"/>
              <a:ext cx="286464" cy="551408"/>
            </a:xfrm>
            <a:custGeom>
              <a:rect b="b" l="l" r="r" t="t"/>
              <a:pathLst>
                <a:path extrusionOk="0" h="10377" w="5391">
                  <a:moveTo>
                    <a:pt x="537" y="0"/>
                  </a:moveTo>
                  <a:lnTo>
                    <a:pt x="1" y="7829"/>
                  </a:lnTo>
                  <a:lnTo>
                    <a:pt x="1806" y="9731"/>
                  </a:lnTo>
                  <a:cubicBezTo>
                    <a:pt x="2230" y="10176"/>
                    <a:pt x="2767" y="10377"/>
                    <a:pt x="3295" y="10377"/>
                  </a:cubicBezTo>
                  <a:cubicBezTo>
                    <a:pt x="4318" y="10377"/>
                    <a:pt x="5310" y="9624"/>
                    <a:pt x="5391" y="8426"/>
                  </a:cubicBezTo>
                  <a:lnTo>
                    <a:pt x="5110" y="3951"/>
                  </a:lnTo>
                  <a:lnTo>
                    <a:pt x="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flipH="1">
              <a:off x="7082216" y="2005580"/>
              <a:ext cx="167224" cy="163345"/>
            </a:xfrm>
            <a:custGeom>
              <a:rect b="b" l="l" r="r" t="t"/>
              <a:pathLst>
                <a:path extrusionOk="0" h="3074" w="3147">
                  <a:moveTo>
                    <a:pt x="0" y="0"/>
                  </a:moveTo>
                  <a:cubicBezTo>
                    <a:pt x="220" y="2951"/>
                    <a:pt x="3147" y="3073"/>
                    <a:pt x="3147" y="3073"/>
                  </a:cubicBezTo>
                  <a:lnTo>
                    <a:pt x="3012" y="866"/>
                  </a:lnTo>
                  <a:lnTo>
                    <a:pt x="0" y="0"/>
                  </a:ln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flipH="1">
              <a:off x="6874868" y="1454568"/>
              <a:ext cx="526221" cy="651466"/>
            </a:xfrm>
            <a:custGeom>
              <a:rect b="b" l="l" r="r" t="t"/>
              <a:pathLst>
                <a:path extrusionOk="0" h="12260" w="9903">
                  <a:moveTo>
                    <a:pt x="5747" y="1"/>
                  </a:moveTo>
                  <a:cubicBezTo>
                    <a:pt x="2928" y="1"/>
                    <a:pt x="0" y="2842"/>
                    <a:pt x="586" y="7505"/>
                  </a:cubicBezTo>
                  <a:cubicBezTo>
                    <a:pt x="1135" y="11882"/>
                    <a:pt x="4147" y="12114"/>
                    <a:pt x="4147" y="12114"/>
                  </a:cubicBezTo>
                  <a:cubicBezTo>
                    <a:pt x="4591" y="12212"/>
                    <a:pt x="5008" y="12259"/>
                    <a:pt x="5398" y="12259"/>
                  </a:cubicBezTo>
                  <a:cubicBezTo>
                    <a:pt x="7279" y="12259"/>
                    <a:pt x="8533" y="11173"/>
                    <a:pt x="9159" y="9578"/>
                  </a:cubicBezTo>
                  <a:cubicBezTo>
                    <a:pt x="9903" y="7651"/>
                    <a:pt x="8939" y="1542"/>
                    <a:pt x="8939" y="1542"/>
                  </a:cubicBezTo>
                  <a:cubicBezTo>
                    <a:pt x="8067" y="490"/>
                    <a:pt x="6916" y="1"/>
                    <a:pt x="57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flipH="1">
              <a:off x="6979825" y="1921998"/>
              <a:ext cx="109570" cy="46283"/>
            </a:xfrm>
            <a:custGeom>
              <a:rect b="b" l="l" r="r" t="t"/>
              <a:pathLst>
                <a:path extrusionOk="0" h="871" w="2062">
                  <a:moveTo>
                    <a:pt x="61" y="0"/>
                  </a:moveTo>
                  <a:lnTo>
                    <a:pt x="61" y="0"/>
                  </a:lnTo>
                  <a:cubicBezTo>
                    <a:pt x="61" y="0"/>
                    <a:pt x="0" y="793"/>
                    <a:pt x="1025" y="866"/>
                  </a:cubicBezTo>
                  <a:cubicBezTo>
                    <a:pt x="1069" y="869"/>
                    <a:pt x="1112" y="871"/>
                    <a:pt x="1153" y="871"/>
                  </a:cubicBezTo>
                  <a:cubicBezTo>
                    <a:pt x="2039" y="871"/>
                    <a:pt x="2061" y="146"/>
                    <a:pt x="2061" y="146"/>
                  </a:cubicBezTo>
                  <a:lnTo>
                    <a:pt x="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flipH="1">
              <a:off x="7157396" y="1452974"/>
              <a:ext cx="384290" cy="379667"/>
            </a:xfrm>
            <a:custGeom>
              <a:rect b="b" l="l" r="r" t="t"/>
              <a:pathLst>
                <a:path extrusionOk="0" h="7145" w="7232">
                  <a:moveTo>
                    <a:pt x="5331" y="1"/>
                  </a:moveTo>
                  <a:cubicBezTo>
                    <a:pt x="5013" y="1"/>
                    <a:pt x="4648" y="53"/>
                    <a:pt x="4232" y="181"/>
                  </a:cubicBezTo>
                  <a:cubicBezTo>
                    <a:pt x="1964" y="889"/>
                    <a:pt x="1" y="2523"/>
                    <a:pt x="2488" y="6632"/>
                  </a:cubicBezTo>
                  <a:lnTo>
                    <a:pt x="4757" y="7144"/>
                  </a:lnTo>
                  <a:lnTo>
                    <a:pt x="5049" y="4913"/>
                  </a:lnTo>
                  <a:cubicBezTo>
                    <a:pt x="5049" y="4913"/>
                    <a:pt x="6805" y="4352"/>
                    <a:pt x="7232" y="1023"/>
                  </a:cubicBezTo>
                  <a:cubicBezTo>
                    <a:pt x="7232" y="1023"/>
                    <a:pt x="6737" y="1"/>
                    <a:pt x="5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flipH="1">
              <a:off x="7260909" y="1759405"/>
              <a:ext cx="230882" cy="194377"/>
            </a:xfrm>
            <a:custGeom>
              <a:rect b="b" l="l" r="r" t="t"/>
              <a:pathLst>
                <a:path extrusionOk="0" h="3658" w="4345">
                  <a:moveTo>
                    <a:pt x="2043" y="0"/>
                  </a:moveTo>
                  <a:cubicBezTo>
                    <a:pt x="1891" y="0"/>
                    <a:pt x="1734" y="19"/>
                    <a:pt x="1574" y="60"/>
                  </a:cubicBezTo>
                  <a:cubicBezTo>
                    <a:pt x="586" y="316"/>
                    <a:pt x="1" y="1316"/>
                    <a:pt x="257" y="2292"/>
                  </a:cubicBezTo>
                  <a:cubicBezTo>
                    <a:pt x="490" y="3178"/>
                    <a:pt x="1261" y="3657"/>
                    <a:pt x="2038" y="3657"/>
                  </a:cubicBezTo>
                  <a:cubicBezTo>
                    <a:pt x="2641" y="3657"/>
                    <a:pt x="3248" y="3368"/>
                    <a:pt x="3610" y="2755"/>
                  </a:cubicBezTo>
                  <a:cubicBezTo>
                    <a:pt x="4344" y="1496"/>
                    <a:pt x="3386" y="0"/>
                    <a:pt x="20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flipH="1">
              <a:off x="6921528" y="1436024"/>
              <a:ext cx="328549" cy="127052"/>
            </a:xfrm>
            <a:custGeom>
              <a:rect b="b" l="l" r="r" t="t"/>
              <a:pathLst>
                <a:path extrusionOk="0" h="2391" w="6183">
                  <a:moveTo>
                    <a:pt x="2793" y="0"/>
                  </a:moveTo>
                  <a:lnTo>
                    <a:pt x="0" y="1049"/>
                  </a:lnTo>
                  <a:lnTo>
                    <a:pt x="683" y="1122"/>
                  </a:lnTo>
                  <a:lnTo>
                    <a:pt x="1732" y="1342"/>
                  </a:lnTo>
                  <a:cubicBezTo>
                    <a:pt x="1978" y="1315"/>
                    <a:pt x="2224" y="1302"/>
                    <a:pt x="2469" y="1302"/>
                  </a:cubicBezTo>
                  <a:cubicBezTo>
                    <a:pt x="3782" y="1302"/>
                    <a:pt x="5073" y="1682"/>
                    <a:pt x="6183" y="2391"/>
                  </a:cubicBezTo>
                  <a:lnTo>
                    <a:pt x="5719" y="403"/>
                  </a:lnTo>
                  <a:lnTo>
                    <a:pt x="27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flipH="1">
              <a:off x="6728914" y="1526779"/>
              <a:ext cx="206280" cy="169137"/>
            </a:xfrm>
            <a:custGeom>
              <a:rect b="b" l="l" r="r" t="t"/>
              <a:pathLst>
                <a:path extrusionOk="0" h="3183" w="3882">
                  <a:moveTo>
                    <a:pt x="580" y="0"/>
                  </a:moveTo>
                  <a:cubicBezTo>
                    <a:pt x="397" y="0"/>
                    <a:pt x="204" y="8"/>
                    <a:pt x="1" y="24"/>
                  </a:cubicBezTo>
                  <a:lnTo>
                    <a:pt x="257" y="683"/>
                  </a:lnTo>
                  <a:cubicBezTo>
                    <a:pt x="257" y="683"/>
                    <a:pt x="3635" y="695"/>
                    <a:pt x="3647" y="3146"/>
                  </a:cubicBezTo>
                  <a:cubicBezTo>
                    <a:pt x="3653" y="3170"/>
                    <a:pt x="3671" y="3182"/>
                    <a:pt x="3689" y="3182"/>
                  </a:cubicBezTo>
                  <a:cubicBezTo>
                    <a:pt x="3708" y="3182"/>
                    <a:pt x="3726" y="3170"/>
                    <a:pt x="3732" y="3146"/>
                  </a:cubicBezTo>
                  <a:cubicBezTo>
                    <a:pt x="3882" y="2281"/>
                    <a:pt x="3738"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flipH="1">
              <a:off x="4770313" y="1717853"/>
              <a:ext cx="703062" cy="495507"/>
            </a:xfrm>
            <a:custGeom>
              <a:rect b="b" l="l" r="r" t="t"/>
              <a:pathLst>
                <a:path extrusionOk="0" h="9325" w="13231">
                  <a:moveTo>
                    <a:pt x="10890" y="1"/>
                  </a:moveTo>
                  <a:lnTo>
                    <a:pt x="2488" y="2184"/>
                  </a:lnTo>
                  <a:cubicBezTo>
                    <a:pt x="1110" y="4098"/>
                    <a:pt x="171" y="6220"/>
                    <a:pt x="49" y="7293"/>
                  </a:cubicBezTo>
                  <a:cubicBezTo>
                    <a:pt x="0" y="7708"/>
                    <a:pt x="232" y="8110"/>
                    <a:pt x="622" y="8269"/>
                  </a:cubicBezTo>
                  <a:cubicBezTo>
                    <a:pt x="2589" y="9039"/>
                    <a:pt x="4412" y="9325"/>
                    <a:pt x="6028" y="9325"/>
                  </a:cubicBezTo>
                  <a:cubicBezTo>
                    <a:pt x="9222" y="9325"/>
                    <a:pt x="11605" y="8209"/>
                    <a:pt x="12682" y="7513"/>
                  </a:cubicBezTo>
                  <a:cubicBezTo>
                    <a:pt x="13109" y="7232"/>
                    <a:pt x="13231" y="6671"/>
                    <a:pt x="12975" y="6244"/>
                  </a:cubicBezTo>
                  <a:cubicBezTo>
                    <a:pt x="11536" y="4001"/>
                    <a:pt x="10890" y="1"/>
                    <a:pt x="10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flipH="1">
              <a:off x="5313963" y="1821679"/>
              <a:ext cx="170199" cy="144003"/>
            </a:xfrm>
            <a:custGeom>
              <a:rect b="b" l="l" r="r" t="t"/>
              <a:pathLst>
                <a:path extrusionOk="0" h="2710" w="3203">
                  <a:moveTo>
                    <a:pt x="1681" y="0"/>
                  </a:moveTo>
                  <a:cubicBezTo>
                    <a:pt x="711" y="0"/>
                    <a:pt x="1" y="1051"/>
                    <a:pt x="496" y="1998"/>
                  </a:cubicBezTo>
                  <a:cubicBezTo>
                    <a:pt x="756" y="2479"/>
                    <a:pt x="1219" y="2709"/>
                    <a:pt x="1680" y="2709"/>
                  </a:cubicBezTo>
                  <a:cubicBezTo>
                    <a:pt x="2236" y="2709"/>
                    <a:pt x="2790" y="2375"/>
                    <a:pt x="2983" y="1742"/>
                  </a:cubicBezTo>
                  <a:cubicBezTo>
                    <a:pt x="3203" y="1035"/>
                    <a:pt x="2800" y="279"/>
                    <a:pt x="2081" y="59"/>
                  </a:cubicBezTo>
                  <a:cubicBezTo>
                    <a:pt x="1945" y="19"/>
                    <a:pt x="1810" y="0"/>
                    <a:pt x="1681" y="0"/>
                  </a:cubicBezTo>
                  <a:close/>
                </a:path>
              </a:pathLst>
            </a:custGeom>
            <a:solidFill>
              <a:srgbClr val="F4AB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flipH="1">
              <a:off x="5008111" y="1897344"/>
              <a:ext cx="233964" cy="454272"/>
            </a:xfrm>
            <a:custGeom>
              <a:rect b="b" l="l" r="r" t="t"/>
              <a:pathLst>
                <a:path extrusionOk="0" h="8549" w="4403">
                  <a:moveTo>
                    <a:pt x="3598" y="1"/>
                  </a:moveTo>
                  <a:lnTo>
                    <a:pt x="0" y="3074"/>
                  </a:lnTo>
                  <a:lnTo>
                    <a:pt x="135" y="8549"/>
                  </a:lnTo>
                  <a:lnTo>
                    <a:pt x="4403" y="8049"/>
                  </a:lnTo>
                  <a:lnTo>
                    <a:pt x="3598" y="1"/>
                  </a:ln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flipH="1">
              <a:off x="5131868" y="2045750"/>
              <a:ext cx="108932" cy="122482"/>
            </a:xfrm>
            <a:custGeom>
              <a:rect b="b" l="l" r="r" t="t"/>
              <a:pathLst>
                <a:path extrusionOk="0" h="2305" w="2050">
                  <a:moveTo>
                    <a:pt x="2049" y="0"/>
                  </a:moveTo>
                  <a:lnTo>
                    <a:pt x="1" y="1098"/>
                  </a:lnTo>
                  <a:lnTo>
                    <a:pt x="37" y="2305"/>
                  </a:lnTo>
                  <a:cubicBezTo>
                    <a:pt x="37" y="2305"/>
                    <a:pt x="1976" y="2207"/>
                    <a:pt x="2049" y="0"/>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flipH="1">
              <a:off x="4978613" y="1578107"/>
              <a:ext cx="472764" cy="540355"/>
            </a:xfrm>
            <a:custGeom>
              <a:rect b="b" l="l" r="r" t="t"/>
              <a:pathLst>
                <a:path extrusionOk="0" h="10169" w="8897">
                  <a:moveTo>
                    <a:pt x="4368" y="1"/>
                  </a:moveTo>
                  <a:cubicBezTo>
                    <a:pt x="3349" y="1"/>
                    <a:pt x="2294" y="373"/>
                    <a:pt x="1415" y="1119"/>
                  </a:cubicBezTo>
                  <a:cubicBezTo>
                    <a:pt x="1074" y="1412"/>
                    <a:pt x="842" y="1802"/>
                    <a:pt x="769" y="2241"/>
                  </a:cubicBezTo>
                  <a:cubicBezTo>
                    <a:pt x="501" y="3533"/>
                    <a:pt x="1" y="6228"/>
                    <a:pt x="464" y="7606"/>
                  </a:cubicBezTo>
                  <a:cubicBezTo>
                    <a:pt x="973" y="9122"/>
                    <a:pt x="2091" y="10169"/>
                    <a:pt x="3863" y="10169"/>
                  </a:cubicBezTo>
                  <a:cubicBezTo>
                    <a:pt x="4174" y="10169"/>
                    <a:pt x="4504" y="10137"/>
                    <a:pt x="4854" y="10069"/>
                  </a:cubicBezTo>
                  <a:cubicBezTo>
                    <a:pt x="4854" y="10069"/>
                    <a:pt x="7561" y="9948"/>
                    <a:pt x="8232" y="5948"/>
                  </a:cubicBezTo>
                  <a:cubicBezTo>
                    <a:pt x="8896" y="1996"/>
                    <a:pt x="6729" y="1"/>
                    <a:pt x="4368" y="1"/>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flipH="1">
              <a:off x="5266621" y="1970564"/>
              <a:ext cx="93363" cy="37674"/>
            </a:xfrm>
            <a:custGeom>
              <a:rect b="b" l="l" r="r" t="t"/>
              <a:pathLst>
                <a:path extrusionOk="0" h="709" w="1757">
                  <a:moveTo>
                    <a:pt x="24" y="1"/>
                  </a:moveTo>
                  <a:lnTo>
                    <a:pt x="24" y="1"/>
                  </a:lnTo>
                  <a:cubicBezTo>
                    <a:pt x="24" y="1"/>
                    <a:pt x="0" y="696"/>
                    <a:pt x="878" y="708"/>
                  </a:cubicBezTo>
                  <a:cubicBezTo>
                    <a:pt x="886" y="708"/>
                    <a:pt x="893" y="708"/>
                    <a:pt x="901" y="708"/>
                  </a:cubicBezTo>
                  <a:cubicBezTo>
                    <a:pt x="1756" y="708"/>
                    <a:pt x="1756" y="25"/>
                    <a:pt x="1756" y="25"/>
                  </a:cubicBezTo>
                  <a:lnTo>
                    <a:pt x="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flipH="1">
              <a:off x="4785832" y="1527576"/>
              <a:ext cx="622771" cy="505922"/>
            </a:xfrm>
            <a:custGeom>
              <a:rect b="b" l="l" r="r" t="t"/>
              <a:pathLst>
                <a:path extrusionOk="0" h="9521" w="11720">
                  <a:moveTo>
                    <a:pt x="4475" y="0"/>
                  </a:moveTo>
                  <a:cubicBezTo>
                    <a:pt x="505" y="0"/>
                    <a:pt x="0" y="3009"/>
                    <a:pt x="0" y="3009"/>
                  </a:cubicBezTo>
                  <a:cubicBezTo>
                    <a:pt x="549" y="3047"/>
                    <a:pt x="1099" y="3066"/>
                    <a:pt x="1649" y="3066"/>
                  </a:cubicBezTo>
                  <a:cubicBezTo>
                    <a:pt x="2858" y="3066"/>
                    <a:pt x="4066" y="2974"/>
                    <a:pt x="5256" y="2789"/>
                  </a:cubicBezTo>
                  <a:lnTo>
                    <a:pt x="5256" y="2789"/>
                  </a:lnTo>
                  <a:cubicBezTo>
                    <a:pt x="4976" y="5228"/>
                    <a:pt x="6403" y="6484"/>
                    <a:pt x="6403" y="6484"/>
                  </a:cubicBezTo>
                  <a:lnTo>
                    <a:pt x="7537" y="9521"/>
                  </a:lnTo>
                  <a:cubicBezTo>
                    <a:pt x="9634" y="7606"/>
                    <a:pt x="11719" y="1082"/>
                    <a:pt x="6073" y="143"/>
                  </a:cubicBezTo>
                  <a:cubicBezTo>
                    <a:pt x="5486" y="44"/>
                    <a:pt x="4955" y="0"/>
                    <a:pt x="4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flipH="1">
              <a:off x="4907686" y="1817800"/>
              <a:ext cx="198947" cy="174238"/>
            </a:xfrm>
            <a:custGeom>
              <a:rect b="b" l="l" r="r" t="t"/>
              <a:pathLst>
                <a:path extrusionOk="0" h="3279" w="3744">
                  <a:moveTo>
                    <a:pt x="1874" y="1"/>
                  </a:moveTo>
                  <a:cubicBezTo>
                    <a:pt x="1607" y="1"/>
                    <a:pt x="1336" y="67"/>
                    <a:pt x="1085" y="205"/>
                  </a:cubicBezTo>
                  <a:cubicBezTo>
                    <a:pt x="293" y="644"/>
                    <a:pt x="0" y="1644"/>
                    <a:pt x="439" y="2437"/>
                  </a:cubicBezTo>
                  <a:cubicBezTo>
                    <a:pt x="738" y="2976"/>
                    <a:pt x="1296" y="3278"/>
                    <a:pt x="1872" y="3278"/>
                  </a:cubicBezTo>
                  <a:cubicBezTo>
                    <a:pt x="2142" y="3278"/>
                    <a:pt x="2417" y="3211"/>
                    <a:pt x="2671" y="3071"/>
                  </a:cubicBezTo>
                  <a:cubicBezTo>
                    <a:pt x="3463" y="2632"/>
                    <a:pt x="3744" y="1644"/>
                    <a:pt x="3305" y="851"/>
                  </a:cubicBezTo>
                  <a:cubicBezTo>
                    <a:pt x="3013" y="309"/>
                    <a:pt x="2452" y="1"/>
                    <a:pt x="1874" y="1"/>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flipH="1">
              <a:off x="5056033" y="1528054"/>
              <a:ext cx="421912" cy="213188"/>
            </a:xfrm>
            <a:custGeom>
              <a:rect b="b" l="l" r="r" t="t"/>
              <a:pathLst>
                <a:path extrusionOk="0" h="4012" w="7940">
                  <a:moveTo>
                    <a:pt x="5317" y="0"/>
                  </a:moveTo>
                  <a:cubicBezTo>
                    <a:pt x="5317" y="0"/>
                    <a:pt x="586" y="85"/>
                    <a:pt x="1" y="3841"/>
                  </a:cubicBezTo>
                  <a:lnTo>
                    <a:pt x="7488" y="4012"/>
                  </a:lnTo>
                  <a:lnTo>
                    <a:pt x="7939" y="1512"/>
                  </a:lnTo>
                  <a:lnTo>
                    <a:pt x="53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flipH="1">
              <a:off x="5205079" y="2840121"/>
              <a:ext cx="440669" cy="850200"/>
            </a:xfrm>
            <a:custGeom>
              <a:rect b="b" l="l" r="r" t="t"/>
              <a:pathLst>
                <a:path extrusionOk="0" h="16000" w="8293">
                  <a:moveTo>
                    <a:pt x="2403" y="0"/>
                  </a:moveTo>
                  <a:lnTo>
                    <a:pt x="2915" y="7085"/>
                  </a:lnTo>
                  <a:lnTo>
                    <a:pt x="0" y="15999"/>
                  </a:lnTo>
                  <a:lnTo>
                    <a:pt x="3244" y="15999"/>
                  </a:lnTo>
                  <a:lnTo>
                    <a:pt x="8293" y="11109"/>
                  </a:lnTo>
                  <a:lnTo>
                    <a:pt x="7756" y="452"/>
                  </a:lnTo>
                  <a:lnTo>
                    <a:pt x="2403" y="0"/>
                  </a:ln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flipH="1">
              <a:off x="5266612" y="2387835"/>
              <a:ext cx="379774" cy="597478"/>
            </a:xfrm>
            <a:custGeom>
              <a:rect b="b" l="l" r="r" t="t"/>
              <a:pathLst>
                <a:path extrusionOk="0" h="11244" w="7147">
                  <a:moveTo>
                    <a:pt x="3695" y="1"/>
                  </a:moveTo>
                  <a:cubicBezTo>
                    <a:pt x="3695" y="1"/>
                    <a:pt x="0" y="2671"/>
                    <a:pt x="1098" y="11244"/>
                  </a:cubicBezTo>
                  <a:lnTo>
                    <a:pt x="7146" y="11244"/>
                  </a:lnTo>
                  <a:lnTo>
                    <a:pt x="36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flipH="1">
              <a:off x="4699003" y="3208136"/>
              <a:ext cx="778943" cy="529993"/>
            </a:xfrm>
            <a:custGeom>
              <a:rect b="b" l="l" r="r" t="t"/>
              <a:pathLst>
                <a:path extrusionOk="0" h="9974" w="14659">
                  <a:moveTo>
                    <a:pt x="11622" y="1"/>
                  </a:moveTo>
                  <a:lnTo>
                    <a:pt x="2037" y="62"/>
                  </a:lnTo>
                  <a:lnTo>
                    <a:pt x="1" y="9025"/>
                  </a:lnTo>
                  <a:cubicBezTo>
                    <a:pt x="2533" y="9736"/>
                    <a:pt x="5006" y="9973"/>
                    <a:pt x="7177" y="9973"/>
                  </a:cubicBezTo>
                  <a:cubicBezTo>
                    <a:pt x="11520" y="9973"/>
                    <a:pt x="14658" y="9025"/>
                    <a:pt x="14658" y="9025"/>
                  </a:cubicBezTo>
                  <a:cubicBezTo>
                    <a:pt x="14658" y="9025"/>
                    <a:pt x="14256" y="5586"/>
                    <a:pt x="11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flipH="1">
              <a:off x="4759899" y="2302340"/>
              <a:ext cx="690150" cy="909129"/>
            </a:xfrm>
            <a:custGeom>
              <a:rect b="b" l="l" r="r" t="t"/>
              <a:pathLst>
                <a:path extrusionOk="0" h="17109" w="12988">
                  <a:moveTo>
                    <a:pt x="10207" y="0"/>
                  </a:moveTo>
                  <a:lnTo>
                    <a:pt x="2768" y="122"/>
                  </a:lnTo>
                  <a:cubicBezTo>
                    <a:pt x="2768" y="122"/>
                    <a:pt x="1146" y="659"/>
                    <a:pt x="0" y="1610"/>
                  </a:cubicBezTo>
                  <a:lnTo>
                    <a:pt x="232" y="7878"/>
                  </a:lnTo>
                  <a:lnTo>
                    <a:pt x="1512" y="17109"/>
                  </a:lnTo>
                  <a:lnTo>
                    <a:pt x="11097" y="17048"/>
                  </a:lnTo>
                  <a:lnTo>
                    <a:pt x="12987" y="2695"/>
                  </a:lnTo>
                  <a:lnTo>
                    <a:pt x="10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flipH="1">
              <a:off x="4907679" y="2244635"/>
              <a:ext cx="400497" cy="186088"/>
            </a:xfrm>
            <a:custGeom>
              <a:rect b="b" l="l" r="r" t="t"/>
              <a:pathLst>
                <a:path extrusionOk="0" h="3502" w="7537">
                  <a:moveTo>
                    <a:pt x="3488" y="1"/>
                  </a:moveTo>
                  <a:lnTo>
                    <a:pt x="110" y="1208"/>
                  </a:lnTo>
                  <a:cubicBezTo>
                    <a:pt x="1" y="2306"/>
                    <a:pt x="866" y="2891"/>
                    <a:pt x="1610" y="3196"/>
                  </a:cubicBezTo>
                  <a:cubicBezTo>
                    <a:pt x="2131" y="3393"/>
                    <a:pt x="2697" y="3502"/>
                    <a:pt x="3264" y="3502"/>
                  </a:cubicBezTo>
                  <a:cubicBezTo>
                    <a:pt x="3294" y="3502"/>
                    <a:pt x="3324" y="3501"/>
                    <a:pt x="3354" y="3501"/>
                  </a:cubicBezTo>
                  <a:cubicBezTo>
                    <a:pt x="6927" y="3501"/>
                    <a:pt x="7537" y="1086"/>
                    <a:pt x="7537" y="1086"/>
                  </a:cubicBezTo>
                  <a:cubicBezTo>
                    <a:pt x="6244" y="537"/>
                    <a:pt x="4878" y="172"/>
                    <a:pt x="3488" y="1"/>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flipH="1">
              <a:off x="4629040" y="2756540"/>
              <a:ext cx="241138" cy="473083"/>
            </a:xfrm>
            <a:custGeom>
              <a:rect b="b" l="l" r="r" t="t"/>
              <a:pathLst>
                <a:path extrusionOk="0" h="8903" w="4538">
                  <a:moveTo>
                    <a:pt x="62" y="0"/>
                  </a:moveTo>
                  <a:lnTo>
                    <a:pt x="1" y="6488"/>
                  </a:lnTo>
                  <a:lnTo>
                    <a:pt x="4513" y="8902"/>
                  </a:lnTo>
                  <a:cubicBezTo>
                    <a:pt x="4537" y="8707"/>
                    <a:pt x="4171" y="0"/>
                    <a:pt x="4171" y="0"/>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flipH="1">
              <a:off x="4491041" y="2302340"/>
              <a:ext cx="416704" cy="694029"/>
            </a:xfrm>
            <a:custGeom>
              <a:rect b="b" l="l" r="r" t="t"/>
              <a:pathLst>
                <a:path extrusionOk="0" h="13061" w="7842">
                  <a:moveTo>
                    <a:pt x="1" y="0"/>
                  </a:moveTo>
                  <a:lnTo>
                    <a:pt x="586" y="2415"/>
                  </a:lnTo>
                  <a:lnTo>
                    <a:pt x="1" y="13060"/>
                  </a:lnTo>
                  <a:lnTo>
                    <a:pt x="1" y="13060"/>
                  </a:lnTo>
                  <a:lnTo>
                    <a:pt x="7842" y="13036"/>
                  </a:lnTo>
                  <a:cubicBezTo>
                    <a:pt x="7842" y="13036"/>
                    <a:pt x="6342" y="7744"/>
                    <a:pt x="5720" y="4585"/>
                  </a:cubicBezTo>
                  <a:cubicBezTo>
                    <a:pt x="5098" y="1415"/>
                    <a:pt x="1"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flipH="1">
              <a:off x="4613511" y="2757177"/>
              <a:ext cx="648012" cy="572185"/>
            </a:xfrm>
            <a:custGeom>
              <a:rect b="b" l="l" r="r" t="t"/>
              <a:pathLst>
                <a:path extrusionOk="0" h="10768" w="12195">
                  <a:moveTo>
                    <a:pt x="988" y="1"/>
                  </a:moveTo>
                  <a:lnTo>
                    <a:pt x="1" y="1903"/>
                  </a:lnTo>
                  <a:lnTo>
                    <a:pt x="8342" y="10268"/>
                  </a:lnTo>
                  <a:cubicBezTo>
                    <a:pt x="8750" y="10607"/>
                    <a:pt x="9238" y="10768"/>
                    <a:pt x="9721" y="10768"/>
                  </a:cubicBezTo>
                  <a:cubicBezTo>
                    <a:pt x="10507" y="10768"/>
                    <a:pt x="11278" y="10343"/>
                    <a:pt x="11671" y="9573"/>
                  </a:cubicBezTo>
                  <a:cubicBezTo>
                    <a:pt x="12195" y="8537"/>
                    <a:pt x="11805" y="7281"/>
                    <a:pt x="10793" y="6707"/>
                  </a:cubicBezTo>
                  <a:lnTo>
                    <a:pt x="9622" y="5903"/>
                  </a:lnTo>
                  <a:lnTo>
                    <a:pt x="7573" y="4500"/>
                  </a:lnTo>
                  <a:lnTo>
                    <a:pt x="988" y="1"/>
                  </a:ln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flipH="1">
              <a:off x="5175910" y="2468228"/>
              <a:ext cx="358412" cy="409531"/>
            </a:xfrm>
            <a:custGeom>
              <a:rect b="b" l="l" r="r" t="t"/>
              <a:pathLst>
                <a:path extrusionOk="0" h="7707" w="6745">
                  <a:moveTo>
                    <a:pt x="1906" y="0"/>
                  </a:moveTo>
                  <a:cubicBezTo>
                    <a:pt x="1787" y="0"/>
                    <a:pt x="1668" y="47"/>
                    <a:pt x="1574" y="134"/>
                  </a:cubicBezTo>
                  <a:cubicBezTo>
                    <a:pt x="1464" y="268"/>
                    <a:pt x="1440" y="463"/>
                    <a:pt x="1537" y="622"/>
                  </a:cubicBezTo>
                  <a:lnTo>
                    <a:pt x="3147" y="2573"/>
                  </a:lnTo>
                  <a:lnTo>
                    <a:pt x="940" y="634"/>
                  </a:lnTo>
                  <a:cubicBezTo>
                    <a:pt x="866" y="576"/>
                    <a:pt x="777" y="548"/>
                    <a:pt x="688" y="548"/>
                  </a:cubicBezTo>
                  <a:cubicBezTo>
                    <a:pt x="569" y="548"/>
                    <a:pt x="450" y="598"/>
                    <a:pt x="367" y="695"/>
                  </a:cubicBezTo>
                  <a:cubicBezTo>
                    <a:pt x="269" y="866"/>
                    <a:pt x="293" y="1073"/>
                    <a:pt x="415" y="1219"/>
                  </a:cubicBezTo>
                  <a:lnTo>
                    <a:pt x="2964" y="3463"/>
                  </a:lnTo>
                  <a:lnTo>
                    <a:pt x="574" y="2036"/>
                  </a:lnTo>
                  <a:cubicBezTo>
                    <a:pt x="516" y="1998"/>
                    <a:pt x="453" y="1980"/>
                    <a:pt x="390" y="1980"/>
                  </a:cubicBezTo>
                  <a:cubicBezTo>
                    <a:pt x="254" y="1980"/>
                    <a:pt x="124" y="2065"/>
                    <a:pt x="74" y="2207"/>
                  </a:cubicBezTo>
                  <a:lnTo>
                    <a:pt x="62" y="2244"/>
                  </a:lnTo>
                  <a:cubicBezTo>
                    <a:pt x="1" y="2390"/>
                    <a:pt x="50" y="2549"/>
                    <a:pt x="172" y="2634"/>
                  </a:cubicBezTo>
                  <a:lnTo>
                    <a:pt x="2513" y="4402"/>
                  </a:lnTo>
                  <a:lnTo>
                    <a:pt x="2513" y="4402"/>
                  </a:lnTo>
                  <a:lnTo>
                    <a:pt x="964" y="3524"/>
                  </a:lnTo>
                  <a:cubicBezTo>
                    <a:pt x="910" y="3494"/>
                    <a:pt x="853" y="3480"/>
                    <a:pt x="797" y="3480"/>
                  </a:cubicBezTo>
                  <a:cubicBezTo>
                    <a:pt x="623" y="3480"/>
                    <a:pt x="461" y="3611"/>
                    <a:pt x="452" y="3805"/>
                  </a:cubicBezTo>
                  <a:cubicBezTo>
                    <a:pt x="440" y="3914"/>
                    <a:pt x="501" y="4036"/>
                    <a:pt x="598" y="4109"/>
                  </a:cubicBezTo>
                  <a:lnTo>
                    <a:pt x="5635" y="7707"/>
                  </a:lnTo>
                  <a:lnTo>
                    <a:pt x="6744" y="5914"/>
                  </a:lnTo>
                  <a:lnTo>
                    <a:pt x="6744" y="4646"/>
                  </a:lnTo>
                  <a:cubicBezTo>
                    <a:pt x="6744" y="4000"/>
                    <a:pt x="6586" y="3341"/>
                    <a:pt x="6293" y="2768"/>
                  </a:cubicBezTo>
                  <a:lnTo>
                    <a:pt x="5757" y="1732"/>
                  </a:lnTo>
                  <a:cubicBezTo>
                    <a:pt x="5680" y="1570"/>
                    <a:pt x="5525" y="1486"/>
                    <a:pt x="5366" y="1486"/>
                  </a:cubicBezTo>
                  <a:cubicBezTo>
                    <a:pt x="5273" y="1486"/>
                    <a:pt x="5179" y="1515"/>
                    <a:pt x="5098" y="1573"/>
                  </a:cubicBezTo>
                  <a:cubicBezTo>
                    <a:pt x="4915" y="1707"/>
                    <a:pt x="4830" y="1951"/>
                    <a:pt x="4891" y="2171"/>
                  </a:cubicBezTo>
                  <a:lnTo>
                    <a:pt x="5196" y="3366"/>
                  </a:lnTo>
                  <a:lnTo>
                    <a:pt x="5196" y="3366"/>
                  </a:lnTo>
                  <a:lnTo>
                    <a:pt x="2184" y="97"/>
                  </a:lnTo>
                  <a:cubicBezTo>
                    <a:pt x="2101" y="32"/>
                    <a:pt x="2004" y="0"/>
                    <a:pt x="1906" y="0"/>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flipH="1">
              <a:off x="4724954" y="3002130"/>
              <a:ext cx="125776" cy="86189"/>
            </a:xfrm>
            <a:custGeom>
              <a:rect b="b" l="l" r="r" t="t"/>
              <a:pathLst>
                <a:path extrusionOk="0" fill="none" h="1622" w="2367">
                  <a:moveTo>
                    <a:pt x="1" y="0"/>
                  </a:moveTo>
                  <a:lnTo>
                    <a:pt x="2367" y="1622"/>
                  </a:lnTo>
                </a:path>
              </a:pathLst>
            </a:custGeom>
            <a:noFill/>
            <a:ln cap="rnd" cmpd="sng" w="6100">
              <a:solidFill>
                <a:srgbClr val="F2A3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5064159" y="1294918"/>
              <a:ext cx="7281" cy="50436"/>
            </a:xfrm>
            <a:custGeom>
              <a:rect b="b" l="l" r="r" t="t"/>
              <a:pathLst>
                <a:path extrusionOk="0" fill="none" h="852" w="123">
                  <a:moveTo>
                    <a:pt x="1" y="1"/>
                  </a:moveTo>
                  <a:lnTo>
                    <a:pt x="122" y="852"/>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5039000" y="1107800"/>
              <a:ext cx="17996" cy="129643"/>
            </a:xfrm>
            <a:custGeom>
              <a:rect b="b" l="l" r="r" t="t"/>
              <a:pathLst>
                <a:path extrusionOk="0" fill="none" h="2190" w="304">
                  <a:moveTo>
                    <a:pt x="0" y="1"/>
                  </a:moveTo>
                  <a:cubicBezTo>
                    <a:pt x="61" y="457"/>
                    <a:pt x="243" y="1703"/>
                    <a:pt x="304" y="2189"/>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5272883" y="1338131"/>
              <a:ext cx="23442" cy="46825"/>
            </a:xfrm>
            <a:custGeom>
              <a:rect b="b" l="l" r="r" t="t"/>
              <a:pathLst>
                <a:path extrusionOk="0" fill="none" h="791" w="396">
                  <a:moveTo>
                    <a:pt x="396" y="0"/>
                  </a:moveTo>
                  <a:lnTo>
                    <a:pt x="0" y="791"/>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5326870" y="1178007"/>
              <a:ext cx="48601" cy="98978"/>
            </a:xfrm>
            <a:custGeom>
              <a:rect b="b" l="l" r="r" t="t"/>
              <a:pathLst>
                <a:path extrusionOk="0" fill="none" h="1672" w="821">
                  <a:moveTo>
                    <a:pt x="821" y="0"/>
                  </a:moveTo>
                  <a:cubicBezTo>
                    <a:pt x="699" y="274"/>
                    <a:pt x="152" y="1368"/>
                    <a:pt x="0"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4878816" y="1433496"/>
              <a:ext cx="28888" cy="36051"/>
            </a:xfrm>
            <a:custGeom>
              <a:rect b="b" l="l" r="r" t="t"/>
              <a:pathLst>
                <a:path extrusionOk="0" fill="none" h="609" w="488">
                  <a:moveTo>
                    <a:pt x="1" y="0"/>
                  </a:moveTo>
                  <a:lnTo>
                    <a:pt x="487" y="608"/>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4765456" y="1284145"/>
              <a:ext cx="73878" cy="99037"/>
            </a:xfrm>
            <a:custGeom>
              <a:rect b="b" l="l" r="r" t="t"/>
              <a:pathLst>
                <a:path extrusionOk="0" fill="none" h="1673" w="1248">
                  <a:moveTo>
                    <a:pt x="1" y="0"/>
                  </a:moveTo>
                  <a:cubicBezTo>
                    <a:pt x="305" y="396"/>
                    <a:pt x="943" y="1277"/>
                    <a:pt x="1247"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6425303" y="526100"/>
              <a:ext cx="687668" cy="759890"/>
            </a:xfrm>
            <a:custGeom>
              <a:rect b="b" l="l" r="r" t="t"/>
              <a:pathLst>
                <a:path extrusionOk="0" h="9501" w="8598">
                  <a:moveTo>
                    <a:pt x="3171" y="1"/>
                  </a:moveTo>
                  <a:cubicBezTo>
                    <a:pt x="1415" y="1"/>
                    <a:pt x="0" y="1415"/>
                    <a:pt x="0" y="3171"/>
                  </a:cubicBezTo>
                  <a:cubicBezTo>
                    <a:pt x="0" y="4915"/>
                    <a:pt x="1415" y="6330"/>
                    <a:pt x="3171" y="6330"/>
                  </a:cubicBezTo>
                  <a:lnTo>
                    <a:pt x="6780" y="6330"/>
                  </a:lnTo>
                  <a:lnTo>
                    <a:pt x="8597" y="9500"/>
                  </a:lnTo>
                  <a:lnTo>
                    <a:pt x="8597" y="3171"/>
                  </a:lnTo>
                  <a:cubicBezTo>
                    <a:pt x="8597" y="1415"/>
                    <a:pt x="7182" y="1"/>
                    <a:pt x="5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6583260" y="757242"/>
              <a:ext cx="72222" cy="71262"/>
            </a:xfrm>
            <a:custGeom>
              <a:rect b="b" l="l" r="r" t="t"/>
              <a:pathLst>
                <a:path extrusionOk="0" h="891" w="903">
                  <a:moveTo>
                    <a:pt x="452" y="1"/>
                  </a:moveTo>
                  <a:cubicBezTo>
                    <a:pt x="196" y="1"/>
                    <a:pt x="1" y="196"/>
                    <a:pt x="1" y="440"/>
                  </a:cubicBezTo>
                  <a:cubicBezTo>
                    <a:pt x="1" y="696"/>
                    <a:pt x="196" y="891"/>
                    <a:pt x="452" y="891"/>
                  </a:cubicBezTo>
                  <a:cubicBezTo>
                    <a:pt x="696" y="891"/>
                    <a:pt x="903" y="696"/>
                    <a:pt x="903" y="440"/>
                  </a:cubicBezTo>
                  <a:cubicBezTo>
                    <a:pt x="903" y="196"/>
                    <a:pt x="696" y="1"/>
                    <a:pt x="452"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6722741" y="757242"/>
              <a:ext cx="72222" cy="71262"/>
            </a:xfrm>
            <a:custGeom>
              <a:rect b="b" l="l" r="r" t="t"/>
              <a:pathLst>
                <a:path extrusionOk="0" h="891" w="903">
                  <a:moveTo>
                    <a:pt x="451" y="1"/>
                  </a:moveTo>
                  <a:cubicBezTo>
                    <a:pt x="208" y="1"/>
                    <a:pt x="0" y="196"/>
                    <a:pt x="0" y="440"/>
                  </a:cubicBezTo>
                  <a:cubicBezTo>
                    <a:pt x="0" y="696"/>
                    <a:pt x="208" y="891"/>
                    <a:pt x="451" y="891"/>
                  </a:cubicBezTo>
                  <a:cubicBezTo>
                    <a:pt x="708" y="891"/>
                    <a:pt x="903" y="696"/>
                    <a:pt x="903" y="440"/>
                  </a:cubicBezTo>
                  <a:cubicBezTo>
                    <a:pt x="903" y="196"/>
                    <a:pt x="708" y="1"/>
                    <a:pt x="45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6864143" y="757242"/>
              <a:ext cx="72222" cy="71262"/>
            </a:xfrm>
            <a:custGeom>
              <a:rect b="b" l="l" r="r" t="t"/>
              <a:pathLst>
                <a:path extrusionOk="0" h="891" w="903">
                  <a:moveTo>
                    <a:pt x="452" y="1"/>
                  </a:moveTo>
                  <a:cubicBezTo>
                    <a:pt x="208" y="1"/>
                    <a:pt x="0" y="196"/>
                    <a:pt x="0" y="440"/>
                  </a:cubicBezTo>
                  <a:cubicBezTo>
                    <a:pt x="0" y="696"/>
                    <a:pt x="208" y="891"/>
                    <a:pt x="452" y="891"/>
                  </a:cubicBezTo>
                  <a:cubicBezTo>
                    <a:pt x="696" y="891"/>
                    <a:pt x="903" y="696"/>
                    <a:pt x="903" y="440"/>
                  </a:cubicBezTo>
                  <a:cubicBezTo>
                    <a:pt x="903" y="196"/>
                    <a:pt x="696" y="1"/>
                    <a:pt x="452"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54"/>
          <p:cNvSpPr txBox="1"/>
          <p:nvPr>
            <p:ph type="title"/>
          </p:nvPr>
        </p:nvSpPr>
        <p:spPr>
          <a:xfrm>
            <a:off x="5707275" y="2371450"/>
            <a:ext cx="2521500" cy="4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50</a:t>
            </a:r>
            <a:r>
              <a:rPr lang="en"/>
              <a:t>%</a:t>
            </a:r>
            <a:endParaRPr/>
          </a:p>
        </p:txBody>
      </p:sp>
      <p:sp>
        <p:nvSpPr>
          <p:cNvPr id="1448" name="Google Shape;1448;p54"/>
          <p:cNvSpPr txBox="1"/>
          <p:nvPr>
            <p:ph idx="1" type="subTitle"/>
          </p:nvPr>
        </p:nvSpPr>
        <p:spPr>
          <a:xfrm>
            <a:off x="5817525" y="2906425"/>
            <a:ext cx="2301000" cy="6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1449" name="Google Shape;1449;p54"/>
          <p:cNvSpPr txBox="1"/>
          <p:nvPr>
            <p:ph idx="2" type="title"/>
          </p:nvPr>
        </p:nvSpPr>
        <p:spPr>
          <a:xfrm>
            <a:off x="1054975" y="2371453"/>
            <a:ext cx="2521500" cy="4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r>
              <a:rPr lang="en"/>
              <a:t>%</a:t>
            </a:r>
            <a:endParaRPr/>
          </a:p>
        </p:txBody>
      </p:sp>
      <p:sp>
        <p:nvSpPr>
          <p:cNvPr id="1450" name="Google Shape;1450;p54"/>
          <p:cNvSpPr txBox="1"/>
          <p:nvPr>
            <p:ph idx="3" type="subTitle"/>
          </p:nvPr>
        </p:nvSpPr>
        <p:spPr>
          <a:xfrm>
            <a:off x="1154275" y="2906425"/>
            <a:ext cx="2322900" cy="6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in the Solar System</a:t>
            </a:r>
            <a:endParaRPr/>
          </a:p>
        </p:txBody>
      </p:sp>
      <p:sp>
        <p:nvSpPr>
          <p:cNvPr id="1451" name="Google Shape;1451;p54"/>
          <p:cNvSpPr txBox="1"/>
          <p:nvPr>
            <p:ph idx="4" type="title"/>
          </p:nvPr>
        </p:nvSpPr>
        <p:spPr>
          <a:xfrm>
            <a:off x="3381125" y="3509400"/>
            <a:ext cx="2521500" cy="4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30</a:t>
            </a:r>
            <a:r>
              <a:rPr lang="en"/>
              <a:t>%</a:t>
            </a:r>
            <a:endParaRPr/>
          </a:p>
        </p:txBody>
      </p:sp>
      <p:sp>
        <p:nvSpPr>
          <p:cNvPr id="1452" name="Google Shape;1452;p54"/>
          <p:cNvSpPr txBox="1"/>
          <p:nvPr>
            <p:ph idx="5" type="subTitle"/>
          </p:nvPr>
        </p:nvSpPr>
        <p:spPr>
          <a:xfrm>
            <a:off x="3491375" y="4040896"/>
            <a:ext cx="2301000" cy="6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1453" name="Google Shape;1453;p54"/>
          <p:cNvSpPr/>
          <p:nvPr/>
        </p:nvSpPr>
        <p:spPr>
          <a:xfrm>
            <a:off x="1789675" y="1272602"/>
            <a:ext cx="1052100" cy="1052100"/>
          </a:xfrm>
          <a:prstGeom prst="donut">
            <a:avLst>
              <a:gd fmla="val 1167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1789675" y="1272602"/>
            <a:ext cx="1052100" cy="1052100"/>
          </a:xfrm>
          <a:prstGeom prst="blockArc">
            <a:avLst>
              <a:gd fmla="val 16187116" name="adj1"/>
              <a:gd fmla="val 19656751" name="adj2"/>
              <a:gd fmla="val 31771"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6441975" y="1272602"/>
            <a:ext cx="1052100" cy="1052100"/>
          </a:xfrm>
          <a:prstGeom prst="donut">
            <a:avLst>
              <a:gd fmla="val 1167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6441975" y="1272602"/>
            <a:ext cx="1052100" cy="1052100"/>
          </a:xfrm>
          <a:prstGeom prst="blockArc">
            <a:avLst>
              <a:gd fmla="val 16170191" name="adj1"/>
              <a:gd fmla="val 5376755" name="adj2"/>
              <a:gd fmla="val 34186"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4115825" y="2398727"/>
            <a:ext cx="1052100" cy="1052100"/>
          </a:xfrm>
          <a:prstGeom prst="donut">
            <a:avLst>
              <a:gd fmla="val 1167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4115825" y="2398727"/>
            <a:ext cx="1052100" cy="1052100"/>
          </a:xfrm>
          <a:prstGeom prst="blockArc">
            <a:avLst>
              <a:gd fmla="val 16152207" name="adj1"/>
              <a:gd fmla="val 804541" name="adj2"/>
              <a:gd fmla="val 33453"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txBox="1"/>
          <p:nvPr>
            <p:ph idx="6"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percentages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55"/>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Book review</a:t>
            </a:r>
            <a:endParaRPr/>
          </a:p>
        </p:txBody>
      </p:sp>
      <p:sp>
        <p:nvSpPr>
          <p:cNvPr id="1465" name="Google Shape;1465;p55"/>
          <p:cNvSpPr txBox="1"/>
          <p:nvPr/>
        </p:nvSpPr>
        <p:spPr>
          <a:xfrm>
            <a:off x="3443463" y="1107175"/>
            <a:ext cx="22644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dk1"/>
                </a:solidFill>
                <a:latin typeface="Didact Gothic"/>
                <a:ea typeface="Didact Gothic"/>
                <a:cs typeface="Didact Gothic"/>
                <a:sym typeface="Didact Gothic"/>
              </a:rPr>
              <a:t>Specify here the central idea of the chosen book</a:t>
            </a:r>
            <a:endParaRPr>
              <a:solidFill>
                <a:schemeClr val="dk1"/>
              </a:solidFill>
              <a:latin typeface="Didact Gothic"/>
              <a:ea typeface="Didact Gothic"/>
              <a:cs typeface="Didact Gothic"/>
              <a:sym typeface="Didact Gothic"/>
            </a:endParaRPr>
          </a:p>
        </p:txBody>
      </p:sp>
      <p:grpSp>
        <p:nvGrpSpPr>
          <p:cNvPr id="1466" name="Google Shape;1466;p55"/>
          <p:cNvGrpSpPr/>
          <p:nvPr/>
        </p:nvGrpSpPr>
        <p:grpSpPr>
          <a:xfrm>
            <a:off x="6864750" y="1303033"/>
            <a:ext cx="1414640" cy="3343420"/>
            <a:chOff x="6864750" y="1303033"/>
            <a:chExt cx="1414640" cy="3343420"/>
          </a:xfrm>
        </p:grpSpPr>
        <p:sp>
          <p:nvSpPr>
            <p:cNvPr id="1467" name="Google Shape;1467;p55"/>
            <p:cNvSpPr/>
            <p:nvPr/>
          </p:nvSpPr>
          <p:spPr>
            <a:xfrm flipH="1">
              <a:off x="6936799" y="1983312"/>
              <a:ext cx="547090" cy="563325"/>
            </a:xfrm>
            <a:custGeom>
              <a:rect b="b" l="l" r="r" t="t"/>
              <a:pathLst>
                <a:path extrusionOk="0" h="10008" w="9720">
                  <a:moveTo>
                    <a:pt x="312" y="0"/>
                  </a:moveTo>
                  <a:cubicBezTo>
                    <a:pt x="219" y="0"/>
                    <a:pt x="124" y="12"/>
                    <a:pt x="25" y="36"/>
                  </a:cubicBezTo>
                  <a:cubicBezTo>
                    <a:pt x="1" y="48"/>
                    <a:pt x="196" y="195"/>
                    <a:pt x="269" y="280"/>
                  </a:cubicBezTo>
                  <a:cubicBezTo>
                    <a:pt x="866" y="1036"/>
                    <a:pt x="1135" y="4670"/>
                    <a:pt x="1135" y="4670"/>
                  </a:cubicBezTo>
                  <a:cubicBezTo>
                    <a:pt x="1147" y="4731"/>
                    <a:pt x="1147" y="4975"/>
                    <a:pt x="1147" y="5341"/>
                  </a:cubicBezTo>
                  <a:cubicBezTo>
                    <a:pt x="501" y="9023"/>
                    <a:pt x="2293" y="9938"/>
                    <a:pt x="2293" y="9938"/>
                  </a:cubicBezTo>
                  <a:cubicBezTo>
                    <a:pt x="2360" y="9985"/>
                    <a:pt x="2437" y="10007"/>
                    <a:pt x="2523" y="10007"/>
                  </a:cubicBezTo>
                  <a:cubicBezTo>
                    <a:pt x="3887" y="10007"/>
                    <a:pt x="7512" y="4451"/>
                    <a:pt x="7512" y="4451"/>
                  </a:cubicBezTo>
                  <a:cubicBezTo>
                    <a:pt x="7805" y="4012"/>
                    <a:pt x="8122" y="3597"/>
                    <a:pt x="8476" y="3207"/>
                  </a:cubicBezTo>
                  <a:cubicBezTo>
                    <a:pt x="8646" y="3012"/>
                    <a:pt x="8829" y="2841"/>
                    <a:pt x="9037" y="2695"/>
                  </a:cubicBezTo>
                  <a:cubicBezTo>
                    <a:pt x="9268" y="2536"/>
                    <a:pt x="9720" y="2134"/>
                    <a:pt x="9720" y="2073"/>
                  </a:cubicBezTo>
                  <a:cubicBezTo>
                    <a:pt x="9717" y="2066"/>
                    <a:pt x="9709" y="2063"/>
                    <a:pt x="9696" y="2063"/>
                  </a:cubicBezTo>
                  <a:cubicBezTo>
                    <a:pt x="9536" y="2063"/>
                    <a:pt x="8646" y="2524"/>
                    <a:pt x="8646" y="2524"/>
                  </a:cubicBezTo>
                  <a:cubicBezTo>
                    <a:pt x="8646" y="2524"/>
                    <a:pt x="9683" y="1682"/>
                    <a:pt x="9622" y="1500"/>
                  </a:cubicBezTo>
                  <a:cubicBezTo>
                    <a:pt x="9618" y="1483"/>
                    <a:pt x="9604" y="1476"/>
                    <a:pt x="9583" y="1476"/>
                  </a:cubicBezTo>
                  <a:cubicBezTo>
                    <a:pt x="9383" y="1476"/>
                    <a:pt x="8516" y="2129"/>
                    <a:pt x="8383" y="2230"/>
                  </a:cubicBezTo>
                  <a:lnTo>
                    <a:pt x="8383" y="2230"/>
                  </a:lnTo>
                  <a:cubicBezTo>
                    <a:pt x="8530" y="2118"/>
                    <a:pt x="9564" y="1317"/>
                    <a:pt x="9439" y="1158"/>
                  </a:cubicBezTo>
                  <a:cubicBezTo>
                    <a:pt x="9430" y="1145"/>
                    <a:pt x="9413" y="1139"/>
                    <a:pt x="9390" y="1139"/>
                  </a:cubicBezTo>
                  <a:cubicBezTo>
                    <a:pt x="9219" y="1139"/>
                    <a:pt x="8707" y="1484"/>
                    <a:pt x="8355" y="1737"/>
                  </a:cubicBezTo>
                  <a:lnTo>
                    <a:pt x="8355" y="1737"/>
                  </a:lnTo>
                  <a:cubicBezTo>
                    <a:pt x="8742" y="1440"/>
                    <a:pt x="9292" y="978"/>
                    <a:pt x="9171" y="841"/>
                  </a:cubicBezTo>
                  <a:cubicBezTo>
                    <a:pt x="9168" y="838"/>
                    <a:pt x="9162" y="836"/>
                    <a:pt x="9155" y="836"/>
                  </a:cubicBezTo>
                  <a:cubicBezTo>
                    <a:pt x="9024" y="836"/>
                    <a:pt x="8270" y="1329"/>
                    <a:pt x="7647" y="1756"/>
                  </a:cubicBezTo>
                  <a:cubicBezTo>
                    <a:pt x="6988" y="2219"/>
                    <a:pt x="6890" y="2499"/>
                    <a:pt x="6890" y="2499"/>
                  </a:cubicBezTo>
                  <a:cubicBezTo>
                    <a:pt x="6890" y="2499"/>
                    <a:pt x="3210" y="5598"/>
                    <a:pt x="3089" y="5598"/>
                  </a:cubicBezTo>
                  <a:cubicBezTo>
                    <a:pt x="3087" y="5598"/>
                    <a:pt x="3086" y="5598"/>
                    <a:pt x="3086" y="5597"/>
                  </a:cubicBezTo>
                  <a:cubicBezTo>
                    <a:pt x="2613" y="3590"/>
                    <a:pt x="1933" y="0"/>
                    <a:pt x="3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5"/>
            <p:cNvSpPr/>
            <p:nvPr/>
          </p:nvSpPr>
          <p:spPr>
            <a:xfrm flipH="1">
              <a:off x="7340363" y="1984606"/>
              <a:ext cx="143527" cy="274627"/>
            </a:xfrm>
            <a:custGeom>
              <a:rect b="b" l="l" r="r" t="t"/>
              <a:pathLst>
                <a:path extrusionOk="0" h="4879" w="2550">
                  <a:moveTo>
                    <a:pt x="315" y="1"/>
                  </a:moveTo>
                  <a:cubicBezTo>
                    <a:pt x="222" y="1"/>
                    <a:pt x="125" y="13"/>
                    <a:pt x="25" y="38"/>
                  </a:cubicBezTo>
                  <a:cubicBezTo>
                    <a:pt x="1" y="38"/>
                    <a:pt x="196" y="184"/>
                    <a:pt x="269" y="269"/>
                  </a:cubicBezTo>
                  <a:cubicBezTo>
                    <a:pt x="866" y="1025"/>
                    <a:pt x="1135" y="4659"/>
                    <a:pt x="1135" y="4659"/>
                  </a:cubicBezTo>
                  <a:cubicBezTo>
                    <a:pt x="1147" y="4732"/>
                    <a:pt x="1147" y="4806"/>
                    <a:pt x="1147" y="4879"/>
                  </a:cubicBezTo>
                  <a:cubicBezTo>
                    <a:pt x="1598" y="4367"/>
                    <a:pt x="2074" y="3854"/>
                    <a:pt x="2549" y="3354"/>
                  </a:cubicBezTo>
                  <a:cubicBezTo>
                    <a:pt x="2077" y="1657"/>
                    <a:pt x="1418" y="1"/>
                    <a:pt x="31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5"/>
            <p:cNvSpPr/>
            <p:nvPr/>
          </p:nvSpPr>
          <p:spPr>
            <a:xfrm flipH="1">
              <a:off x="7063766" y="2053782"/>
              <a:ext cx="35741" cy="91523"/>
            </a:xfrm>
            <a:custGeom>
              <a:rect b="b" l="l" r="r" t="t"/>
              <a:pathLst>
                <a:path extrusionOk="0" h="1626" w="635">
                  <a:moveTo>
                    <a:pt x="293" y="0"/>
                  </a:moveTo>
                  <a:cubicBezTo>
                    <a:pt x="272" y="0"/>
                    <a:pt x="252" y="20"/>
                    <a:pt x="232" y="65"/>
                  </a:cubicBezTo>
                  <a:cubicBezTo>
                    <a:pt x="61" y="430"/>
                    <a:pt x="1" y="1577"/>
                    <a:pt x="1" y="1625"/>
                  </a:cubicBezTo>
                  <a:lnTo>
                    <a:pt x="635" y="1016"/>
                  </a:lnTo>
                  <a:cubicBezTo>
                    <a:pt x="635" y="1016"/>
                    <a:pt x="447" y="0"/>
                    <a:pt x="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5"/>
            <p:cNvSpPr/>
            <p:nvPr/>
          </p:nvSpPr>
          <p:spPr>
            <a:xfrm flipH="1">
              <a:off x="7410398" y="1527898"/>
              <a:ext cx="616433" cy="959646"/>
            </a:xfrm>
            <a:custGeom>
              <a:rect b="b" l="l" r="r" t="t"/>
              <a:pathLst>
                <a:path extrusionOk="0" h="17049" w="10952">
                  <a:moveTo>
                    <a:pt x="7285" y="0"/>
                  </a:moveTo>
                  <a:cubicBezTo>
                    <a:pt x="7202" y="0"/>
                    <a:pt x="7119" y="2"/>
                    <a:pt x="7037" y="6"/>
                  </a:cubicBezTo>
                  <a:cubicBezTo>
                    <a:pt x="3489" y="152"/>
                    <a:pt x="2111" y="13334"/>
                    <a:pt x="1" y="14785"/>
                  </a:cubicBezTo>
                  <a:cubicBezTo>
                    <a:pt x="1" y="14785"/>
                    <a:pt x="7020" y="17049"/>
                    <a:pt x="7853" y="17049"/>
                  </a:cubicBezTo>
                  <a:cubicBezTo>
                    <a:pt x="7881" y="17049"/>
                    <a:pt x="7902" y="17046"/>
                    <a:pt x="7915" y="17041"/>
                  </a:cubicBezTo>
                  <a:cubicBezTo>
                    <a:pt x="8342" y="16883"/>
                    <a:pt x="6903" y="8713"/>
                    <a:pt x="6903" y="8713"/>
                  </a:cubicBezTo>
                  <a:lnTo>
                    <a:pt x="10842" y="2591"/>
                  </a:lnTo>
                  <a:cubicBezTo>
                    <a:pt x="10951" y="2213"/>
                    <a:pt x="10403" y="1164"/>
                    <a:pt x="10098" y="920"/>
                  </a:cubicBezTo>
                  <a:cubicBezTo>
                    <a:pt x="9320" y="278"/>
                    <a:pt x="8293" y="0"/>
                    <a:pt x="7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5"/>
            <p:cNvSpPr/>
            <p:nvPr/>
          </p:nvSpPr>
          <p:spPr>
            <a:xfrm flipH="1">
              <a:off x="7396654" y="1577599"/>
              <a:ext cx="302757" cy="479907"/>
            </a:xfrm>
            <a:custGeom>
              <a:rect b="b" l="l" r="r" t="t"/>
              <a:pathLst>
                <a:path extrusionOk="0" h="8526" w="5379">
                  <a:moveTo>
                    <a:pt x="2989" y="110"/>
                  </a:moveTo>
                  <a:cubicBezTo>
                    <a:pt x="2971" y="110"/>
                    <a:pt x="2955" y="110"/>
                    <a:pt x="2939" y="111"/>
                  </a:cubicBezTo>
                  <a:cubicBezTo>
                    <a:pt x="2622" y="123"/>
                    <a:pt x="1501" y="1"/>
                    <a:pt x="1147" y="2586"/>
                  </a:cubicBezTo>
                  <a:cubicBezTo>
                    <a:pt x="1136" y="2628"/>
                    <a:pt x="1098" y="2662"/>
                    <a:pt x="1056" y="2662"/>
                  </a:cubicBezTo>
                  <a:cubicBezTo>
                    <a:pt x="1050" y="2662"/>
                    <a:pt x="1044" y="2661"/>
                    <a:pt x="1037" y="2659"/>
                  </a:cubicBezTo>
                  <a:cubicBezTo>
                    <a:pt x="963" y="2646"/>
                    <a:pt x="850" y="2622"/>
                    <a:pt x="729" y="2622"/>
                  </a:cubicBezTo>
                  <a:cubicBezTo>
                    <a:pt x="514" y="2622"/>
                    <a:pt x="273" y="2698"/>
                    <a:pt x="171" y="3049"/>
                  </a:cubicBezTo>
                  <a:cubicBezTo>
                    <a:pt x="1" y="3598"/>
                    <a:pt x="501" y="4025"/>
                    <a:pt x="818" y="4086"/>
                  </a:cubicBezTo>
                  <a:cubicBezTo>
                    <a:pt x="915" y="4110"/>
                    <a:pt x="1123" y="4171"/>
                    <a:pt x="1184" y="4244"/>
                  </a:cubicBezTo>
                  <a:cubicBezTo>
                    <a:pt x="1342" y="4488"/>
                    <a:pt x="1354" y="4976"/>
                    <a:pt x="1415" y="5586"/>
                  </a:cubicBezTo>
                  <a:cubicBezTo>
                    <a:pt x="1513" y="6330"/>
                    <a:pt x="1110" y="7049"/>
                    <a:pt x="427" y="7354"/>
                  </a:cubicBezTo>
                  <a:cubicBezTo>
                    <a:pt x="427" y="7354"/>
                    <a:pt x="2062" y="8525"/>
                    <a:pt x="3050" y="8525"/>
                  </a:cubicBezTo>
                  <a:cubicBezTo>
                    <a:pt x="3422" y="8525"/>
                    <a:pt x="3702" y="8360"/>
                    <a:pt x="3769" y="7903"/>
                  </a:cubicBezTo>
                  <a:cubicBezTo>
                    <a:pt x="3769" y="7903"/>
                    <a:pt x="4013" y="4793"/>
                    <a:pt x="4025" y="4781"/>
                  </a:cubicBezTo>
                  <a:cubicBezTo>
                    <a:pt x="4330" y="4561"/>
                    <a:pt x="5378" y="4610"/>
                    <a:pt x="5098" y="2330"/>
                  </a:cubicBezTo>
                  <a:cubicBezTo>
                    <a:pt x="4840" y="290"/>
                    <a:pt x="3443" y="110"/>
                    <a:pt x="2989" y="1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5"/>
            <p:cNvSpPr/>
            <p:nvPr/>
          </p:nvSpPr>
          <p:spPr>
            <a:xfrm flipH="1">
              <a:off x="7449505" y="1561388"/>
              <a:ext cx="214108" cy="181077"/>
            </a:xfrm>
            <a:custGeom>
              <a:rect b="b" l="l" r="r" t="t"/>
              <a:pathLst>
                <a:path extrusionOk="0" h="3217" w="3804">
                  <a:moveTo>
                    <a:pt x="2017" y="1"/>
                  </a:moveTo>
                  <a:cubicBezTo>
                    <a:pt x="0" y="1"/>
                    <a:pt x="462" y="2935"/>
                    <a:pt x="462" y="2935"/>
                  </a:cubicBezTo>
                  <a:cubicBezTo>
                    <a:pt x="587" y="3132"/>
                    <a:pt x="749" y="3216"/>
                    <a:pt x="935" y="3216"/>
                  </a:cubicBezTo>
                  <a:cubicBezTo>
                    <a:pt x="1988" y="3216"/>
                    <a:pt x="3803" y="520"/>
                    <a:pt x="3803" y="520"/>
                  </a:cubicBezTo>
                  <a:cubicBezTo>
                    <a:pt x="3058" y="151"/>
                    <a:pt x="2474"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5"/>
            <p:cNvSpPr/>
            <p:nvPr/>
          </p:nvSpPr>
          <p:spPr>
            <a:xfrm flipH="1">
              <a:off x="7433008" y="1751974"/>
              <a:ext cx="47448" cy="28313"/>
            </a:xfrm>
            <a:custGeom>
              <a:rect b="b" l="l" r="r" t="t"/>
              <a:pathLst>
                <a:path extrusionOk="0" h="503" w="843">
                  <a:moveTo>
                    <a:pt x="842" y="0"/>
                  </a:moveTo>
                  <a:lnTo>
                    <a:pt x="1" y="256"/>
                  </a:lnTo>
                  <a:cubicBezTo>
                    <a:pt x="1" y="256"/>
                    <a:pt x="238" y="502"/>
                    <a:pt x="451" y="502"/>
                  </a:cubicBezTo>
                  <a:cubicBezTo>
                    <a:pt x="489" y="502"/>
                    <a:pt x="526" y="494"/>
                    <a:pt x="562" y="476"/>
                  </a:cubicBezTo>
                  <a:cubicBezTo>
                    <a:pt x="793" y="366"/>
                    <a:pt x="842" y="0"/>
                    <a:pt x="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5"/>
            <p:cNvSpPr/>
            <p:nvPr/>
          </p:nvSpPr>
          <p:spPr>
            <a:xfrm flipH="1">
              <a:off x="7471960" y="1841695"/>
              <a:ext cx="99681" cy="77564"/>
            </a:xfrm>
            <a:custGeom>
              <a:rect b="b" l="l" r="r" t="t"/>
              <a:pathLst>
                <a:path extrusionOk="0" h="1378" w="1771">
                  <a:moveTo>
                    <a:pt x="269" y="1"/>
                  </a:moveTo>
                  <a:cubicBezTo>
                    <a:pt x="1" y="1"/>
                    <a:pt x="778" y="1377"/>
                    <a:pt x="1311" y="1377"/>
                  </a:cubicBezTo>
                  <a:cubicBezTo>
                    <a:pt x="1570" y="1377"/>
                    <a:pt x="1771" y="1053"/>
                    <a:pt x="1767" y="89"/>
                  </a:cubicBezTo>
                  <a:lnTo>
                    <a:pt x="1767" y="89"/>
                  </a:lnTo>
                  <a:cubicBezTo>
                    <a:pt x="1767" y="89"/>
                    <a:pt x="1672" y="91"/>
                    <a:pt x="1527" y="91"/>
                  </a:cubicBezTo>
                  <a:cubicBezTo>
                    <a:pt x="1201" y="91"/>
                    <a:pt x="621" y="80"/>
                    <a:pt x="291" y="4"/>
                  </a:cubicBezTo>
                  <a:cubicBezTo>
                    <a:pt x="283" y="2"/>
                    <a:pt x="276" y="1"/>
                    <a:pt x="269" y="1"/>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5"/>
            <p:cNvSpPr/>
            <p:nvPr/>
          </p:nvSpPr>
          <p:spPr>
            <a:xfrm flipH="1">
              <a:off x="7604627" y="1794527"/>
              <a:ext cx="85159" cy="119442"/>
            </a:xfrm>
            <a:custGeom>
              <a:rect b="b" l="l" r="r" t="t"/>
              <a:pathLst>
                <a:path extrusionOk="0" fill="none" h="2122" w="1513">
                  <a:moveTo>
                    <a:pt x="1512" y="1061"/>
                  </a:moveTo>
                  <a:cubicBezTo>
                    <a:pt x="1512" y="1646"/>
                    <a:pt x="1171" y="2122"/>
                    <a:pt x="756" y="2122"/>
                  </a:cubicBezTo>
                  <a:cubicBezTo>
                    <a:pt x="342" y="2122"/>
                    <a:pt x="0" y="1646"/>
                    <a:pt x="0" y="1061"/>
                  </a:cubicBezTo>
                  <a:cubicBezTo>
                    <a:pt x="0" y="476"/>
                    <a:pt x="342" y="0"/>
                    <a:pt x="756" y="0"/>
                  </a:cubicBezTo>
                  <a:cubicBezTo>
                    <a:pt x="1183" y="0"/>
                    <a:pt x="1512" y="476"/>
                    <a:pt x="1512" y="1061"/>
                  </a:cubicBezTo>
                  <a:close/>
                </a:path>
              </a:pathLst>
            </a:custGeom>
            <a:noFill/>
            <a:ln cap="flat" cmpd="sng" w="4275">
              <a:solidFill>
                <a:schemeClr val="accent3"/>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5"/>
            <p:cNvSpPr/>
            <p:nvPr/>
          </p:nvSpPr>
          <p:spPr>
            <a:xfrm flipH="1">
              <a:off x="7487947" y="4373911"/>
              <a:ext cx="160637" cy="225713"/>
            </a:xfrm>
            <a:custGeom>
              <a:rect b="b" l="l" r="r" t="t"/>
              <a:pathLst>
                <a:path extrusionOk="0" h="4010" w="2854">
                  <a:moveTo>
                    <a:pt x="2854" y="0"/>
                  </a:moveTo>
                  <a:lnTo>
                    <a:pt x="0" y="73"/>
                  </a:lnTo>
                  <a:lnTo>
                    <a:pt x="378" y="2756"/>
                  </a:lnTo>
                  <a:cubicBezTo>
                    <a:pt x="378" y="2756"/>
                    <a:pt x="807" y="4010"/>
                    <a:pt x="1277" y="4010"/>
                  </a:cubicBezTo>
                  <a:cubicBezTo>
                    <a:pt x="1367" y="4010"/>
                    <a:pt x="1458" y="3964"/>
                    <a:pt x="1549" y="3854"/>
                  </a:cubicBezTo>
                  <a:cubicBezTo>
                    <a:pt x="1878" y="3451"/>
                    <a:pt x="2256" y="3098"/>
                    <a:pt x="2671" y="2793"/>
                  </a:cubicBezTo>
                  <a:lnTo>
                    <a:pt x="28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5"/>
            <p:cNvSpPr/>
            <p:nvPr/>
          </p:nvSpPr>
          <p:spPr>
            <a:xfrm flipH="1">
              <a:off x="7354777" y="4511813"/>
              <a:ext cx="289023" cy="134640"/>
            </a:xfrm>
            <a:custGeom>
              <a:rect b="b" l="l" r="r" t="t"/>
              <a:pathLst>
                <a:path extrusionOk="0" h="2392" w="5135">
                  <a:moveTo>
                    <a:pt x="148" y="0"/>
                  </a:moveTo>
                  <a:cubicBezTo>
                    <a:pt x="147" y="0"/>
                    <a:pt x="147" y="1"/>
                    <a:pt x="147" y="1"/>
                  </a:cubicBezTo>
                  <a:cubicBezTo>
                    <a:pt x="49" y="757"/>
                    <a:pt x="0" y="1526"/>
                    <a:pt x="25" y="2294"/>
                  </a:cubicBezTo>
                  <a:cubicBezTo>
                    <a:pt x="25" y="2367"/>
                    <a:pt x="4890" y="2391"/>
                    <a:pt x="4890" y="2391"/>
                  </a:cubicBezTo>
                  <a:cubicBezTo>
                    <a:pt x="5049" y="2391"/>
                    <a:pt x="5134" y="2245"/>
                    <a:pt x="5024" y="2160"/>
                  </a:cubicBezTo>
                  <a:lnTo>
                    <a:pt x="2769" y="331"/>
                  </a:lnTo>
                  <a:cubicBezTo>
                    <a:pt x="2730" y="303"/>
                    <a:pt x="2687" y="291"/>
                    <a:pt x="2644" y="291"/>
                  </a:cubicBezTo>
                  <a:cubicBezTo>
                    <a:pt x="2592" y="291"/>
                    <a:pt x="2540" y="309"/>
                    <a:pt x="2500" y="343"/>
                  </a:cubicBezTo>
                  <a:cubicBezTo>
                    <a:pt x="2390" y="440"/>
                    <a:pt x="1513" y="1270"/>
                    <a:pt x="1256" y="1355"/>
                  </a:cubicBezTo>
                  <a:cubicBezTo>
                    <a:pt x="1240" y="1361"/>
                    <a:pt x="1223" y="1363"/>
                    <a:pt x="1206" y="1363"/>
                  </a:cubicBezTo>
                  <a:cubicBezTo>
                    <a:pt x="815" y="1363"/>
                    <a:pt x="180"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5"/>
            <p:cNvSpPr/>
            <p:nvPr/>
          </p:nvSpPr>
          <p:spPr>
            <a:xfrm flipH="1">
              <a:off x="7937511" y="4369802"/>
              <a:ext cx="194296" cy="229822"/>
            </a:xfrm>
            <a:custGeom>
              <a:rect b="b" l="l" r="r" t="t"/>
              <a:pathLst>
                <a:path extrusionOk="0" h="4083" w="3452">
                  <a:moveTo>
                    <a:pt x="3451" y="0"/>
                  </a:moveTo>
                  <a:lnTo>
                    <a:pt x="598" y="73"/>
                  </a:lnTo>
                  <a:lnTo>
                    <a:pt x="0" y="2829"/>
                  </a:lnTo>
                  <a:cubicBezTo>
                    <a:pt x="0" y="2829"/>
                    <a:pt x="430" y="4083"/>
                    <a:pt x="899" y="4083"/>
                  </a:cubicBezTo>
                  <a:cubicBezTo>
                    <a:pt x="989" y="4083"/>
                    <a:pt x="1081" y="4037"/>
                    <a:pt x="1171" y="3927"/>
                  </a:cubicBezTo>
                  <a:cubicBezTo>
                    <a:pt x="1500" y="3524"/>
                    <a:pt x="1878" y="3171"/>
                    <a:pt x="2293" y="2866"/>
                  </a:cubicBezTo>
                  <a:lnTo>
                    <a:pt x="34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5"/>
            <p:cNvSpPr/>
            <p:nvPr/>
          </p:nvSpPr>
          <p:spPr>
            <a:xfrm flipH="1">
              <a:off x="7859276" y="4511813"/>
              <a:ext cx="313733" cy="134640"/>
            </a:xfrm>
            <a:custGeom>
              <a:rect b="b" l="l" r="r" t="t"/>
              <a:pathLst>
                <a:path extrusionOk="0" h="2392" w="5574">
                  <a:moveTo>
                    <a:pt x="758" y="0"/>
                  </a:moveTo>
                  <a:cubicBezTo>
                    <a:pt x="757" y="0"/>
                    <a:pt x="757" y="1"/>
                    <a:pt x="757" y="1"/>
                  </a:cubicBezTo>
                  <a:cubicBezTo>
                    <a:pt x="671" y="404"/>
                    <a:pt x="1" y="1855"/>
                    <a:pt x="49" y="2294"/>
                  </a:cubicBezTo>
                  <a:cubicBezTo>
                    <a:pt x="49" y="2367"/>
                    <a:pt x="5317" y="2391"/>
                    <a:pt x="5317" y="2391"/>
                  </a:cubicBezTo>
                  <a:cubicBezTo>
                    <a:pt x="5488" y="2391"/>
                    <a:pt x="5573" y="2245"/>
                    <a:pt x="5451" y="2160"/>
                  </a:cubicBezTo>
                  <a:lnTo>
                    <a:pt x="3208" y="331"/>
                  </a:lnTo>
                  <a:cubicBezTo>
                    <a:pt x="3169" y="309"/>
                    <a:pt x="3126" y="297"/>
                    <a:pt x="3082" y="297"/>
                  </a:cubicBezTo>
                  <a:cubicBezTo>
                    <a:pt x="3029" y="297"/>
                    <a:pt x="2974" y="315"/>
                    <a:pt x="2927" y="355"/>
                  </a:cubicBezTo>
                  <a:cubicBezTo>
                    <a:pt x="2830" y="453"/>
                    <a:pt x="1939" y="1282"/>
                    <a:pt x="1683" y="1367"/>
                  </a:cubicBezTo>
                  <a:cubicBezTo>
                    <a:pt x="1668" y="1373"/>
                    <a:pt x="1652" y="1375"/>
                    <a:pt x="1636" y="1375"/>
                  </a:cubicBezTo>
                  <a:cubicBezTo>
                    <a:pt x="1268" y="1375"/>
                    <a:pt x="784" y="0"/>
                    <a:pt x="7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5"/>
            <p:cNvSpPr/>
            <p:nvPr/>
          </p:nvSpPr>
          <p:spPr>
            <a:xfrm flipH="1">
              <a:off x="7188700" y="2488652"/>
              <a:ext cx="1090691" cy="1920980"/>
            </a:xfrm>
            <a:custGeom>
              <a:rect b="b" l="l" r="r" t="t"/>
              <a:pathLst>
                <a:path extrusionOk="0" h="34128" w="19378">
                  <a:moveTo>
                    <a:pt x="13569" y="0"/>
                  </a:moveTo>
                  <a:cubicBezTo>
                    <a:pt x="12036" y="0"/>
                    <a:pt x="10395" y="196"/>
                    <a:pt x="8963" y="240"/>
                  </a:cubicBezTo>
                  <a:cubicBezTo>
                    <a:pt x="8000" y="1948"/>
                    <a:pt x="7488" y="3204"/>
                    <a:pt x="6927" y="5386"/>
                  </a:cubicBezTo>
                  <a:cubicBezTo>
                    <a:pt x="6281" y="7911"/>
                    <a:pt x="305" y="29275"/>
                    <a:pt x="0" y="33860"/>
                  </a:cubicBezTo>
                  <a:cubicBezTo>
                    <a:pt x="677" y="34024"/>
                    <a:pt x="11220" y="34128"/>
                    <a:pt x="14860" y="34128"/>
                  </a:cubicBezTo>
                  <a:cubicBezTo>
                    <a:pt x="15552" y="34128"/>
                    <a:pt x="15995" y="34124"/>
                    <a:pt x="16073" y="34116"/>
                  </a:cubicBezTo>
                  <a:cubicBezTo>
                    <a:pt x="16597" y="28458"/>
                    <a:pt x="19377" y="7033"/>
                    <a:pt x="15182" y="94"/>
                  </a:cubicBezTo>
                  <a:cubicBezTo>
                    <a:pt x="14669" y="26"/>
                    <a:pt x="14126" y="0"/>
                    <a:pt x="13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5"/>
            <p:cNvSpPr/>
            <p:nvPr/>
          </p:nvSpPr>
          <p:spPr>
            <a:xfrm flipH="1">
              <a:off x="7363734" y="1968171"/>
              <a:ext cx="535383" cy="563044"/>
            </a:xfrm>
            <a:custGeom>
              <a:rect b="b" l="l" r="r" t="t"/>
              <a:pathLst>
                <a:path extrusionOk="0" h="10003" w="9512">
                  <a:moveTo>
                    <a:pt x="4536" y="0"/>
                  </a:moveTo>
                  <a:cubicBezTo>
                    <a:pt x="4049" y="37"/>
                    <a:pt x="2146" y="1208"/>
                    <a:pt x="2146" y="1208"/>
                  </a:cubicBezTo>
                  <a:cubicBezTo>
                    <a:pt x="1549" y="2866"/>
                    <a:pt x="0" y="8110"/>
                    <a:pt x="1768" y="9658"/>
                  </a:cubicBezTo>
                  <a:cubicBezTo>
                    <a:pt x="3375" y="9911"/>
                    <a:pt x="4687" y="10002"/>
                    <a:pt x="5744" y="10002"/>
                  </a:cubicBezTo>
                  <a:cubicBezTo>
                    <a:pt x="8458" y="10002"/>
                    <a:pt x="9487" y="9402"/>
                    <a:pt x="9487" y="9402"/>
                  </a:cubicBezTo>
                  <a:cubicBezTo>
                    <a:pt x="9414" y="9195"/>
                    <a:pt x="9378" y="7268"/>
                    <a:pt x="9451" y="5939"/>
                  </a:cubicBezTo>
                  <a:cubicBezTo>
                    <a:pt x="9512" y="4610"/>
                    <a:pt x="7963" y="464"/>
                    <a:pt x="8024" y="330"/>
                  </a:cubicBezTo>
                  <a:cubicBezTo>
                    <a:pt x="7881" y="246"/>
                    <a:pt x="7599" y="98"/>
                    <a:pt x="7434" y="98"/>
                  </a:cubicBezTo>
                  <a:cubicBezTo>
                    <a:pt x="7359" y="98"/>
                    <a:pt x="7308" y="128"/>
                    <a:pt x="7305" y="208"/>
                  </a:cubicBezTo>
                  <a:cubicBezTo>
                    <a:pt x="7289" y="965"/>
                    <a:pt x="7008" y="1224"/>
                    <a:pt x="6631" y="1224"/>
                  </a:cubicBezTo>
                  <a:cubicBezTo>
                    <a:pt x="5812" y="1224"/>
                    <a:pt x="4536" y="0"/>
                    <a:pt x="453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5"/>
            <p:cNvSpPr/>
            <p:nvPr/>
          </p:nvSpPr>
          <p:spPr>
            <a:xfrm flipH="1">
              <a:off x="7571039" y="2673891"/>
              <a:ext cx="556659" cy="475798"/>
            </a:xfrm>
            <a:custGeom>
              <a:rect b="b" l="l" r="r" t="t"/>
              <a:pathLst>
                <a:path extrusionOk="0" h="8453" w="9890">
                  <a:moveTo>
                    <a:pt x="3150" y="0"/>
                  </a:moveTo>
                  <a:cubicBezTo>
                    <a:pt x="2772" y="0"/>
                    <a:pt x="2402" y="186"/>
                    <a:pt x="2183" y="522"/>
                  </a:cubicBezTo>
                  <a:lnTo>
                    <a:pt x="342" y="3400"/>
                  </a:lnTo>
                  <a:cubicBezTo>
                    <a:pt x="0" y="3937"/>
                    <a:pt x="159" y="4644"/>
                    <a:pt x="695" y="4986"/>
                  </a:cubicBezTo>
                  <a:lnTo>
                    <a:pt x="5683" y="8180"/>
                  </a:lnTo>
                  <a:cubicBezTo>
                    <a:pt x="5972" y="8364"/>
                    <a:pt x="6295" y="8452"/>
                    <a:pt x="6615" y="8452"/>
                  </a:cubicBezTo>
                  <a:cubicBezTo>
                    <a:pt x="7186" y="8452"/>
                    <a:pt x="7745" y="8172"/>
                    <a:pt x="8073" y="7656"/>
                  </a:cubicBezTo>
                  <a:lnTo>
                    <a:pt x="9488" y="5449"/>
                  </a:lnTo>
                  <a:cubicBezTo>
                    <a:pt x="9890" y="4815"/>
                    <a:pt x="9707" y="3986"/>
                    <a:pt x="9085" y="3583"/>
                  </a:cubicBezTo>
                  <a:lnTo>
                    <a:pt x="3768" y="181"/>
                  </a:lnTo>
                  <a:cubicBezTo>
                    <a:pt x="3576" y="58"/>
                    <a:pt x="3362" y="0"/>
                    <a:pt x="31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5"/>
            <p:cNvSpPr/>
            <p:nvPr/>
          </p:nvSpPr>
          <p:spPr>
            <a:xfrm flipH="1">
              <a:off x="7789925" y="2858398"/>
              <a:ext cx="134634" cy="114826"/>
            </a:xfrm>
            <a:custGeom>
              <a:rect b="b" l="l" r="r" t="t"/>
              <a:pathLst>
                <a:path extrusionOk="0" h="2040" w="2392">
                  <a:moveTo>
                    <a:pt x="1367" y="0"/>
                  </a:moveTo>
                  <a:cubicBezTo>
                    <a:pt x="452" y="0"/>
                    <a:pt x="1" y="1098"/>
                    <a:pt x="647" y="1744"/>
                  </a:cubicBezTo>
                  <a:cubicBezTo>
                    <a:pt x="851" y="1948"/>
                    <a:pt x="1105" y="2040"/>
                    <a:pt x="1354" y="2040"/>
                  </a:cubicBezTo>
                  <a:cubicBezTo>
                    <a:pt x="1881" y="2040"/>
                    <a:pt x="2391" y="1633"/>
                    <a:pt x="2391" y="1012"/>
                  </a:cubicBezTo>
                  <a:cubicBezTo>
                    <a:pt x="2379" y="452"/>
                    <a:pt x="1928" y="0"/>
                    <a:pt x="1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5"/>
            <p:cNvSpPr/>
            <p:nvPr/>
          </p:nvSpPr>
          <p:spPr>
            <a:xfrm flipH="1">
              <a:off x="7677414" y="2024288"/>
              <a:ext cx="332250" cy="1057924"/>
            </a:xfrm>
            <a:custGeom>
              <a:rect b="b" l="l" r="r" t="t"/>
              <a:pathLst>
                <a:path extrusionOk="0" h="18795" w="5903">
                  <a:moveTo>
                    <a:pt x="4517" y="1"/>
                  </a:moveTo>
                  <a:cubicBezTo>
                    <a:pt x="3642" y="1"/>
                    <a:pt x="2437" y="2801"/>
                    <a:pt x="2257" y="3808"/>
                  </a:cubicBezTo>
                  <a:lnTo>
                    <a:pt x="1037" y="15929"/>
                  </a:lnTo>
                  <a:cubicBezTo>
                    <a:pt x="1037" y="15929"/>
                    <a:pt x="1" y="17990"/>
                    <a:pt x="196" y="18368"/>
                  </a:cubicBezTo>
                  <a:cubicBezTo>
                    <a:pt x="228" y="18428"/>
                    <a:pt x="260" y="18452"/>
                    <a:pt x="291" y="18452"/>
                  </a:cubicBezTo>
                  <a:cubicBezTo>
                    <a:pt x="449" y="18452"/>
                    <a:pt x="586" y="17795"/>
                    <a:pt x="586" y="17795"/>
                  </a:cubicBezTo>
                  <a:cubicBezTo>
                    <a:pt x="586" y="17795"/>
                    <a:pt x="1586" y="18758"/>
                    <a:pt x="1830" y="18795"/>
                  </a:cubicBezTo>
                  <a:cubicBezTo>
                    <a:pt x="1832" y="18795"/>
                    <a:pt x="1834" y="18795"/>
                    <a:pt x="1836" y="18795"/>
                  </a:cubicBezTo>
                  <a:cubicBezTo>
                    <a:pt x="2094" y="18795"/>
                    <a:pt x="2574" y="17270"/>
                    <a:pt x="2574" y="17270"/>
                  </a:cubicBezTo>
                  <a:cubicBezTo>
                    <a:pt x="2574" y="17270"/>
                    <a:pt x="2592" y="18239"/>
                    <a:pt x="2825" y="18239"/>
                  </a:cubicBezTo>
                  <a:cubicBezTo>
                    <a:pt x="2859" y="18239"/>
                    <a:pt x="2897" y="18219"/>
                    <a:pt x="2940" y="18173"/>
                  </a:cubicBezTo>
                  <a:cubicBezTo>
                    <a:pt x="3281" y="17795"/>
                    <a:pt x="2952" y="16222"/>
                    <a:pt x="2952" y="16222"/>
                  </a:cubicBezTo>
                  <a:cubicBezTo>
                    <a:pt x="2927" y="15917"/>
                    <a:pt x="5025" y="5869"/>
                    <a:pt x="5391" y="4393"/>
                  </a:cubicBezTo>
                  <a:cubicBezTo>
                    <a:pt x="5903" y="2381"/>
                    <a:pt x="5269" y="76"/>
                    <a:pt x="4562" y="3"/>
                  </a:cubicBezTo>
                  <a:cubicBezTo>
                    <a:pt x="4547" y="2"/>
                    <a:pt x="4532" y="1"/>
                    <a:pt x="45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5"/>
            <p:cNvSpPr/>
            <p:nvPr/>
          </p:nvSpPr>
          <p:spPr>
            <a:xfrm flipH="1">
              <a:off x="7689793" y="2024288"/>
              <a:ext cx="194296" cy="262356"/>
            </a:xfrm>
            <a:custGeom>
              <a:rect b="b" l="l" r="r" t="t"/>
              <a:pathLst>
                <a:path extrusionOk="0" h="4661" w="3452">
                  <a:moveTo>
                    <a:pt x="2071" y="0"/>
                  </a:moveTo>
                  <a:cubicBezTo>
                    <a:pt x="1367" y="0"/>
                    <a:pt x="408" y="1891"/>
                    <a:pt x="1" y="3136"/>
                  </a:cubicBezTo>
                  <a:cubicBezTo>
                    <a:pt x="964" y="3636"/>
                    <a:pt x="1928" y="4148"/>
                    <a:pt x="2891" y="4660"/>
                  </a:cubicBezTo>
                  <a:cubicBezTo>
                    <a:pt x="2915" y="4551"/>
                    <a:pt x="2928" y="4465"/>
                    <a:pt x="2952" y="4392"/>
                  </a:cubicBezTo>
                  <a:cubicBezTo>
                    <a:pt x="3452" y="2380"/>
                    <a:pt x="2818" y="75"/>
                    <a:pt x="2111" y="2"/>
                  </a:cubicBezTo>
                  <a:cubicBezTo>
                    <a:pt x="2097" y="1"/>
                    <a:pt x="2084" y="0"/>
                    <a:pt x="2071" y="0"/>
                  </a:cubicBezTo>
                  <a:close/>
                </a:path>
              </a:pathLst>
            </a:custGeom>
            <a:solidFill>
              <a:schemeClr val="accent3"/>
            </a:solidFill>
            <a:ln cap="flat" cmpd="sng" w="19050">
              <a:solidFill>
                <a:schemeClr val="accent3"/>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flipH="1">
              <a:off x="6864750" y="1303033"/>
              <a:ext cx="483938" cy="534788"/>
            </a:xfrm>
            <a:custGeom>
              <a:rect b="b" l="l" r="r" t="t"/>
              <a:pathLst>
                <a:path extrusionOk="0" h="9501" w="8598">
                  <a:moveTo>
                    <a:pt x="3149" y="1"/>
                  </a:moveTo>
                  <a:cubicBezTo>
                    <a:pt x="1404" y="1"/>
                    <a:pt x="1" y="1423"/>
                    <a:pt x="1" y="3159"/>
                  </a:cubicBezTo>
                  <a:lnTo>
                    <a:pt x="1" y="9500"/>
                  </a:lnTo>
                  <a:lnTo>
                    <a:pt x="1806" y="6330"/>
                  </a:lnTo>
                  <a:lnTo>
                    <a:pt x="5440" y="6330"/>
                  </a:lnTo>
                  <a:cubicBezTo>
                    <a:pt x="7183" y="6330"/>
                    <a:pt x="8598" y="4915"/>
                    <a:pt x="8598" y="3159"/>
                  </a:cubicBezTo>
                  <a:cubicBezTo>
                    <a:pt x="8598" y="1423"/>
                    <a:pt x="7195" y="1"/>
                    <a:pt x="5462" y="1"/>
                  </a:cubicBezTo>
                  <a:cubicBezTo>
                    <a:pt x="5454" y="1"/>
                    <a:pt x="5447" y="1"/>
                    <a:pt x="5440" y="1"/>
                  </a:cubicBezTo>
                  <a:lnTo>
                    <a:pt x="3171" y="1"/>
                  </a:lnTo>
                  <a:cubicBezTo>
                    <a:pt x="3164" y="1"/>
                    <a:pt x="3157" y="1"/>
                    <a:pt x="31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flipH="1">
              <a:off x="7173582" y="1481518"/>
              <a:ext cx="50825" cy="50152"/>
            </a:xfrm>
            <a:custGeom>
              <a:rect b="b" l="l" r="r" t="t"/>
              <a:pathLst>
                <a:path extrusionOk="0" h="891" w="903">
                  <a:moveTo>
                    <a:pt x="451" y="1"/>
                  </a:moveTo>
                  <a:cubicBezTo>
                    <a:pt x="207" y="1"/>
                    <a:pt x="0" y="196"/>
                    <a:pt x="0" y="440"/>
                  </a:cubicBezTo>
                  <a:cubicBezTo>
                    <a:pt x="0" y="696"/>
                    <a:pt x="207" y="891"/>
                    <a:pt x="451" y="891"/>
                  </a:cubicBezTo>
                  <a:cubicBezTo>
                    <a:pt x="695" y="891"/>
                    <a:pt x="903" y="696"/>
                    <a:pt x="903" y="440"/>
                  </a:cubicBezTo>
                  <a:cubicBezTo>
                    <a:pt x="903" y="196"/>
                    <a:pt x="695" y="1"/>
                    <a:pt x="45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flipH="1">
              <a:off x="7075418" y="1481518"/>
              <a:ext cx="50150" cy="50152"/>
            </a:xfrm>
            <a:custGeom>
              <a:rect b="b" l="l" r="r" t="t"/>
              <a:pathLst>
                <a:path extrusionOk="0" h="891" w="891">
                  <a:moveTo>
                    <a:pt x="451" y="1"/>
                  </a:moveTo>
                  <a:cubicBezTo>
                    <a:pt x="195" y="1"/>
                    <a:pt x="0" y="196"/>
                    <a:pt x="0" y="440"/>
                  </a:cubicBezTo>
                  <a:cubicBezTo>
                    <a:pt x="0" y="696"/>
                    <a:pt x="195" y="891"/>
                    <a:pt x="451" y="891"/>
                  </a:cubicBezTo>
                  <a:cubicBezTo>
                    <a:pt x="695" y="891"/>
                    <a:pt x="890" y="696"/>
                    <a:pt x="890" y="440"/>
                  </a:cubicBezTo>
                  <a:cubicBezTo>
                    <a:pt x="890" y="196"/>
                    <a:pt x="695" y="1"/>
                    <a:pt x="45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flipH="1">
              <a:off x="6975903" y="1481518"/>
              <a:ext cx="50825" cy="50152"/>
            </a:xfrm>
            <a:custGeom>
              <a:rect b="b" l="l" r="r" t="t"/>
              <a:pathLst>
                <a:path extrusionOk="0" h="891" w="903">
                  <a:moveTo>
                    <a:pt x="451" y="1"/>
                  </a:moveTo>
                  <a:cubicBezTo>
                    <a:pt x="207" y="1"/>
                    <a:pt x="0" y="196"/>
                    <a:pt x="0" y="440"/>
                  </a:cubicBezTo>
                  <a:cubicBezTo>
                    <a:pt x="0" y="696"/>
                    <a:pt x="207" y="891"/>
                    <a:pt x="451" y="891"/>
                  </a:cubicBezTo>
                  <a:cubicBezTo>
                    <a:pt x="695" y="891"/>
                    <a:pt x="902" y="696"/>
                    <a:pt x="902" y="440"/>
                  </a:cubicBezTo>
                  <a:cubicBezTo>
                    <a:pt x="902" y="196"/>
                    <a:pt x="695" y="1"/>
                    <a:pt x="45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55"/>
          <p:cNvGrpSpPr/>
          <p:nvPr/>
        </p:nvGrpSpPr>
        <p:grpSpPr>
          <a:xfrm>
            <a:off x="864606" y="1216653"/>
            <a:ext cx="1414644" cy="3429799"/>
            <a:chOff x="864606" y="1216653"/>
            <a:chExt cx="1414644" cy="3429799"/>
          </a:xfrm>
        </p:grpSpPr>
        <p:sp>
          <p:nvSpPr>
            <p:cNvPr id="1491" name="Google Shape;1491;p55"/>
            <p:cNvSpPr/>
            <p:nvPr/>
          </p:nvSpPr>
          <p:spPr>
            <a:xfrm flipH="1">
              <a:off x="1525027" y="4394655"/>
              <a:ext cx="266517" cy="233124"/>
            </a:xfrm>
            <a:custGeom>
              <a:rect b="b" l="l" r="r" t="t"/>
              <a:pathLst>
                <a:path extrusionOk="0" h="4257" w="4867">
                  <a:moveTo>
                    <a:pt x="4122" y="0"/>
                  </a:moveTo>
                  <a:lnTo>
                    <a:pt x="1964" y="378"/>
                  </a:lnTo>
                  <a:lnTo>
                    <a:pt x="2159" y="2378"/>
                  </a:lnTo>
                  <a:lnTo>
                    <a:pt x="1" y="4256"/>
                  </a:lnTo>
                  <a:lnTo>
                    <a:pt x="4866" y="4110"/>
                  </a:lnTo>
                  <a:lnTo>
                    <a:pt x="41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flipH="1">
              <a:off x="1513037" y="4531451"/>
              <a:ext cx="366618" cy="115001"/>
            </a:xfrm>
            <a:custGeom>
              <a:rect b="b" l="l" r="r" t="t"/>
              <a:pathLst>
                <a:path extrusionOk="0" h="2100" w="6695">
                  <a:moveTo>
                    <a:pt x="3300" y="0"/>
                  </a:moveTo>
                  <a:cubicBezTo>
                    <a:pt x="3297" y="0"/>
                    <a:pt x="3294" y="1"/>
                    <a:pt x="3293" y="2"/>
                  </a:cubicBezTo>
                  <a:lnTo>
                    <a:pt x="110" y="1880"/>
                  </a:lnTo>
                  <a:cubicBezTo>
                    <a:pt x="0" y="1966"/>
                    <a:pt x="73" y="2100"/>
                    <a:pt x="232" y="2100"/>
                  </a:cubicBezTo>
                  <a:cubicBezTo>
                    <a:pt x="232" y="2100"/>
                    <a:pt x="6646" y="2100"/>
                    <a:pt x="6646" y="2026"/>
                  </a:cubicBezTo>
                  <a:cubicBezTo>
                    <a:pt x="6695" y="1612"/>
                    <a:pt x="6597" y="1648"/>
                    <a:pt x="6512" y="1270"/>
                  </a:cubicBezTo>
                  <a:cubicBezTo>
                    <a:pt x="6512" y="1266"/>
                    <a:pt x="6503" y="1264"/>
                    <a:pt x="6487" y="1264"/>
                  </a:cubicBezTo>
                  <a:cubicBezTo>
                    <a:pt x="6333" y="1264"/>
                    <a:pt x="5490" y="1461"/>
                    <a:pt x="5115" y="1461"/>
                  </a:cubicBezTo>
                  <a:cubicBezTo>
                    <a:pt x="5020" y="1461"/>
                    <a:pt x="4955" y="1449"/>
                    <a:pt x="4939" y="1417"/>
                  </a:cubicBezTo>
                  <a:cubicBezTo>
                    <a:pt x="4820" y="1202"/>
                    <a:pt x="3434" y="0"/>
                    <a:pt x="3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flipH="1">
              <a:off x="875939" y="4394655"/>
              <a:ext cx="266517" cy="233124"/>
            </a:xfrm>
            <a:custGeom>
              <a:rect b="b" l="l" r="r" t="t"/>
              <a:pathLst>
                <a:path extrusionOk="0" h="4257" w="4867">
                  <a:moveTo>
                    <a:pt x="4110" y="0"/>
                  </a:moveTo>
                  <a:lnTo>
                    <a:pt x="1964" y="378"/>
                  </a:lnTo>
                  <a:lnTo>
                    <a:pt x="2147" y="2378"/>
                  </a:lnTo>
                  <a:lnTo>
                    <a:pt x="1" y="4256"/>
                  </a:lnTo>
                  <a:lnTo>
                    <a:pt x="1" y="4256"/>
                  </a:lnTo>
                  <a:lnTo>
                    <a:pt x="4866" y="4110"/>
                  </a:lnTo>
                  <a:lnTo>
                    <a:pt x="411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flipH="1">
              <a:off x="864606" y="4531451"/>
              <a:ext cx="366673" cy="115001"/>
            </a:xfrm>
            <a:custGeom>
              <a:rect b="b" l="l" r="r" t="t"/>
              <a:pathLst>
                <a:path extrusionOk="0" h="2100" w="6696">
                  <a:moveTo>
                    <a:pt x="3313" y="0"/>
                  </a:moveTo>
                  <a:cubicBezTo>
                    <a:pt x="3310" y="0"/>
                    <a:pt x="3307" y="1"/>
                    <a:pt x="3305" y="2"/>
                  </a:cubicBezTo>
                  <a:lnTo>
                    <a:pt x="110" y="1880"/>
                  </a:lnTo>
                  <a:cubicBezTo>
                    <a:pt x="1" y="1966"/>
                    <a:pt x="86" y="2100"/>
                    <a:pt x="232" y="2100"/>
                  </a:cubicBezTo>
                  <a:cubicBezTo>
                    <a:pt x="232" y="2100"/>
                    <a:pt x="6647" y="2100"/>
                    <a:pt x="6659" y="2026"/>
                  </a:cubicBezTo>
                  <a:cubicBezTo>
                    <a:pt x="6695" y="1612"/>
                    <a:pt x="6598" y="1648"/>
                    <a:pt x="6525" y="1270"/>
                  </a:cubicBezTo>
                  <a:cubicBezTo>
                    <a:pt x="6524" y="1266"/>
                    <a:pt x="6514" y="1264"/>
                    <a:pt x="6498" y="1264"/>
                  </a:cubicBezTo>
                  <a:cubicBezTo>
                    <a:pt x="6336" y="1264"/>
                    <a:pt x="5491" y="1461"/>
                    <a:pt x="5116" y="1461"/>
                  </a:cubicBezTo>
                  <a:cubicBezTo>
                    <a:pt x="5020" y="1461"/>
                    <a:pt x="4955" y="1449"/>
                    <a:pt x="4939" y="1417"/>
                  </a:cubicBezTo>
                  <a:cubicBezTo>
                    <a:pt x="4820" y="1202"/>
                    <a:pt x="3446" y="0"/>
                    <a:pt x="3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flipH="1">
              <a:off x="885323" y="2552352"/>
              <a:ext cx="971661" cy="1951955"/>
            </a:xfrm>
            <a:custGeom>
              <a:rect b="b" l="l" r="r" t="t"/>
              <a:pathLst>
                <a:path extrusionOk="0" h="35644" w="17744">
                  <a:moveTo>
                    <a:pt x="6073" y="1"/>
                  </a:moveTo>
                  <a:cubicBezTo>
                    <a:pt x="5452" y="1"/>
                    <a:pt x="4837" y="32"/>
                    <a:pt x="4232" y="120"/>
                  </a:cubicBezTo>
                  <a:cubicBezTo>
                    <a:pt x="1" y="7095"/>
                    <a:pt x="2537" y="29789"/>
                    <a:pt x="3061" y="35484"/>
                  </a:cubicBezTo>
                  <a:cubicBezTo>
                    <a:pt x="3129" y="35492"/>
                    <a:pt x="3234" y="35496"/>
                    <a:pt x="3364" y="35496"/>
                  </a:cubicBezTo>
                  <a:cubicBezTo>
                    <a:pt x="4170" y="35496"/>
                    <a:pt x="5973" y="35343"/>
                    <a:pt x="6330" y="35155"/>
                  </a:cubicBezTo>
                  <a:cubicBezTo>
                    <a:pt x="6183" y="29472"/>
                    <a:pt x="6854" y="16448"/>
                    <a:pt x="7098" y="12180"/>
                  </a:cubicBezTo>
                  <a:cubicBezTo>
                    <a:pt x="7111" y="11923"/>
                    <a:pt x="7306" y="11778"/>
                    <a:pt x="7495" y="11778"/>
                  </a:cubicBezTo>
                  <a:cubicBezTo>
                    <a:pt x="7646" y="11778"/>
                    <a:pt x="7793" y="11870"/>
                    <a:pt x="7842" y="12071"/>
                  </a:cubicBezTo>
                  <a:cubicBezTo>
                    <a:pt x="8524" y="14973"/>
                    <a:pt x="13414" y="31021"/>
                    <a:pt x="15024" y="35630"/>
                  </a:cubicBezTo>
                  <a:cubicBezTo>
                    <a:pt x="15176" y="35638"/>
                    <a:pt x="15415" y="35644"/>
                    <a:pt x="15695" y="35644"/>
                  </a:cubicBezTo>
                  <a:cubicBezTo>
                    <a:pt x="16334" y="35644"/>
                    <a:pt x="17192" y="35611"/>
                    <a:pt x="17743" y="35484"/>
                  </a:cubicBezTo>
                  <a:cubicBezTo>
                    <a:pt x="17439" y="30850"/>
                    <a:pt x="12853" y="7912"/>
                    <a:pt x="12207" y="5376"/>
                  </a:cubicBezTo>
                  <a:cubicBezTo>
                    <a:pt x="11646" y="3181"/>
                    <a:pt x="11134" y="1913"/>
                    <a:pt x="10159" y="193"/>
                  </a:cubicBezTo>
                  <a:cubicBezTo>
                    <a:pt x="8811" y="152"/>
                    <a:pt x="7430" y="1"/>
                    <a:pt x="6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flipH="1">
              <a:off x="1160431" y="2558267"/>
              <a:ext cx="468855" cy="396042"/>
            </a:xfrm>
            <a:custGeom>
              <a:rect b="b" l="l" r="r" t="t"/>
              <a:pathLst>
                <a:path extrusionOk="0" h="7232" w="8562">
                  <a:moveTo>
                    <a:pt x="5903" y="0"/>
                  </a:moveTo>
                  <a:lnTo>
                    <a:pt x="1" y="146"/>
                  </a:lnTo>
                  <a:lnTo>
                    <a:pt x="8561" y="7231"/>
                  </a:lnTo>
                  <a:cubicBezTo>
                    <a:pt x="8561" y="7231"/>
                    <a:pt x="7318" y="2646"/>
                    <a:pt x="5903" y="0"/>
                  </a:cubicBezTo>
                  <a:close/>
                </a:path>
              </a:pathLst>
            </a:custGeom>
            <a:solidFill>
              <a:srgbClr val="242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5"/>
            <p:cNvSpPr/>
            <p:nvPr/>
          </p:nvSpPr>
          <p:spPr>
            <a:xfrm flipH="1">
              <a:off x="1525041" y="2057742"/>
              <a:ext cx="754209" cy="596583"/>
            </a:xfrm>
            <a:custGeom>
              <a:rect b="b" l="l" r="r" t="t"/>
              <a:pathLst>
                <a:path extrusionOk="0" h="10894" w="13773">
                  <a:moveTo>
                    <a:pt x="12547" y="1"/>
                  </a:moveTo>
                  <a:cubicBezTo>
                    <a:pt x="10689" y="1"/>
                    <a:pt x="9541" y="4633"/>
                    <a:pt x="9016" y="6848"/>
                  </a:cubicBezTo>
                  <a:cubicBezTo>
                    <a:pt x="9016" y="6849"/>
                    <a:pt x="9016" y="6849"/>
                    <a:pt x="9014" y="6849"/>
                  </a:cubicBezTo>
                  <a:cubicBezTo>
                    <a:pt x="8903" y="6849"/>
                    <a:pt x="4431" y="2006"/>
                    <a:pt x="4431" y="2006"/>
                  </a:cubicBezTo>
                  <a:cubicBezTo>
                    <a:pt x="4431" y="2006"/>
                    <a:pt x="3590" y="531"/>
                    <a:pt x="3383" y="397"/>
                  </a:cubicBezTo>
                  <a:cubicBezTo>
                    <a:pt x="3371" y="389"/>
                    <a:pt x="3361" y="385"/>
                    <a:pt x="3351" y="385"/>
                  </a:cubicBezTo>
                  <a:cubicBezTo>
                    <a:pt x="3161" y="385"/>
                    <a:pt x="3383" y="1946"/>
                    <a:pt x="3383" y="1946"/>
                  </a:cubicBezTo>
                  <a:cubicBezTo>
                    <a:pt x="3383" y="1946"/>
                    <a:pt x="3188" y="1872"/>
                    <a:pt x="2480" y="1543"/>
                  </a:cubicBezTo>
                  <a:cubicBezTo>
                    <a:pt x="1800" y="1224"/>
                    <a:pt x="963" y="1009"/>
                    <a:pt x="647" y="1009"/>
                  </a:cubicBezTo>
                  <a:cubicBezTo>
                    <a:pt x="589" y="1009"/>
                    <a:pt x="548" y="1016"/>
                    <a:pt x="529" y="1031"/>
                  </a:cubicBezTo>
                  <a:cubicBezTo>
                    <a:pt x="310" y="1214"/>
                    <a:pt x="1858" y="2006"/>
                    <a:pt x="1858" y="2006"/>
                  </a:cubicBezTo>
                  <a:cubicBezTo>
                    <a:pt x="1858" y="2006"/>
                    <a:pt x="934" y="1686"/>
                    <a:pt x="478" y="1686"/>
                  </a:cubicBezTo>
                  <a:cubicBezTo>
                    <a:pt x="351" y="1686"/>
                    <a:pt x="260" y="1711"/>
                    <a:pt x="237" y="1775"/>
                  </a:cubicBezTo>
                  <a:cubicBezTo>
                    <a:pt x="115" y="2080"/>
                    <a:pt x="761" y="2275"/>
                    <a:pt x="761" y="2275"/>
                  </a:cubicBezTo>
                  <a:cubicBezTo>
                    <a:pt x="761" y="2275"/>
                    <a:pt x="485" y="2228"/>
                    <a:pt x="285" y="2228"/>
                  </a:cubicBezTo>
                  <a:cubicBezTo>
                    <a:pt x="116" y="2228"/>
                    <a:pt x="0" y="2262"/>
                    <a:pt x="151" y="2385"/>
                  </a:cubicBezTo>
                  <a:cubicBezTo>
                    <a:pt x="493" y="2616"/>
                    <a:pt x="858" y="2823"/>
                    <a:pt x="1249" y="2994"/>
                  </a:cubicBezTo>
                  <a:cubicBezTo>
                    <a:pt x="1249" y="2994"/>
                    <a:pt x="1128" y="2989"/>
                    <a:pt x="984" y="2989"/>
                  </a:cubicBezTo>
                  <a:cubicBezTo>
                    <a:pt x="694" y="2989"/>
                    <a:pt x="310" y="3010"/>
                    <a:pt x="602" y="3141"/>
                  </a:cubicBezTo>
                  <a:cubicBezTo>
                    <a:pt x="1127" y="3360"/>
                    <a:pt x="1651" y="3543"/>
                    <a:pt x="2200" y="3701"/>
                  </a:cubicBezTo>
                  <a:cubicBezTo>
                    <a:pt x="3066" y="4006"/>
                    <a:pt x="3553" y="4165"/>
                    <a:pt x="3980" y="4470"/>
                  </a:cubicBezTo>
                  <a:cubicBezTo>
                    <a:pt x="3980" y="4470"/>
                    <a:pt x="8621" y="10893"/>
                    <a:pt x="10166" y="10893"/>
                  </a:cubicBezTo>
                  <a:cubicBezTo>
                    <a:pt x="10258" y="10893"/>
                    <a:pt x="10338" y="10871"/>
                    <a:pt x="10407" y="10823"/>
                  </a:cubicBezTo>
                  <a:cubicBezTo>
                    <a:pt x="10407" y="10823"/>
                    <a:pt x="12565" y="2580"/>
                    <a:pt x="12577" y="2519"/>
                  </a:cubicBezTo>
                  <a:cubicBezTo>
                    <a:pt x="12577" y="2519"/>
                    <a:pt x="13772" y="238"/>
                    <a:pt x="12809" y="31"/>
                  </a:cubicBezTo>
                  <a:cubicBezTo>
                    <a:pt x="12720" y="11"/>
                    <a:pt x="12633" y="1"/>
                    <a:pt x="125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5"/>
            <p:cNvSpPr/>
            <p:nvPr/>
          </p:nvSpPr>
          <p:spPr>
            <a:xfrm flipH="1">
              <a:off x="1525023" y="1851727"/>
              <a:ext cx="119596" cy="119601"/>
            </a:xfrm>
            <a:custGeom>
              <a:rect b="b" l="l" r="r" t="t"/>
              <a:pathLst>
                <a:path extrusionOk="0" fill="none" h="2184" w="2184">
                  <a:moveTo>
                    <a:pt x="2183" y="1086"/>
                  </a:moveTo>
                  <a:cubicBezTo>
                    <a:pt x="2183" y="1696"/>
                    <a:pt x="1695" y="2183"/>
                    <a:pt x="1098" y="2183"/>
                  </a:cubicBezTo>
                  <a:cubicBezTo>
                    <a:pt x="488" y="2183"/>
                    <a:pt x="0" y="1696"/>
                    <a:pt x="0" y="1086"/>
                  </a:cubicBezTo>
                  <a:cubicBezTo>
                    <a:pt x="0" y="488"/>
                    <a:pt x="488" y="1"/>
                    <a:pt x="1098" y="1"/>
                  </a:cubicBezTo>
                  <a:cubicBezTo>
                    <a:pt x="1695" y="1"/>
                    <a:pt x="2183" y="488"/>
                    <a:pt x="2183" y="1086"/>
                  </a:cubicBezTo>
                  <a:close/>
                </a:path>
              </a:pathLst>
            </a:custGeom>
            <a:noFill/>
            <a:ln cap="flat" cmpd="sng" w="33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flipH="1">
              <a:off x="1161791" y="1744175"/>
              <a:ext cx="146812" cy="134278"/>
            </a:xfrm>
            <a:custGeom>
              <a:rect b="b" l="l" r="r" t="t"/>
              <a:pathLst>
                <a:path extrusionOk="0" h="2452" w="2681">
                  <a:moveTo>
                    <a:pt x="1283" y="0"/>
                  </a:moveTo>
                  <a:cubicBezTo>
                    <a:pt x="1" y="0"/>
                    <a:pt x="84" y="1623"/>
                    <a:pt x="84" y="1623"/>
                  </a:cubicBezTo>
                  <a:cubicBezTo>
                    <a:pt x="84" y="1623"/>
                    <a:pt x="620" y="2111"/>
                    <a:pt x="876" y="2343"/>
                  </a:cubicBezTo>
                  <a:cubicBezTo>
                    <a:pt x="950" y="2413"/>
                    <a:pt x="1099" y="2451"/>
                    <a:pt x="1278" y="2451"/>
                  </a:cubicBezTo>
                  <a:cubicBezTo>
                    <a:pt x="1692" y="2451"/>
                    <a:pt x="2267" y="2244"/>
                    <a:pt x="2437" y="1733"/>
                  </a:cubicBezTo>
                  <a:cubicBezTo>
                    <a:pt x="2538" y="1415"/>
                    <a:pt x="2401" y="1325"/>
                    <a:pt x="2214" y="1325"/>
                  </a:cubicBezTo>
                  <a:cubicBezTo>
                    <a:pt x="1972" y="1325"/>
                    <a:pt x="1644" y="1477"/>
                    <a:pt x="1644" y="1477"/>
                  </a:cubicBezTo>
                  <a:cubicBezTo>
                    <a:pt x="1644" y="1477"/>
                    <a:pt x="2681" y="62"/>
                    <a:pt x="1340" y="1"/>
                  </a:cubicBezTo>
                  <a:cubicBezTo>
                    <a:pt x="1320" y="1"/>
                    <a:pt x="1301" y="0"/>
                    <a:pt x="1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flipH="1">
              <a:off x="983830" y="1620577"/>
              <a:ext cx="642116" cy="1078109"/>
            </a:xfrm>
            <a:custGeom>
              <a:rect b="b" l="l" r="r" t="t"/>
              <a:pathLst>
                <a:path extrusionOk="0" h="19687" w="11726">
                  <a:moveTo>
                    <a:pt x="3114" y="0"/>
                  </a:moveTo>
                  <a:cubicBezTo>
                    <a:pt x="2548" y="0"/>
                    <a:pt x="2043" y="129"/>
                    <a:pt x="1672" y="344"/>
                  </a:cubicBezTo>
                  <a:cubicBezTo>
                    <a:pt x="1318" y="539"/>
                    <a:pt x="452" y="1905"/>
                    <a:pt x="501" y="2307"/>
                  </a:cubicBezTo>
                  <a:lnTo>
                    <a:pt x="1562" y="8173"/>
                  </a:lnTo>
                  <a:lnTo>
                    <a:pt x="1" y="19330"/>
                  </a:lnTo>
                  <a:cubicBezTo>
                    <a:pt x="1247" y="19357"/>
                    <a:pt x="4577" y="19686"/>
                    <a:pt x="7370" y="19686"/>
                  </a:cubicBezTo>
                  <a:cubicBezTo>
                    <a:pt x="9741" y="19686"/>
                    <a:pt x="11725" y="19449"/>
                    <a:pt x="11720" y="18586"/>
                  </a:cubicBezTo>
                  <a:cubicBezTo>
                    <a:pt x="11683" y="16550"/>
                    <a:pt x="10098" y="8612"/>
                    <a:pt x="6391" y="3844"/>
                  </a:cubicBezTo>
                  <a:cubicBezTo>
                    <a:pt x="6439" y="3173"/>
                    <a:pt x="6281" y="1405"/>
                    <a:pt x="5940" y="1100"/>
                  </a:cubicBezTo>
                  <a:cubicBezTo>
                    <a:pt x="5026" y="313"/>
                    <a:pt x="3995" y="0"/>
                    <a:pt x="31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5"/>
            <p:cNvSpPr/>
            <p:nvPr/>
          </p:nvSpPr>
          <p:spPr>
            <a:xfrm flipH="1">
              <a:off x="1338073" y="1656720"/>
              <a:ext cx="301180" cy="550418"/>
            </a:xfrm>
            <a:custGeom>
              <a:rect b="b" l="l" r="r" t="t"/>
              <a:pathLst>
                <a:path extrusionOk="0" h="10051" w="5500">
                  <a:moveTo>
                    <a:pt x="2646" y="172"/>
                  </a:moveTo>
                  <a:lnTo>
                    <a:pt x="2646" y="172"/>
                  </a:lnTo>
                  <a:cubicBezTo>
                    <a:pt x="1573" y="1123"/>
                    <a:pt x="1268" y="1"/>
                    <a:pt x="658" y="2062"/>
                  </a:cubicBezTo>
                  <a:cubicBezTo>
                    <a:pt x="0" y="4293"/>
                    <a:pt x="1049" y="4403"/>
                    <a:pt x="1317" y="4671"/>
                  </a:cubicBezTo>
                  <a:cubicBezTo>
                    <a:pt x="1329" y="4696"/>
                    <a:pt x="1061" y="7817"/>
                    <a:pt x="1061" y="7817"/>
                  </a:cubicBezTo>
                  <a:cubicBezTo>
                    <a:pt x="626" y="9492"/>
                    <a:pt x="860" y="10050"/>
                    <a:pt x="1366" y="10050"/>
                  </a:cubicBezTo>
                  <a:cubicBezTo>
                    <a:pt x="2378" y="10050"/>
                    <a:pt x="4475" y="7818"/>
                    <a:pt x="4475" y="7817"/>
                  </a:cubicBezTo>
                  <a:lnTo>
                    <a:pt x="4475" y="7817"/>
                  </a:lnTo>
                  <a:cubicBezTo>
                    <a:pt x="4475" y="7817"/>
                    <a:pt x="4303" y="7964"/>
                    <a:pt x="4164" y="7964"/>
                  </a:cubicBezTo>
                  <a:cubicBezTo>
                    <a:pt x="4018" y="7964"/>
                    <a:pt x="3910" y="7800"/>
                    <a:pt x="4085" y="7122"/>
                  </a:cubicBezTo>
                  <a:cubicBezTo>
                    <a:pt x="4244" y="6525"/>
                    <a:pt x="4024" y="4830"/>
                    <a:pt x="4231" y="4610"/>
                  </a:cubicBezTo>
                  <a:cubicBezTo>
                    <a:pt x="4341" y="4537"/>
                    <a:pt x="4475" y="4513"/>
                    <a:pt x="4609" y="4513"/>
                  </a:cubicBezTo>
                  <a:cubicBezTo>
                    <a:pt x="4951" y="4501"/>
                    <a:pt x="5500" y="4159"/>
                    <a:pt x="5426" y="3586"/>
                  </a:cubicBezTo>
                  <a:cubicBezTo>
                    <a:pt x="5374" y="3084"/>
                    <a:pt x="4990" y="3048"/>
                    <a:pt x="4744" y="3048"/>
                  </a:cubicBezTo>
                  <a:cubicBezTo>
                    <a:pt x="4703" y="3048"/>
                    <a:pt x="4665" y="3049"/>
                    <a:pt x="4634" y="3049"/>
                  </a:cubicBezTo>
                  <a:cubicBezTo>
                    <a:pt x="4609" y="3049"/>
                    <a:pt x="4521" y="3051"/>
                    <a:pt x="4421" y="3051"/>
                  </a:cubicBezTo>
                  <a:cubicBezTo>
                    <a:pt x="4270" y="3051"/>
                    <a:pt x="4095" y="3047"/>
                    <a:pt x="4073" y="3025"/>
                  </a:cubicBezTo>
                  <a:cubicBezTo>
                    <a:pt x="2439" y="976"/>
                    <a:pt x="2646" y="269"/>
                    <a:pt x="2646" y="17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5"/>
            <p:cNvSpPr/>
            <p:nvPr/>
          </p:nvSpPr>
          <p:spPr>
            <a:xfrm flipH="1">
              <a:off x="1546378" y="1814982"/>
              <a:ext cx="44137" cy="30777"/>
            </a:xfrm>
            <a:custGeom>
              <a:rect b="b" l="l" r="r" t="t"/>
              <a:pathLst>
                <a:path extrusionOk="0" h="562" w="806">
                  <a:moveTo>
                    <a:pt x="12" y="1"/>
                  </a:moveTo>
                  <a:cubicBezTo>
                    <a:pt x="12" y="1"/>
                    <a:pt x="0" y="367"/>
                    <a:pt x="207" y="513"/>
                  </a:cubicBezTo>
                  <a:cubicBezTo>
                    <a:pt x="253" y="548"/>
                    <a:pt x="308" y="562"/>
                    <a:pt x="365" y="562"/>
                  </a:cubicBezTo>
                  <a:cubicBezTo>
                    <a:pt x="568" y="562"/>
                    <a:pt x="805" y="391"/>
                    <a:pt x="805" y="391"/>
                  </a:cubicBezTo>
                  <a:lnTo>
                    <a:pt x="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flipH="1">
              <a:off x="1470316" y="1912513"/>
              <a:ext cx="99225" cy="38443"/>
            </a:xfrm>
            <a:custGeom>
              <a:rect b="b" l="l" r="r" t="t"/>
              <a:pathLst>
                <a:path extrusionOk="0" h="702" w="1812">
                  <a:moveTo>
                    <a:pt x="44" y="0"/>
                  </a:moveTo>
                  <a:lnTo>
                    <a:pt x="44" y="0"/>
                  </a:lnTo>
                  <a:cubicBezTo>
                    <a:pt x="1" y="531"/>
                    <a:pt x="236" y="702"/>
                    <a:pt x="535" y="702"/>
                  </a:cubicBezTo>
                  <a:cubicBezTo>
                    <a:pt x="1071" y="702"/>
                    <a:pt x="1811" y="158"/>
                    <a:pt x="1538" y="158"/>
                  </a:cubicBezTo>
                  <a:cubicBezTo>
                    <a:pt x="1532" y="158"/>
                    <a:pt x="1526" y="158"/>
                    <a:pt x="1520" y="159"/>
                  </a:cubicBezTo>
                  <a:cubicBezTo>
                    <a:pt x="1489" y="160"/>
                    <a:pt x="1457" y="161"/>
                    <a:pt x="1423" y="161"/>
                  </a:cubicBezTo>
                  <a:cubicBezTo>
                    <a:pt x="912" y="161"/>
                    <a:pt x="44" y="0"/>
                    <a:pt x="44" y="0"/>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flipH="1">
              <a:off x="1318025" y="1868430"/>
              <a:ext cx="140952" cy="140302"/>
            </a:xfrm>
            <a:custGeom>
              <a:rect b="b" l="l" r="r" t="t"/>
              <a:pathLst>
                <a:path extrusionOk="0" fill="none" h="2562" w="2574">
                  <a:moveTo>
                    <a:pt x="2573" y="1464"/>
                  </a:moveTo>
                  <a:cubicBezTo>
                    <a:pt x="2573" y="488"/>
                    <a:pt x="1391" y="0"/>
                    <a:pt x="696" y="683"/>
                  </a:cubicBezTo>
                  <a:cubicBezTo>
                    <a:pt x="0" y="1378"/>
                    <a:pt x="500" y="2561"/>
                    <a:pt x="1476" y="2561"/>
                  </a:cubicBezTo>
                  <a:cubicBezTo>
                    <a:pt x="2074" y="2561"/>
                    <a:pt x="2561" y="2073"/>
                    <a:pt x="2573" y="1464"/>
                  </a:cubicBezTo>
                  <a:close/>
                </a:path>
              </a:pathLst>
            </a:custGeom>
            <a:noFill/>
            <a:ln cap="flat" cmpd="sng" w="33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flipH="1">
              <a:off x="1101021" y="2014644"/>
              <a:ext cx="686526" cy="900953"/>
            </a:xfrm>
            <a:custGeom>
              <a:rect b="b" l="l" r="r" t="t"/>
              <a:pathLst>
                <a:path extrusionOk="0" h="16452" w="12537">
                  <a:moveTo>
                    <a:pt x="3805" y="769"/>
                  </a:moveTo>
                  <a:cubicBezTo>
                    <a:pt x="3806" y="773"/>
                    <a:pt x="3806" y="776"/>
                    <a:pt x="3807" y="779"/>
                  </a:cubicBezTo>
                  <a:lnTo>
                    <a:pt x="3807" y="779"/>
                  </a:lnTo>
                  <a:cubicBezTo>
                    <a:pt x="3807" y="775"/>
                    <a:pt x="3806" y="771"/>
                    <a:pt x="3805" y="769"/>
                  </a:cubicBezTo>
                  <a:close/>
                  <a:moveTo>
                    <a:pt x="6903" y="1"/>
                  </a:moveTo>
                  <a:cubicBezTo>
                    <a:pt x="6903" y="1"/>
                    <a:pt x="5433" y="1732"/>
                    <a:pt x="4511" y="1732"/>
                  </a:cubicBezTo>
                  <a:cubicBezTo>
                    <a:pt x="4158" y="1732"/>
                    <a:pt x="3886" y="1479"/>
                    <a:pt x="3807" y="779"/>
                  </a:cubicBezTo>
                  <a:lnTo>
                    <a:pt x="3807" y="779"/>
                  </a:lnTo>
                  <a:cubicBezTo>
                    <a:pt x="3791" y="1040"/>
                    <a:pt x="1538" y="5132"/>
                    <a:pt x="1598" y="6440"/>
                  </a:cubicBezTo>
                  <a:cubicBezTo>
                    <a:pt x="1623" y="6988"/>
                    <a:pt x="1964" y="10793"/>
                    <a:pt x="2269" y="10866"/>
                  </a:cubicBezTo>
                  <a:cubicBezTo>
                    <a:pt x="1586" y="12525"/>
                    <a:pt x="379" y="14866"/>
                    <a:pt x="1" y="16451"/>
                  </a:cubicBezTo>
                  <a:cubicBezTo>
                    <a:pt x="1" y="16451"/>
                    <a:pt x="4461" y="16435"/>
                    <a:pt x="8176" y="16435"/>
                  </a:cubicBezTo>
                  <a:cubicBezTo>
                    <a:pt x="10033" y="16435"/>
                    <a:pt x="11703" y="16439"/>
                    <a:pt x="12537" y="16451"/>
                  </a:cubicBezTo>
                  <a:cubicBezTo>
                    <a:pt x="11695" y="14488"/>
                    <a:pt x="11927" y="13878"/>
                    <a:pt x="9744" y="10183"/>
                  </a:cubicBezTo>
                  <a:cubicBezTo>
                    <a:pt x="10647" y="4001"/>
                    <a:pt x="10232" y="1952"/>
                    <a:pt x="9964" y="1208"/>
                  </a:cubicBezTo>
                  <a:cubicBezTo>
                    <a:pt x="9964" y="1208"/>
                    <a:pt x="7391" y="38"/>
                    <a:pt x="69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flipH="1">
              <a:off x="923369" y="2062671"/>
              <a:ext cx="488843" cy="859497"/>
            </a:xfrm>
            <a:custGeom>
              <a:rect b="b" l="l" r="r" t="t"/>
              <a:pathLst>
                <a:path extrusionOk="0" h="15695" w="8927">
                  <a:moveTo>
                    <a:pt x="1766" y="1"/>
                  </a:moveTo>
                  <a:cubicBezTo>
                    <a:pt x="1734" y="1"/>
                    <a:pt x="1702" y="1"/>
                    <a:pt x="1671" y="2"/>
                  </a:cubicBezTo>
                  <a:cubicBezTo>
                    <a:pt x="561" y="26"/>
                    <a:pt x="0" y="1636"/>
                    <a:pt x="817" y="2368"/>
                  </a:cubicBezTo>
                  <a:cubicBezTo>
                    <a:pt x="2500" y="3855"/>
                    <a:pt x="5219" y="5953"/>
                    <a:pt x="5536" y="6258"/>
                  </a:cubicBezTo>
                  <a:cubicBezTo>
                    <a:pt x="5000" y="7319"/>
                    <a:pt x="4000" y="9550"/>
                    <a:pt x="3305" y="10550"/>
                  </a:cubicBezTo>
                  <a:cubicBezTo>
                    <a:pt x="3268" y="10599"/>
                    <a:pt x="3232" y="10648"/>
                    <a:pt x="3183" y="10696"/>
                  </a:cubicBezTo>
                  <a:cubicBezTo>
                    <a:pt x="2927" y="10928"/>
                    <a:pt x="2732" y="11233"/>
                    <a:pt x="2634" y="11574"/>
                  </a:cubicBezTo>
                  <a:cubicBezTo>
                    <a:pt x="2418" y="12380"/>
                    <a:pt x="2106" y="13624"/>
                    <a:pt x="2320" y="13624"/>
                  </a:cubicBezTo>
                  <a:cubicBezTo>
                    <a:pt x="2323" y="13624"/>
                    <a:pt x="2326" y="13624"/>
                    <a:pt x="2329" y="13623"/>
                  </a:cubicBezTo>
                  <a:cubicBezTo>
                    <a:pt x="2671" y="13562"/>
                    <a:pt x="3134" y="12453"/>
                    <a:pt x="3134" y="12452"/>
                  </a:cubicBezTo>
                  <a:lnTo>
                    <a:pt x="3134" y="12452"/>
                  </a:lnTo>
                  <a:cubicBezTo>
                    <a:pt x="3134" y="12453"/>
                    <a:pt x="2878" y="15464"/>
                    <a:pt x="3414" y="15525"/>
                  </a:cubicBezTo>
                  <a:cubicBezTo>
                    <a:pt x="3461" y="15478"/>
                    <a:pt x="3724" y="14345"/>
                    <a:pt x="3821" y="13667"/>
                  </a:cubicBezTo>
                  <a:lnTo>
                    <a:pt x="3821" y="13667"/>
                  </a:lnTo>
                  <a:cubicBezTo>
                    <a:pt x="3779" y="14322"/>
                    <a:pt x="3723" y="15478"/>
                    <a:pt x="3853" y="15574"/>
                  </a:cubicBezTo>
                  <a:cubicBezTo>
                    <a:pt x="3957" y="15661"/>
                    <a:pt x="4032" y="15694"/>
                    <a:pt x="4087" y="15694"/>
                  </a:cubicBezTo>
                  <a:cubicBezTo>
                    <a:pt x="4270" y="15694"/>
                    <a:pt x="4219" y="15318"/>
                    <a:pt x="4219" y="15318"/>
                  </a:cubicBezTo>
                  <a:lnTo>
                    <a:pt x="4463" y="12269"/>
                  </a:lnTo>
                  <a:cubicBezTo>
                    <a:pt x="4463" y="12269"/>
                    <a:pt x="7329" y="8892"/>
                    <a:pt x="8621" y="6660"/>
                  </a:cubicBezTo>
                  <a:cubicBezTo>
                    <a:pt x="8926" y="6136"/>
                    <a:pt x="8878" y="5477"/>
                    <a:pt x="8500" y="5014"/>
                  </a:cubicBezTo>
                  <a:cubicBezTo>
                    <a:pt x="7743" y="4050"/>
                    <a:pt x="6256" y="2636"/>
                    <a:pt x="4012" y="843"/>
                  </a:cubicBezTo>
                  <a:cubicBezTo>
                    <a:pt x="3390" y="303"/>
                    <a:pt x="2587" y="1"/>
                    <a:pt x="17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flipH="1">
              <a:off x="1729403" y="1216653"/>
              <a:ext cx="471484" cy="520299"/>
            </a:xfrm>
            <a:custGeom>
              <a:rect b="b" l="l" r="r" t="t"/>
              <a:pathLst>
                <a:path extrusionOk="0" h="9501" w="8610">
                  <a:moveTo>
                    <a:pt x="3171" y="1"/>
                  </a:moveTo>
                  <a:cubicBezTo>
                    <a:pt x="1427" y="1"/>
                    <a:pt x="1" y="1415"/>
                    <a:pt x="1" y="3171"/>
                  </a:cubicBezTo>
                  <a:cubicBezTo>
                    <a:pt x="1" y="4915"/>
                    <a:pt x="1427" y="6330"/>
                    <a:pt x="3171" y="6330"/>
                  </a:cubicBezTo>
                  <a:lnTo>
                    <a:pt x="6793" y="6330"/>
                  </a:lnTo>
                  <a:lnTo>
                    <a:pt x="8598" y="9500"/>
                  </a:lnTo>
                  <a:lnTo>
                    <a:pt x="8598" y="3171"/>
                  </a:lnTo>
                  <a:cubicBezTo>
                    <a:pt x="8610" y="1415"/>
                    <a:pt x="7183" y="1"/>
                    <a:pt x="5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flipH="1">
              <a:off x="2043230" y="1374367"/>
              <a:ext cx="57498" cy="49396"/>
            </a:xfrm>
            <a:custGeom>
              <a:rect b="b" l="l" r="r" t="t"/>
              <a:pathLst>
                <a:path extrusionOk="0" h="902" w="1050">
                  <a:moveTo>
                    <a:pt x="601" y="1"/>
                  </a:moveTo>
                  <a:cubicBezTo>
                    <a:pt x="490" y="1"/>
                    <a:pt x="376" y="42"/>
                    <a:pt x="281" y="133"/>
                  </a:cubicBezTo>
                  <a:cubicBezTo>
                    <a:pt x="1" y="413"/>
                    <a:pt x="208" y="901"/>
                    <a:pt x="598" y="901"/>
                  </a:cubicBezTo>
                  <a:cubicBezTo>
                    <a:pt x="854" y="901"/>
                    <a:pt x="1049" y="694"/>
                    <a:pt x="1049" y="450"/>
                  </a:cubicBezTo>
                  <a:cubicBezTo>
                    <a:pt x="1049" y="178"/>
                    <a:pt x="832" y="1"/>
                    <a:pt x="60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flipH="1">
              <a:off x="1947068" y="1374367"/>
              <a:ext cx="57498" cy="49396"/>
            </a:xfrm>
            <a:custGeom>
              <a:rect b="b" l="l" r="r" t="t"/>
              <a:pathLst>
                <a:path extrusionOk="0" h="902" w="1050">
                  <a:moveTo>
                    <a:pt x="596" y="1"/>
                  </a:moveTo>
                  <a:cubicBezTo>
                    <a:pt x="485" y="1"/>
                    <a:pt x="372" y="42"/>
                    <a:pt x="281" y="133"/>
                  </a:cubicBezTo>
                  <a:cubicBezTo>
                    <a:pt x="1" y="413"/>
                    <a:pt x="196" y="901"/>
                    <a:pt x="598" y="901"/>
                  </a:cubicBezTo>
                  <a:cubicBezTo>
                    <a:pt x="842" y="901"/>
                    <a:pt x="1049" y="694"/>
                    <a:pt x="1049" y="450"/>
                  </a:cubicBezTo>
                  <a:cubicBezTo>
                    <a:pt x="1049" y="178"/>
                    <a:pt x="827" y="1"/>
                    <a:pt x="596"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flipH="1">
              <a:off x="1850907" y="1374367"/>
              <a:ext cx="57498" cy="49396"/>
            </a:xfrm>
            <a:custGeom>
              <a:rect b="b" l="l" r="r" t="t"/>
              <a:pathLst>
                <a:path extrusionOk="0" h="902" w="1050">
                  <a:moveTo>
                    <a:pt x="596" y="1"/>
                  </a:moveTo>
                  <a:cubicBezTo>
                    <a:pt x="485" y="1"/>
                    <a:pt x="372" y="42"/>
                    <a:pt x="281" y="133"/>
                  </a:cubicBezTo>
                  <a:cubicBezTo>
                    <a:pt x="1" y="413"/>
                    <a:pt x="208" y="901"/>
                    <a:pt x="598" y="901"/>
                  </a:cubicBezTo>
                  <a:cubicBezTo>
                    <a:pt x="854" y="901"/>
                    <a:pt x="1049" y="694"/>
                    <a:pt x="1049" y="450"/>
                  </a:cubicBezTo>
                  <a:cubicBezTo>
                    <a:pt x="1049" y="178"/>
                    <a:pt x="827" y="1"/>
                    <a:pt x="596"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1" name="Google Shape;1511;p55"/>
          <p:cNvSpPr/>
          <p:nvPr/>
        </p:nvSpPr>
        <p:spPr>
          <a:xfrm>
            <a:off x="2683200" y="1907300"/>
            <a:ext cx="3777600" cy="205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txBox="1"/>
          <p:nvPr>
            <p:ph idx="4294967295" type="body"/>
          </p:nvPr>
        </p:nvSpPr>
        <p:spPr>
          <a:xfrm>
            <a:off x="2862900" y="2183900"/>
            <a:ext cx="3418200" cy="1499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rgbClr val="273D40"/>
              </a:buClr>
              <a:buSzPts val="600"/>
              <a:buFont typeface="Arial"/>
              <a:buNone/>
            </a:pPr>
            <a:r>
              <a:rPr lang="en"/>
              <a:t>Venus has a beautiful name and is the second planet from the Sun. It’s terribly hot, even hotter than Mercury, and its atmosphere is extremely poisonous. It’s the second-brightest natural object in the night sky after the Moon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56"/>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a multimedia presentation</a:t>
            </a:r>
            <a:endParaRPr/>
          </a:p>
        </p:txBody>
      </p:sp>
      <p:grpSp>
        <p:nvGrpSpPr>
          <p:cNvPr id="1518" name="Google Shape;1518;p56"/>
          <p:cNvGrpSpPr/>
          <p:nvPr/>
        </p:nvGrpSpPr>
        <p:grpSpPr>
          <a:xfrm>
            <a:off x="969897" y="1770400"/>
            <a:ext cx="1165966" cy="2826826"/>
            <a:chOff x="969897" y="1770400"/>
            <a:chExt cx="1165966" cy="2826826"/>
          </a:xfrm>
        </p:grpSpPr>
        <p:sp>
          <p:nvSpPr>
            <p:cNvPr id="1519" name="Google Shape;1519;p56"/>
            <p:cNvSpPr/>
            <p:nvPr/>
          </p:nvSpPr>
          <p:spPr>
            <a:xfrm flipH="1">
              <a:off x="1269379" y="2024003"/>
              <a:ext cx="488395" cy="692032"/>
            </a:xfrm>
            <a:custGeom>
              <a:rect b="b" l="l" r="r" t="t"/>
              <a:pathLst>
                <a:path extrusionOk="0" h="15243" w="10757">
                  <a:moveTo>
                    <a:pt x="6064" y="1"/>
                  </a:moveTo>
                  <a:cubicBezTo>
                    <a:pt x="5958" y="1"/>
                    <a:pt x="5852" y="5"/>
                    <a:pt x="5744" y="12"/>
                  </a:cubicBezTo>
                  <a:cubicBezTo>
                    <a:pt x="4757" y="85"/>
                    <a:pt x="3940" y="975"/>
                    <a:pt x="3452" y="1890"/>
                  </a:cubicBezTo>
                  <a:cubicBezTo>
                    <a:pt x="3269" y="2231"/>
                    <a:pt x="3147" y="3365"/>
                    <a:pt x="3318" y="3829"/>
                  </a:cubicBezTo>
                  <a:lnTo>
                    <a:pt x="1" y="14718"/>
                  </a:lnTo>
                  <a:lnTo>
                    <a:pt x="8634" y="15243"/>
                  </a:lnTo>
                  <a:cubicBezTo>
                    <a:pt x="8634" y="15243"/>
                    <a:pt x="10756" y="7036"/>
                    <a:pt x="9537" y="2609"/>
                  </a:cubicBezTo>
                  <a:cubicBezTo>
                    <a:pt x="9067" y="891"/>
                    <a:pt x="7704" y="1"/>
                    <a:pt x="60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flipH="1">
              <a:off x="1525185" y="2248415"/>
              <a:ext cx="102473" cy="78043"/>
            </a:xfrm>
            <a:custGeom>
              <a:rect b="b" l="l" r="r" t="t"/>
              <a:pathLst>
                <a:path extrusionOk="0" h="1719" w="2257">
                  <a:moveTo>
                    <a:pt x="1143" y="0"/>
                  </a:moveTo>
                  <a:cubicBezTo>
                    <a:pt x="1104" y="0"/>
                    <a:pt x="1065" y="3"/>
                    <a:pt x="1025" y="8"/>
                  </a:cubicBezTo>
                  <a:cubicBezTo>
                    <a:pt x="269" y="105"/>
                    <a:pt x="0" y="1069"/>
                    <a:pt x="610" y="1544"/>
                  </a:cubicBezTo>
                  <a:cubicBezTo>
                    <a:pt x="763" y="1661"/>
                    <a:pt x="947" y="1719"/>
                    <a:pt x="1131" y="1719"/>
                  </a:cubicBezTo>
                  <a:cubicBezTo>
                    <a:pt x="1389" y="1719"/>
                    <a:pt x="1647" y="1606"/>
                    <a:pt x="1817" y="1386"/>
                  </a:cubicBezTo>
                  <a:cubicBezTo>
                    <a:pt x="2257" y="808"/>
                    <a:pt x="1841" y="0"/>
                    <a:pt x="1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flipH="1">
              <a:off x="1367957" y="2109128"/>
              <a:ext cx="253074" cy="436657"/>
            </a:xfrm>
            <a:custGeom>
              <a:rect b="b" l="l" r="r" t="t"/>
              <a:pathLst>
                <a:path extrusionOk="0" h="9618" w="5574">
                  <a:moveTo>
                    <a:pt x="894" y="0"/>
                  </a:moveTo>
                  <a:cubicBezTo>
                    <a:pt x="889" y="0"/>
                    <a:pt x="884" y="1"/>
                    <a:pt x="879" y="3"/>
                  </a:cubicBezTo>
                  <a:cubicBezTo>
                    <a:pt x="306" y="1283"/>
                    <a:pt x="1" y="698"/>
                    <a:pt x="391" y="2722"/>
                  </a:cubicBezTo>
                  <a:cubicBezTo>
                    <a:pt x="708" y="4370"/>
                    <a:pt x="1569" y="4572"/>
                    <a:pt x="1992" y="4572"/>
                  </a:cubicBezTo>
                  <a:cubicBezTo>
                    <a:pt x="2130" y="4572"/>
                    <a:pt x="2221" y="4551"/>
                    <a:pt x="2231" y="4551"/>
                  </a:cubicBezTo>
                  <a:cubicBezTo>
                    <a:pt x="2232" y="4551"/>
                    <a:pt x="2232" y="4551"/>
                    <a:pt x="2232" y="4551"/>
                  </a:cubicBezTo>
                  <a:cubicBezTo>
                    <a:pt x="2464" y="5185"/>
                    <a:pt x="1842" y="8136"/>
                    <a:pt x="1842" y="8136"/>
                  </a:cubicBezTo>
                  <a:cubicBezTo>
                    <a:pt x="1397" y="9236"/>
                    <a:pt x="1518" y="9618"/>
                    <a:pt x="1899" y="9618"/>
                  </a:cubicBezTo>
                  <a:cubicBezTo>
                    <a:pt x="2761" y="9618"/>
                    <a:pt x="4952" y="7673"/>
                    <a:pt x="4952" y="7673"/>
                  </a:cubicBezTo>
                  <a:cubicBezTo>
                    <a:pt x="4952" y="7673"/>
                    <a:pt x="4549" y="3198"/>
                    <a:pt x="4610" y="2917"/>
                  </a:cubicBezTo>
                  <a:cubicBezTo>
                    <a:pt x="4622" y="2820"/>
                    <a:pt x="4683" y="2746"/>
                    <a:pt x="4757" y="2685"/>
                  </a:cubicBezTo>
                  <a:cubicBezTo>
                    <a:pt x="5000" y="2515"/>
                    <a:pt x="5574" y="2027"/>
                    <a:pt x="5269" y="1576"/>
                  </a:cubicBezTo>
                  <a:cubicBezTo>
                    <a:pt x="5124" y="1368"/>
                    <a:pt x="4950" y="1302"/>
                    <a:pt x="4789" y="1302"/>
                  </a:cubicBezTo>
                  <a:cubicBezTo>
                    <a:pt x="4608" y="1302"/>
                    <a:pt x="4444" y="1384"/>
                    <a:pt x="4354" y="1442"/>
                  </a:cubicBezTo>
                  <a:cubicBezTo>
                    <a:pt x="4321" y="1463"/>
                    <a:pt x="4191" y="1632"/>
                    <a:pt x="4146" y="1632"/>
                  </a:cubicBezTo>
                  <a:cubicBezTo>
                    <a:pt x="4141" y="1632"/>
                    <a:pt x="4137" y="1630"/>
                    <a:pt x="4135" y="1624"/>
                  </a:cubicBezTo>
                  <a:cubicBezTo>
                    <a:pt x="3901" y="1801"/>
                    <a:pt x="3664" y="1875"/>
                    <a:pt x="3431" y="1875"/>
                  </a:cubicBezTo>
                  <a:cubicBezTo>
                    <a:pt x="2254" y="1875"/>
                    <a:pt x="1159" y="0"/>
                    <a:pt x="894" y="0"/>
                  </a:cubicBez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flipH="1">
              <a:off x="1344131" y="2223491"/>
              <a:ext cx="102519" cy="78315"/>
            </a:xfrm>
            <a:custGeom>
              <a:rect b="b" l="l" r="r" t="t"/>
              <a:pathLst>
                <a:path extrusionOk="0" h="1725" w="2258">
                  <a:moveTo>
                    <a:pt x="1144" y="0"/>
                  </a:moveTo>
                  <a:cubicBezTo>
                    <a:pt x="1105" y="0"/>
                    <a:pt x="1066" y="3"/>
                    <a:pt x="1025" y="8"/>
                  </a:cubicBezTo>
                  <a:cubicBezTo>
                    <a:pt x="269" y="105"/>
                    <a:pt x="1" y="1069"/>
                    <a:pt x="611" y="1544"/>
                  </a:cubicBezTo>
                  <a:cubicBezTo>
                    <a:pt x="762" y="1666"/>
                    <a:pt x="945" y="1724"/>
                    <a:pt x="1128" y="1724"/>
                  </a:cubicBezTo>
                  <a:cubicBezTo>
                    <a:pt x="1387" y="1724"/>
                    <a:pt x="1647" y="1607"/>
                    <a:pt x="1818" y="1386"/>
                  </a:cubicBezTo>
                  <a:cubicBezTo>
                    <a:pt x="2257" y="808"/>
                    <a:pt x="1842" y="0"/>
                    <a:pt x="1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flipH="1">
              <a:off x="1540715" y="2255361"/>
              <a:ext cx="44313" cy="26650"/>
            </a:xfrm>
            <a:custGeom>
              <a:rect b="b" l="l" r="r" t="t"/>
              <a:pathLst>
                <a:path extrusionOk="0" h="587" w="976">
                  <a:moveTo>
                    <a:pt x="952" y="1"/>
                  </a:moveTo>
                  <a:lnTo>
                    <a:pt x="0" y="220"/>
                  </a:lnTo>
                  <a:cubicBezTo>
                    <a:pt x="0" y="220"/>
                    <a:pt x="284" y="587"/>
                    <a:pt x="618" y="587"/>
                  </a:cubicBezTo>
                  <a:cubicBezTo>
                    <a:pt x="624" y="587"/>
                    <a:pt x="629" y="586"/>
                    <a:pt x="635" y="586"/>
                  </a:cubicBezTo>
                  <a:cubicBezTo>
                    <a:pt x="976" y="562"/>
                    <a:pt x="952"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flipH="1">
              <a:off x="1472025" y="2304121"/>
              <a:ext cx="49897" cy="34368"/>
            </a:xfrm>
            <a:custGeom>
              <a:rect b="b" l="l" r="r" t="t"/>
              <a:pathLst>
                <a:path extrusionOk="0" h="757" w="1099">
                  <a:moveTo>
                    <a:pt x="1098" y="0"/>
                  </a:moveTo>
                  <a:cubicBezTo>
                    <a:pt x="903" y="85"/>
                    <a:pt x="696" y="159"/>
                    <a:pt x="488" y="232"/>
                  </a:cubicBezTo>
                  <a:cubicBezTo>
                    <a:pt x="369" y="259"/>
                    <a:pt x="244" y="273"/>
                    <a:pt x="121" y="273"/>
                  </a:cubicBezTo>
                  <a:cubicBezTo>
                    <a:pt x="81" y="273"/>
                    <a:pt x="40" y="271"/>
                    <a:pt x="1" y="268"/>
                  </a:cubicBezTo>
                  <a:lnTo>
                    <a:pt x="1" y="268"/>
                  </a:lnTo>
                  <a:cubicBezTo>
                    <a:pt x="171" y="598"/>
                    <a:pt x="147" y="756"/>
                    <a:pt x="488" y="756"/>
                  </a:cubicBezTo>
                  <a:cubicBezTo>
                    <a:pt x="854" y="756"/>
                    <a:pt x="1098" y="0"/>
                    <a:pt x="1098" y="0"/>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flipH="1">
              <a:off x="1034685" y="4322601"/>
              <a:ext cx="113007" cy="151227"/>
            </a:xfrm>
            <a:custGeom>
              <a:rect b="b" l="l" r="r" t="t"/>
              <a:pathLst>
                <a:path extrusionOk="0" h="3331" w="2489">
                  <a:moveTo>
                    <a:pt x="1" y="0"/>
                  </a:moveTo>
                  <a:lnTo>
                    <a:pt x="867" y="2769"/>
                  </a:lnTo>
                  <a:cubicBezTo>
                    <a:pt x="867" y="2769"/>
                    <a:pt x="1499" y="3330"/>
                    <a:pt x="1742" y="3330"/>
                  </a:cubicBezTo>
                  <a:cubicBezTo>
                    <a:pt x="1747" y="3330"/>
                    <a:pt x="1752" y="3330"/>
                    <a:pt x="1757" y="3329"/>
                  </a:cubicBezTo>
                  <a:cubicBezTo>
                    <a:pt x="2196" y="3305"/>
                    <a:pt x="2415" y="2561"/>
                    <a:pt x="2415" y="2561"/>
                  </a:cubicBezTo>
                  <a:lnTo>
                    <a:pt x="2489" y="0"/>
                  </a:ln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flipH="1">
              <a:off x="969897" y="4433603"/>
              <a:ext cx="158409" cy="163622"/>
            </a:xfrm>
            <a:custGeom>
              <a:rect b="b" l="l" r="r" t="t"/>
              <a:pathLst>
                <a:path extrusionOk="0" h="3604" w="3489">
                  <a:moveTo>
                    <a:pt x="1984" y="0"/>
                  </a:moveTo>
                  <a:cubicBezTo>
                    <a:pt x="1970" y="0"/>
                    <a:pt x="1958" y="6"/>
                    <a:pt x="1952" y="19"/>
                  </a:cubicBezTo>
                  <a:cubicBezTo>
                    <a:pt x="1952" y="19"/>
                    <a:pt x="1757" y="433"/>
                    <a:pt x="1684" y="555"/>
                  </a:cubicBezTo>
                  <a:cubicBezTo>
                    <a:pt x="1616" y="656"/>
                    <a:pt x="1452" y="709"/>
                    <a:pt x="1289" y="709"/>
                  </a:cubicBezTo>
                  <a:cubicBezTo>
                    <a:pt x="1158" y="709"/>
                    <a:pt x="1028" y="675"/>
                    <a:pt x="952" y="604"/>
                  </a:cubicBezTo>
                  <a:lnTo>
                    <a:pt x="452" y="153"/>
                  </a:lnTo>
                  <a:cubicBezTo>
                    <a:pt x="443" y="143"/>
                    <a:pt x="428" y="139"/>
                    <a:pt x="413" y="139"/>
                  </a:cubicBezTo>
                  <a:cubicBezTo>
                    <a:pt x="390" y="139"/>
                    <a:pt x="367" y="150"/>
                    <a:pt x="367" y="165"/>
                  </a:cubicBezTo>
                  <a:lnTo>
                    <a:pt x="37" y="2384"/>
                  </a:lnTo>
                  <a:cubicBezTo>
                    <a:pt x="1" y="2628"/>
                    <a:pt x="232" y="2811"/>
                    <a:pt x="513" y="2933"/>
                  </a:cubicBezTo>
                  <a:cubicBezTo>
                    <a:pt x="934" y="3126"/>
                    <a:pt x="1653" y="3604"/>
                    <a:pt x="2129" y="3604"/>
                  </a:cubicBezTo>
                  <a:cubicBezTo>
                    <a:pt x="2135" y="3604"/>
                    <a:pt x="2141" y="3604"/>
                    <a:pt x="2147" y="3604"/>
                  </a:cubicBezTo>
                  <a:cubicBezTo>
                    <a:pt x="2403" y="3604"/>
                    <a:pt x="2744" y="3104"/>
                    <a:pt x="3159" y="2860"/>
                  </a:cubicBezTo>
                  <a:cubicBezTo>
                    <a:pt x="3415" y="2714"/>
                    <a:pt x="3488" y="2445"/>
                    <a:pt x="3354" y="2238"/>
                  </a:cubicBezTo>
                  <a:lnTo>
                    <a:pt x="2025" y="19"/>
                  </a:lnTo>
                  <a:cubicBezTo>
                    <a:pt x="2013" y="6"/>
                    <a:pt x="1998"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flipH="1">
              <a:off x="1505253" y="4328684"/>
              <a:ext cx="134573" cy="188592"/>
            </a:xfrm>
            <a:custGeom>
              <a:rect b="b" l="l" r="r" t="t"/>
              <a:pathLst>
                <a:path extrusionOk="0" h="4154" w="2964">
                  <a:moveTo>
                    <a:pt x="0" y="1"/>
                  </a:moveTo>
                  <a:lnTo>
                    <a:pt x="195" y="2903"/>
                  </a:lnTo>
                  <a:cubicBezTo>
                    <a:pt x="634" y="3208"/>
                    <a:pt x="1024" y="3573"/>
                    <a:pt x="1354" y="3988"/>
                  </a:cubicBezTo>
                  <a:cubicBezTo>
                    <a:pt x="1449" y="4105"/>
                    <a:pt x="1545" y="4154"/>
                    <a:pt x="1640" y="4154"/>
                  </a:cubicBezTo>
                  <a:cubicBezTo>
                    <a:pt x="2128" y="4154"/>
                    <a:pt x="2573" y="2854"/>
                    <a:pt x="2573" y="2854"/>
                  </a:cubicBezTo>
                  <a:lnTo>
                    <a:pt x="2963" y="74"/>
                  </a:lnTo>
                  <a:lnTo>
                    <a:pt x="0" y="1"/>
                  </a:ln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flipH="1">
              <a:off x="1509105" y="4438643"/>
              <a:ext cx="241995" cy="118721"/>
            </a:xfrm>
            <a:custGeom>
              <a:rect b="b" l="l" r="r" t="t"/>
              <a:pathLst>
                <a:path extrusionOk="0" h="2615" w="5330">
                  <a:moveTo>
                    <a:pt x="4973" y="1"/>
                  </a:moveTo>
                  <a:cubicBezTo>
                    <a:pt x="4918" y="1"/>
                    <a:pt x="4866" y="17"/>
                    <a:pt x="4829" y="54"/>
                  </a:cubicBezTo>
                  <a:cubicBezTo>
                    <a:pt x="4618" y="265"/>
                    <a:pt x="3983" y="840"/>
                    <a:pt x="3567" y="840"/>
                  </a:cubicBezTo>
                  <a:cubicBezTo>
                    <a:pt x="3526" y="840"/>
                    <a:pt x="3487" y="834"/>
                    <a:pt x="3451" y="822"/>
                  </a:cubicBezTo>
                  <a:cubicBezTo>
                    <a:pt x="3195" y="737"/>
                    <a:pt x="2963" y="615"/>
                    <a:pt x="2744" y="469"/>
                  </a:cubicBezTo>
                  <a:cubicBezTo>
                    <a:pt x="2699" y="436"/>
                    <a:pt x="2647" y="421"/>
                    <a:pt x="2595" y="421"/>
                  </a:cubicBezTo>
                  <a:cubicBezTo>
                    <a:pt x="2549" y="421"/>
                    <a:pt x="2504" y="433"/>
                    <a:pt x="2463" y="456"/>
                  </a:cubicBezTo>
                  <a:lnTo>
                    <a:pt x="122" y="2347"/>
                  </a:lnTo>
                  <a:cubicBezTo>
                    <a:pt x="0" y="2432"/>
                    <a:pt x="85" y="2590"/>
                    <a:pt x="256" y="2590"/>
                  </a:cubicBezTo>
                  <a:lnTo>
                    <a:pt x="3695" y="2615"/>
                  </a:lnTo>
                  <a:cubicBezTo>
                    <a:pt x="3768" y="2615"/>
                    <a:pt x="3841" y="2590"/>
                    <a:pt x="3878" y="2517"/>
                  </a:cubicBezTo>
                  <a:lnTo>
                    <a:pt x="4146" y="1993"/>
                  </a:lnTo>
                  <a:cubicBezTo>
                    <a:pt x="4183" y="1912"/>
                    <a:pt x="4240" y="1869"/>
                    <a:pt x="4284" y="1869"/>
                  </a:cubicBezTo>
                  <a:cubicBezTo>
                    <a:pt x="4327" y="1869"/>
                    <a:pt x="4359" y="1909"/>
                    <a:pt x="4353" y="1993"/>
                  </a:cubicBezTo>
                  <a:lnTo>
                    <a:pt x="4475" y="2505"/>
                  </a:lnTo>
                  <a:cubicBezTo>
                    <a:pt x="4475" y="2539"/>
                    <a:pt x="4647" y="2554"/>
                    <a:pt x="4835" y="2554"/>
                  </a:cubicBezTo>
                  <a:cubicBezTo>
                    <a:pt x="5056" y="2554"/>
                    <a:pt x="5298" y="2532"/>
                    <a:pt x="5305" y="2493"/>
                  </a:cubicBezTo>
                  <a:cubicBezTo>
                    <a:pt x="5329" y="1700"/>
                    <a:pt x="5280" y="908"/>
                    <a:pt x="5170" y="127"/>
                  </a:cubicBezTo>
                  <a:cubicBezTo>
                    <a:pt x="5146" y="54"/>
                    <a:pt x="5085" y="5"/>
                    <a:pt x="5024" y="5"/>
                  </a:cubicBezTo>
                  <a:cubicBezTo>
                    <a:pt x="5007" y="2"/>
                    <a:pt x="4990" y="1"/>
                    <a:pt x="4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flipH="1">
              <a:off x="1026335" y="2866262"/>
              <a:ext cx="809481" cy="1540921"/>
            </a:xfrm>
            <a:custGeom>
              <a:rect b="b" l="l" r="r" t="t"/>
              <a:pathLst>
                <a:path extrusionOk="0" h="33941" w="17829">
                  <a:moveTo>
                    <a:pt x="6845" y="1"/>
                  </a:moveTo>
                  <a:cubicBezTo>
                    <a:pt x="6315" y="1"/>
                    <a:pt x="5723" y="6"/>
                    <a:pt x="5024" y="20"/>
                  </a:cubicBezTo>
                  <a:cubicBezTo>
                    <a:pt x="0" y="3617"/>
                    <a:pt x="3866" y="28079"/>
                    <a:pt x="4366" y="33920"/>
                  </a:cubicBezTo>
                  <a:cubicBezTo>
                    <a:pt x="4467" y="33933"/>
                    <a:pt x="4655" y="33940"/>
                    <a:pt x="4889" y="33940"/>
                  </a:cubicBezTo>
                  <a:cubicBezTo>
                    <a:pt x="5695" y="33940"/>
                    <a:pt x="7054" y="33858"/>
                    <a:pt x="7366" y="33688"/>
                  </a:cubicBezTo>
                  <a:cubicBezTo>
                    <a:pt x="7744" y="31542"/>
                    <a:pt x="7244" y="18567"/>
                    <a:pt x="7427" y="9629"/>
                  </a:cubicBezTo>
                  <a:cubicBezTo>
                    <a:pt x="7433" y="9493"/>
                    <a:pt x="7627" y="9429"/>
                    <a:pt x="7834" y="9429"/>
                  </a:cubicBezTo>
                  <a:cubicBezTo>
                    <a:pt x="8055" y="9429"/>
                    <a:pt x="8291" y="9502"/>
                    <a:pt x="8329" y="9641"/>
                  </a:cubicBezTo>
                  <a:cubicBezTo>
                    <a:pt x="9670" y="14982"/>
                    <a:pt x="13804" y="29701"/>
                    <a:pt x="15012" y="33432"/>
                  </a:cubicBezTo>
                  <a:cubicBezTo>
                    <a:pt x="15181" y="33445"/>
                    <a:pt x="15492" y="33457"/>
                    <a:pt x="15855" y="33457"/>
                  </a:cubicBezTo>
                  <a:cubicBezTo>
                    <a:pt x="16512" y="33457"/>
                    <a:pt x="17342" y="33419"/>
                    <a:pt x="17828" y="33286"/>
                  </a:cubicBezTo>
                  <a:cubicBezTo>
                    <a:pt x="17548" y="28554"/>
                    <a:pt x="14036" y="7824"/>
                    <a:pt x="13426" y="5214"/>
                  </a:cubicBezTo>
                  <a:cubicBezTo>
                    <a:pt x="12902" y="2971"/>
                    <a:pt x="11512" y="56"/>
                    <a:pt x="10487" y="44"/>
                  </a:cubicBezTo>
                  <a:cubicBezTo>
                    <a:pt x="9176" y="35"/>
                    <a:pt x="8220" y="1"/>
                    <a:pt x="68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flipH="1">
              <a:off x="1491928" y="2165651"/>
              <a:ext cx="512186" cy="630561"/>
            </a:xfrm>
            <a:custGeom>
              <a:rect b="b" l="l" r="r" t="t"/>
              <a:pathLst>
                <a:path extrusionOk="0" h="13889" w="11281">
                  <a:moveTo>
                    <a:pt x="1752" y="1"/>
                  </a:moveTo>
                  <a:cubicBezTo>
                    <a:pt x="1744" y="1"/>
                    <a:pt x="1738" y="5"/>
                    <a:pt x="1732" y="14"/>
                  </a:cubicBezTo>
                  <a:cubicBezTo>
                    <a:pt x="1586" y="233"/>
                    <a:pt x="1842" y="1331"/>
                    <a:pt x="1842" y="1331"/>
                  </a:cubicBezTo>
                  <a:cubicBezTo>
                    <a:pt x="1842" y="1331"/>
                    <a:pt x="1424" y="98"/>
                    <a:pt x="1246" y="98"/>
                  </a:cubicBezTo>
                  <a:cubicBezTo>
                    <a:pt x="1231" y="98"/>
                    <a:pt x="1218" y="106"/>
                    <a:pt x="1208" y="123"/>
                  </a:cubicBezTo>
                  <a:cubicBezTo>
                    <a:pt x="1049" y="343"/>
                    <a:pt x="1390" y="2343"/>
                    <a:pt x="1390" y="2343"/>
                  </a:cubicBezTo>
                  <a:cubicBezTo>
                    <a:pt x="1390" y="2343"/>
                    <a:pt x="784" y="405"/>
                    <a:pt x="561" y="405"/>
                  </a:cubicBezTo>
                  <a:cubicBezTo>
                    <a:pt x="547" y="405"/>
                    <a:pt x="535" y="413"/>
                    <a:pt x="525" y="428"/>
                  </a:cubicBezTo>
                  <a:cubicBezTo>
                    <a:pt x="330" y="684"/>
                    <a:pt x="708" y="1928"/>
                    <a:pt x="708" y="1928"/>
                  </a:cubicBezTo>
                  <a:cubicBezTo>
                    <a:pt x="708" y="1928"/>
                    <a:pt x="353" y="1156"/>
                    <a:pt x="184" y="1156"/>
                  </a:cubicBezTo>
                  <a:cubicBezTo>
                    <a:pt x="170" y="1156"/>
                    <a:pt x="158" y="1161"/>
                    <a:pt x="147" y="1172"/>
                  </a:cubicBezTo>
                  <a:cubicBezTo>
                    <a:pt x="0" y="1318"/>
                    <a:pt x="1134" y="4794"/>
                    <a:pt x="1134" y="4794"/>
                  </a:cubicBezTo>
                  <a:cubicBezTo>
                    <a:pt x="1134" y="4794"/>
                    <a:pt x="3146" y="12647"/>
                    <a:pt x="5293" y="13879"/>
                  </a:cubicBezTo>
                  <a:cubicBezTo>
                    <a:pt x="5293" y="13879"/>
                    <a:pt x="5379" y="13888"/>
                    <a:pt x="5531" y="13888"/>
                  </a:cubicBezTo>
                  <a:cubicBezTo>
                    <a:pt x="6247" y="13888"/>
                    <a:pt x="8419" y="13673"/>
                    <a:pt x="9878" y="11208"/>
                  </a:cubicBezTo>
                  <a:lnTo>
                    <a:pt x="10170" y="11428"/>
                  </a:lnTo>
                  <a:cubicBezTo>
                    <a:pt x="10695" y="11147"/>
                    <a:pt x="10548" y="11013"/>
                    <a:pt x="10170" y="10940"/>
                  </a:cubicBezTo>
                  <a:cubicBezTo>
                    <a:pt x="10512" y="10635"/>
                    <a:pt x="10878" y="10306"/>
                    <a:pt x="11280" y="9928"/>
                  </a:cubicBezTo>
                  <a:lnTo>
                    <a:pt x="10036" y="7611"/>
                  </a:lnTo>
                  <a:cubicBezTo>
                    <a:pt x="10268" y="7160"/>
                    <a:pt x="10451" y="6757"/>
                    <a:pt x="10548" y="6501"/>
                  </a:cubicBezTo>
                  <a:cubicBezTo>
                    <a:pt x="10609" y="6330"/>
                    <a:pt x="10561" y="6135"/>
                    <a:pt x="10536" y="6135"/>
                  </a:cubicBezTo>
                  <a:cubicBezTo>
                    <a:pt x="10024" y="6196"/>
                    <a:pt x="6939" y="9818"/>
                    <a:pt x="6427" y="10318"/>
                  </a:cubicBezTo>
                  <a:cubicBezTo>
                    <a:pt x="6376" y="10361"/>
                    <a:pt x="6318" y="10380"/>
                    <a:pt x="6258" y="10380"/>
                  </a:cubicBezTo>
                  <a:cubicBezTo>
                    <a:pt x="6117" y="10380"/>
                    <a:pt x="5967" y="10276"/>
                    <a:pt x="5890" y="10147"/>
                  </a:cubicBezTo>
                  <a:lnTo>
                    <a:pt x="2964" y="4269"/>
                  </a:lnTo>
                  <a:cubicBezTo>
                    <a:pt x="2964" y="4269"/>
                    <a:pt x="3623" y="1846"/>
                    <a:pt x="3350" y="1846"/>
                  </a:cubicBezTo>
                  <a:cubicBezTo>
                    <a:pt x="3340" y="1846"/>
                    <a:pt x="3329" y="1849"/>
                    <a:pt x="3317" y="1855"/>
                  </a:cubicBezTo>
                  <a:cubicBezTo>
                    <a:pt x="3244" y="1892"/>
                    <a:pt x="2634" y="2794"/>
                    <a:pt x="2634" y="2794"/>
                  </a:cubicBezTo>
                  <a:cubicBezTo>
                    <a:pt x="2634" y="2794"/>
                    <a:pt x="1944" y="1"/>
                    <a:pt x="1752" y="1"/>
                  </a:cubicBez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flipH="1">
              <a:off x="1255538" y="2423704"/>
              <a:ext cx="390961" cy="462308"/>
            </a:xfrm>
            <a:custGeom>
              <a:rect b="b" l="l" r="r" t="t"/>
              <a:pathLst>
                <a:path extrusionOk="0" h="10183" w="8611">
                  <a:moveTo>
                    <a:pt x="2610" y="183"/>
                  </a:moveTo>
                  <a:cubicBezTo>
                    <a:pt x="2610" y="183"/>
                    <a:pt x="2608" y="194"/>
                    <a:pt x="2606" y="215"/>
                  </a:cubicBezTo>
                  <a:lnTo>
                    <a:pt x="2606" y="215"/>
                  </a:lnTo>
                  <a:cubicBezTo>
                    <a:pt x="2611" y="200"/>
                    <a:pt x="2613" y="189"/>
                    <a:pt x="2610" y="183"/>
                  </a:cubicBezTo>
                  <a:close/>
                  <a:moveTo>
                    <a:pt x="5574" y="0"/>
                  </a:moveTo>
                  <a:cubicBezTo>
                    <a:pt x="5312" y="392"/>
                    <a:pt x="4138" y="1260"/>
                    <a:pt x="3282" y="1260"/>
                  </a:cubicBezTo>
                  <a:cubicBezTo>
                    <a:pt x="3179" y="1260"/>
                    <a:pt x="3080" y="1247"/>
                    <a:pt x="2988" y="1219"/>
                  </a:cubicBezTo>
                  <a:cubicBezTo>
                    <a:pt x="2524" y="1068"/>
                    <a:pt x="2586" y="373"/>
                    <a:pt x="2606" y="215"/>
                  </a:cubicBezTo>
                  <a:lnTo>
                    <a:pt x="2606" y="215"/>
                  </a:lnTo>
                  <a:cubicBezTo>
                    <a:pt x="2485" y="543"/>
                    <a:pt x="513" y="2950"/>
                    <a:pt x="257" y="4244"/>
                  </a:cubicBezTo>
                  <a:cubicBezTo>
                    <a:pt x="1" y="5512"/>
                    <a:pt x="513" y="9694"/>
                    <a:pt x="513" y="10182"/>
                  </a:cubicBezTo>
                  <a:lnTo>
                    <a:pt x="6878" y="10012"/>
                  </a:lnTo>
                  <a:cubicBezTo>
                    <a:pt x="6878" y="10012"/>
                    <a:pt x="8610" y="2683"/>
                    <a:pt x="8049" y="963"/>
                  </a:cubicBezTo>
                  <a:cubicBezTo>
                    <a:pt x="8049" y="963"/>
                    <a:pt x="6391" y="317"/>
                    <a:pt x="5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flipH="1">
              <a:off x="1530717" y="2442364"/>
              <a:ext cx="217614" cy="352849"/>
            </a:xfrm>
            <a:custGeom>
              <a:rect b="b" l="l" r="r" t="t"/>
              <a:pathLst>
                <a:path extrusionOk="0" h="7772" w="4793">
                  <a:moveTo>
                    <a:pt x="4674" y="1"/>
                  </a:moveTo>
                  <a:cubicBezTo>
                    <a:pt x="3779" y="1"/>
                    <a:pt x="0" y="3077"/>
                    <a:pt x="0" y="3077"/>
                  </a:cubicBezTo>
                  <a:lnTo>
                    <a:pt x="2378" y="7771"/>
                  </a:lnTo>
                  <a:lnTo>
                    <a:pt x="4792" y="28"/>
                  </a:lnTo>
                  <a:cubicBezTo>
                    <a:pt x="4762" y="9"/>
                    <a:pt x="4722" y="1"/>
                    <a:pt x="46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flipH="1">
              <a:off x="1053495" y="2488808"/>
              <a:ext cx="625646" cy="736025"/>
            </a:xfrm>
            <a:custGeom>
              <a:rect b="b" l="l" r="r" t="t"/>
              <a:pathLst>
                <a:path extrusionOk="0" h="16212" w="13780">
                  <a:moveTo>
                    <a:pt x="8133" y="0"/>
                  </a:moveTo>
                  <a:cubicBezTo>
                    <a:pt x="8104" y="0"/>
                    <a:pt x="8076" y="2"/>
                    <a:pt x="8049" y="5"/>
                  </a:cubicBezTo>
                  <a:cubicBezTo>
                    <a:pt x="7744" y="54"/>
                    <a:pt x="7451" y="127"/>
                    <a:pt x="7158" y="212"/>
                  </a:cubicBezTo>
                  <a:lnTo>
                    <a:pt x="7158" y="200"/>
                  </a:lnTo>
                  <a:lnTo>
                    <a:pt x="7146" y="200"/>
                  </a:lnTo>
                  <a:cubicBezTo>
                    <a:pt x="6280" y="481"/>
                    <a:pt x="6085" y="1615"/>
                    <a:pt x="6817" y="2163"/>
                  </a:cubicBezTo>
                  <a:cubicBezTo>
                    <a:pt x="7110" y="2383"/>
                    <a:pt x="7402" y="2602"/>
                    <a:pt x="7634" y="2810"/>
                  </a:cubicBezTo>
                  <a:cubicBezTo>
                    <a:pt x="7988" y="3529"/>
                    <a:pt x="9195" y="5322"/>
                    <a:pt x="9719" y="6383"/>
                  </a:cubicBezTo>
                  <a:cubicBezTo>
                    <a:pt x="10085" y="7126"/>
                    <a:pt x="9866" y="8029"/>
                    <a:pt x="9195" y="8517"/>
                  </a:cubicBezTo>
                  <a:cubicBezTo>
                    <a:pt x="7024" y="10138"/>
                    <a:pt x="2964" y="12906"/>
                    <a:pt x="2915" y="12943"/>
                  </a:cubicBezTo>
                  <a:cubicBezTo>
                    <a:pt x="2086" y="13077"/>
                    <a:pt x="1842" y="13187"/>
                    <a:pt x="793" y="13419"/>
                  </a:cubicBezTo>
                  <a:cubicBezTo>
                    <a:pt x="720" y="13419"/>
                    <a:pt x="695" y="13516"/>
                    <a:pt x="744" y="13565"/>
                  </a:cubicBezTo>
                  <a:cubicBezTo>
                    <a:pt x="856" y="13692"/>
                    <a:pt x="1120" y="13722"/>
                    <a:pt x="1380" y="13722"/>
                  </a:cubicBezTo>
                  <a:cubicBezTo>
                    <a:pt x="1604" y="13722"/>
                    <a:pt x="1826" y="13700"/>
                    <a:pt x="1948" y="13700"/>
                  </a:cubicBezTo>
                  <a:cubicBezTo>
                    <a:pt x="2024" y="13700"/>
                    <a:pt x="2061" y="13708"/>
                    <a:pt x="2037" y="13736"/>
                  </a:cubicBezTo>
                  <a:cubicBezTo>
                    <a:pt x="1366" y="14480"/>
                    <a:pt x="0" y="14931"/>
                    <a:pt x="256" y="15175"/>
                  </a:cubicBezTo>
                  <a:cubicBezTo>
                    <a:pt x="267" y="15186"/>
                    <a:pt x="286" y="15191"/>
                    <a:pt x="311" y="15191"/>
                  </a:cubicBezTo>
                  <a:cubicBezTo>
                    <a:pt x="619" y="15191"/>
                    <a:pt x="1892" y="14442"/>
                    <a:pt x="1961" y="14442"/>
                  </a:cubicBezTo>
                  <a:cubicBezTo>
                    <a:pt x="1962" y="14442"/>
                    <a:pt x="1963" y="14443"/>
                    <a:pt x="1964" y="14443"/>
                  </a:cubicBezTo>
                  <a:cubicBezTo>
                    <a:pt x="2012" y="14516"/>
                    <a:pt x="354" y="15345"/>
                    <a:pt x="439" y="15540"/>
                  </a:cubicBezTo>
                  <a:cubicBezTo>
                    <a:pt x="458" y="15589"/>
                    <a:pt x="504" y="15610"/>
                    <a:pt x="567" y="15610"/>
                  </a:cubicBezTo>
                  <a:cubicBezTo>
                    <a:pt x="950" y="15610"/>
                    <a:pt x="2002" y="14851"/>
                    <a:pt x="2086" y="14809"/>
                  </a:cubicBezTo>
                  <a:lnTo>
                    <a:pt x="2086" y="14809"/>
                  </a:lnTo>
                  <a:cubicBezTo>
                    <a:pt x="2086" y="14845"/>
                    <a:pt x="671" y="15894"/>
                    <a:pt x="732" y="15979"/>
                  </a:cubicBezTo>
                  <a:cubicBezTo>
                    <a:pt x="741" y="15990"/>
                    <a:pt x="755" y="15994"/>
                    <a:pt x="775" y="15994"/>
                  </a:cubicBezTo>
                  <a:cubicBezTo>
                    <a:pt x="937" y="15994"/>
                    <a:pt x="1440" y="15683"/>
                    <a:pt x="1725" y="15494"/>
                  </a:cubicBezTo>
                  <a:lnTo>
                    <a:pt x="1725" y="15494"/>
                  </a:lnTo>
                  <a:cubicBezTo>
                    <a:pt x="1445" y="15701"/>
                    <a:pt x="866" y="16153"/>
                    <a:pt x="1000" y="16211"/>
                  </a:cubicBezTo>
                  <a:cubicBezTo>
                    <a:pt x="1001" y="16211"/>
                    <a:pt x="1001" y="16211"/>
                    <a:pt x="1002" y="16211"/>
                  </a:cubicBezTo>
                  <a:cubicBezTo>
                    <a:pt x="1093" y="16211"/>
                    <a:pt x="4488" y="14333"/>
                    <a:pt x="4488" y="14333"/>
                  </a:cubicBezTo>
                  <a:cubicBezTo>
                    <a:pt x="4781" y="14199"/>
                    <a:pt x="11012" y="10541"/>
                    <a:pt x="12792" y="9407"/>
                  </a:cubicBezTo>
                  <a:cubicBezTo>
                    <a:pt x="13512" y="8943"/>
                    <a:pt x="13780" y="8004"/>
                    <a:pt x="13414" y="7224"/>
                  </a:cubicBezTo>
                  <a:lnTo>
                    <a:pt x="11500" y="3566"/>
                  </a:lnTo>
                  <a:lnTo>
                    <a:pt x="11512" y="3566"/>
                  </a:lnTo>
                  <a:cubicBezTo>
                    <a:pt x="11512" y="3566"/>
                    <a:pt x="9466" y="0"/>
                    <a:pt x="8133" y="0"/>
                  </a:cubicBez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flipH="1">
              <a:off x="1045747" y="2455030"/>
              <a:ext cx="375978" cy="354574"/>
            </a:xfrm>
            <a:custGeom>
              <a:rect b="b" l="l" r="r" t="t"/>
              <a:pathLst>
                <a:path extrusionOk="0" h="7810" w="8281">
                  <a:moveTo>
                    <a:pt x="2708" y="0"/>
                  </a:moveTo>
                  <a:cubicBezTo>
                    <a:pt x="2676" y="0"/>
                    <a:pt x="2643" y="2"/>
                    <a:pt x="2610" y="5"/>
                  </a:cubicBezTo>
                  <a:cubicBezTo>
                    <a:pt x="927" y="66"/>
                    <a:pt x="1" y="1993"/>
                    <a:pt x="940" y="3395"/>
                  </a:cubicBezTo>
                  <a:lnTo>
                    <a:pt x="3903" y="7809"/>
                  </a:lnTo>
                  <a:lnTo>
                    <a:pt x="8281" y="6395"/>
                  </a:lnTo>
                  <a:cubicBezTo>
                    <a:pt x="8281" y="6395"/>
                    <a:pt x="3830" y="261"/>
                    <a:pt x="2964" y="29"/>
                  </a:cubicBezTo>
                  <a:cubicBezTo>
                    <a:pt x="2884" y="12"/>
                    <a:pt x="2797" y="0"/>
                    <a:pt x="27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flipH="1">
              <a:off x="1499177" y="2431422"/>
              <a:ext cx="45" cy="1725"/>
            </a:xfrm>
            <a:custGeom>
              <a:rect b="b" l="l" r="r" t="t"/>
              <a:pathLst>
                <a:path extrusionOk="0" h="38" w="1">
                  <a:moveTo>
                    <a:pt x="1" y="37"/>
                  </a:moveTo>
                  <a:lnTo>
                    <a:pt x="1" y="13"/>
                  </a:lnTo>
                  <a:cubicBezTo>
                    <a:pt x="1" y="1"/>
                    <a:pt x="1" y="25"/>
                    <a:pt x="1" y="37"/>
                  </a:cubicBezTo>
                  <a:close/>
                </a:path>
              </a:pathLst>
            </a:custGeom>
            <a:solidFill>
              <a:srgbClr val="6AA0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flipH="1">
              <a:off x="1745493" y="1770400"/>
              <a:ext cx="390371" cy="431345"/>
            </a:xfrm>
            <a:custGeom>
              <a:rect b="b" l="l" r="r" t="t"/>
              <a:pathLst>
                <a:path extrusionOk="0" h="9501" w="8598">
                  <a:moveTo>
                    <a:pt x="3171" y="1"/>
                  </a:moveTo>
                  <a:cubicBezTo>
                    <a:pt x="1415" y="1"/>
                    <a:pt x="0" y="1415"/>
                    <a:pt x="0" y="3171"/>
                  </a:cubicBezTo>
                  <a:cubicBezTo>
                    <a:pt x="0" y="4915"/>
                    <a:pt x="1415" y="6330"/>
                    <a:pt x="3171" y="6330"/>
                  </a:cubicBezTo>
                  <a:lnTo>
                    <a:pt x="6780" y="6330"/>
                  </a:lnTo>
                  <a:lnTo>
                    <a:pt x="8597" y="9500"/>
                  </a:lnTo>
                  <a:lnTo>
                    <a:pt x="8597" y="3171"/>
                  </a:lnTo>
                  <a:cubicBezTo>
                    <a:pt x="8597" y="1415"/>
                    <a:pt x="7182" y="1"/>
                    <a:pt x="54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flipH="1">
              <a:off x="2005200" y="1901605"/>
              <a:ext cx="40998" cy="40451"/>
            </a:xfrm>
            <a:custGeom>
              <a:rect b="b" l="l" r="r" t="t"/>
              <a:pathLst>
                <a:path extrusionOk="0" h="891" w="903">
                  <a:moveTo>
                    <a:pt x="452" y="1"/>
                  </a:moveTo>
                  <a:cubicBezTo>
                    <a:pt x="196" y="1"/>
                    <a:pt x="1" y="196"/>
                    <a:pt x="1" y="440"/>
                  </a:cubicBezTo>
                  <a:cubicBezTo>
                    <a:pt x="1" y="696"/>
                    <a:pt x="196" y="891"/>
                    <a:pt x="452" y="891"/>
                  </a:cubicBezTo>
                  <a:cubicBezTo>
                    <a:pt x="696" y="891"/>
                    <a:pt x="903" y="696"/>
                    <a:pt x="903" y="440"/>
                  </a:cubicBezTo>
                  <a:cubicBezTo>
                    <a:pt x="903" y="196"/>
                    <a:pt x="696" y="1"/>
                    <a:pt x="452"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flipH="1">
              <a:off x="1926023" y="1901605"/>
              <a:ext cx="40998" cy="40451"/>
            </a:xfrm>
            <a:custGeom>
              <a:rect b="b" l="l" r="r" t="t"/>
              <a:pathLst>
                <a:path extrusionOk="0" h="891" w="903">
                  <a:moveTo>
                    <a:pt x="451" y="1"/>
                  </a:moveTo>
                  <a:cubicBezTo>
                    <a:pt x="208" y="1"/>
                    <a:pt x="0" y="196"/>
                    <a:pt x="0" y="440"/>
                  </a:cubicBezTo>
                  <a:cubicBezTo>
                    <a:pt x="0" y="696"/>
                    <a:pt x="208" y="891"/>
                    <a:pt x="451" y="891"/>
                  </a:cubicBezTo>
                  <a:cubicBezTo>
                    <a:pt x="708" y="891"/>
                    <a:pt x="903" y="696"/>
                    <a:pt x="903" y="440"/>
                  </a:cubicBezTo>
                  <a:cubicBezTo>
                    <a:pt x="903" y="196"/>
                    <a:pt x="708" y="1"/>
                    <a:pt x="451"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flipH="1">
              <a:off x="1845756" y="1901605"/>
              <a:ext cx="40998" cy="40451"/>
            </a:xfrm>
            <a:custGeom>
              <a:rect b="b" l="l" r="r" t="t"/>
              <a:pathLst>
                <a:path extrusionOk="0" h="891" w="903">
                  <a:moveTo>
                    <a:pt x="452" y="1"/>
                  </a:moveTo>
                  <a:cubicBezTo>
                    <a:pt x="208" y="1"/>
                    <a:pt x="0" y="196"/>
                    <a:pt x="0" y="440"/>
                  </a:cubicBezTo>
                  <a:cubicBezTo>
                    <a:pt x="0" y="696"/>
                    <a:pt x="208" y="891"/>
                    <a:pt x="452" y="891"/>
                  </a:cubicBezTo>
                  <a:cubicBezTo>
                    <a:pt x="696" y="891"/>
                    <a:pt x="903" y="696"/>
                    <a:pt x="903" y="440"/>
                  </a:cubicBezTo>
                  <a:cubicBezTo>
                    <a:pt x="903" y="196"/>
                    <a:pt x="696" y="1"/>
                    <a:pt x="452"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56"/>
          <p:cNvSpPr txBox="1"/>
          <p:nvPr/>
        </p:nvSpPr>
        <p:spPr>
          <a:xfrm>
            <a:off x="2642550" y="3953450"/>
            <a:ext cx="3858900" cy="38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chemeClr val="dk1"/>
                </a:solidFill>
                <a:latin typeface="Didact Gothic"/>
                <a:ea typeface="Didact Gothic"/>
                <a:cs typeface="Didact Gothic"/>
                <a:sym typeface="Didact Gothic"/>
              </a:rPr>
              <a:t>Insert your multimedia content here</a:t>
            </a:r>
            <a:endParaRPr>
              <a:solidFill>
                <a:schemeClr val="dk1"/>
              </a:solidFill>
              <a:latin typeface="Didact Gothic"/>
              <a:ea typeface="Didact Gothic"/>
              <a:cs typeface="Didact Gothic"/>
              <a:sym typeface="Didact Gothic"/>
            </a:endParaRPr>
          </a:p>
        </p:txBody>
      </p:sp>
      <p:pic>
        <p:nvPicPr>
          <p:cNvPr id="1541" name="Google Shape;1541;p56"/>
          <p:cNvPicPr preferRelativeResize="0"/>
          <p:nvPr/>
        </p:nvPicPr>
        <p:blipFill rotWithShape="1">
          <a:blip r:embed="rId3">
            <a:alphaModFix/>
          </a:blip>
          <a:srcRect b="3566" l="0" r="0" t="3566"/>
          <a:stretch/>
        </p:blipFill>
        <p:spPr>
          <a:xfrm>
            <a:off x="2882288" y="1858662"/>
            <a:ext cx="3379451" cy="1883375"/>
          </a:xfrm>
          <a:prstGeom prst="rect">
            <a:avLst/>
          </a:prstGeom>
          <a:noFill/>
          <a:ln cap="flat" cmpd="sng" w="114300">
            <a:solidFill>
              <a:schemeClr val="dk2"/>
            </a:solidFill>
            <a:prstDash val="solid"/>
            <a:round/>
            <a:headEnd len="sm" w="sm" type="none"/>
            <a:tailEnd len="sm" w="sm" type="none"/>
          </a:ln>
        </p:spPr>
      </p:pic>
      <p:sp>
        <p:nvSpPr>
          <p:cNvPr id="1542" name="Google Shape;1542;p56"/>
          <p:cNvSpPr txBox="1"/>
          <p:nvPr/>
        </p:nvSpPr>
        <p:spPr>
          <a:xfrm>
            <a:off x="2618550" y="1083775"/>
            <a:ext cx="39069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chemeClr val="dk1"/>
                </a:solidFill>
                <a:latin typeface="Didact Gothic"/>
                <a:ea typeface="Didact Gothic"/>
                <a:cs typeface="Didact Gothic"/>
                <a:sym typeface="Didact Gothic"/>
              </a:rPr>
              <a:t>Mercury is the closest planet to the Sun and the smallest in the Solar System</a:t>
            </a:r>
            <a:endParaRPr>
              <a:solidFill>
                <a:schemeClr val="dk1"/>
              </a:solidFill>
              <a:latin typeface="Didact Gothic"/>
              <a:ea typeface="Didact Gothic"/>
              <a:cs typeface="Didact Gothic"/>
              <a:sym typeface="Didact Gothic"/>
            </a:endParaRPr>
          </a:p>
        </p:txBody>
      </p:sp>
      <p:sp>
        <p:nvSpPr>
          <p:cNvPr id="1543" name="Google Shape;1543;p56"/>
          <p:cNvSpPr/>
          <p:nvPr/>
        </p:nvSpPr>
        <p:spPr>
          <a:xfrm>
            <a:off x="4443745" y="2574022"/>
            <a:ext cx="256522" cy="389400"/>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chemeClr val="dk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rot="-1200984">
            <a:off x="7112906" y="2443475"/>
            <a:ext cx="1323443" cy="1323443"/>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39"/>
          <p:cNvSpPr txBox="1"/>
          <p:nvPr>
            <p:ph idx="1" type="body"/>
          </p:nvPr>
        </p:nvSpPr>
        <p:spPr>
          <a:xfrm>
            <a:off x="688125" y="1000750"/>
            <a:ext cx="7767300" cy="36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11150" lvl="0" marL="457200" rtl="0" algn="l">
              <a:spcBef>
                <a:spcPts val="1000"/>
              </a:spcBef>
              <a:spcAft>
                <a:spcPts val="0"/>
              </a:spcAft>
              <a:buSzPts val="1300"/>
              <a:buAutoNum type="arabicPeriod"/>
            </a:pPr>
            <a:r>
              <a:rPr lang="en"/>
              <a:t>A slide structure based on a m</a:t>
            </a:r>
            <a:r>
              <a:rPr lang="en"/>
              <a:t>ulti-purpose</a:t>
            </a:r>
            <a:r>
              <a:rPr lang="en"/>
              <a:t>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11150" lvl="0" marL="457200" rtl="0" algn="l">
              <a:spcBef>
                <a:spcPts val="0"/>
              </a:spcBef>
              <a:spcAft>
                <a:spcPts val="0"/>
              </a:spcAft>
              <a:buSzPts val="1300"/>
              <a:buAutoNum type="arabicPeriod"/>
            </a:pPr>
            <a:r>
              <a:rPr lang="en"/>
              <a:t>An assortment of graphic resources that are suitable for use in the presentation can be found in the </a:t>
            </a:r>
            <a:r>
              <a:rPr b="1" lang="en">
                <a:uFill>
                  <a:noFill/>
                </a:uFill>
                <a:hlinkClick action="ppaction://hlinksldjump" r:id="rId6"/>
              </a:rPr>
              <a:t>alternative resources slide</a:t>
            </a:r>
            <a:r>
              <a:rPr b="1" lang="en"/>
              <a:t>s</a:t>
            </a:r>
            <a:r>
              <a:rPr lang="en"/>
              <a:t>.</a:t>
            </a:r>
            <a:endParaRPr/>
          </a:p>
          <a:p>
            <a:pPr indent="-311150" lvl="0" marL="457200" rtl="0" algn="l">
              <a:spcBef>
                <a:spcPts val="0"/>
              </a:spcBef>
              <a:spcAft>
                <a:spcPts val="0"/>
              </a:spcAft>
              <a:buSzPts val="1300"/>
              <a:buAutoNum type="arabicPeriod"/>
            </a:pPr>
            <a:r>
              <a:rPr lang="en"/>
              <a:t>A </a:t>
            </a:r>
            <a:r>
              <a:rPr b="1" lang="en">
                <a:uFill>
                  <a:noFill/>
                </a:uFill>
                <a:hlinkClick action="ppaction://hlinksldjump" r:id="rId7"/>
              </a:rPr>
              <a:t>thanks slide</a:t>
            </a:r>
            <a:r>
              <a:rPr lang="en"/>
              <a:t>, which you must keep so that proper credits for our design are given.</a:t>
            </a:r>
            <a:endParaRPr/>
          </a:p>
          <a:p>
            <a:pPr indent="-311150" lvl="0" marL="457200" rtl="0" algn="l">
              <a:spcBef>
                <a:spcPts val="0"/>
              </a:spcBef>
              <a:spcAft>
                <a:spcPts val="0"/>
              </a:spcAft>
              <a:buSzPts val="1300"/>
              <a:buAutoNum type="arabicPeriod"/>
            </a:pPr>
            <a:r>
              <a:rPr lang="en"/>
              <a:t>A </a:t>
            </a:r>
            <a:r>
              <a:rPr b="1" lang="en">
                <a:uFill>
                  <a:noFill/>
                </a:uFill>
                <a:hlinkClick action="ppaction://hlinksldjump" r:id="rId8"/>
              </a:rPr>
              <a:t>resources slide</a:t>
            </a:r>
            <a:r>
              <a:rPr lang="en"/>
              <a:t>, where you’ll find links to all the elements used in the template.</a:t>
            </a:r>
            <a:endParaRPr/>
          </a:p>
          <a:p>
            <a:pPr indent="-311150" lvl="0" marL="457200" rtl="0" algn="l">
              <a:spcBef>
                <a:spcPts val="0"/>
              </a:spcBef>
              <a:spcAft>
                <a:spcPts val="0"/>
              </a:spcAft>
              <a:buSzPts val="1300"/>
              <a:buAutoNum type="arabicPeriod"/>
            </a:pPr>
            <a:r>
              <a:rPr b="1" lang="en">
                <a:uFill>
                  <a:noFill/>
                </a:uFill>
                <a:hlinkClick action="ppaction://hlinksldjump" r:id="rId9"/>
              </a:rPr>
              <a:t>Instructions for use</a:t>
            </a:r>
            <a:r>
              <a:rPr lang="en"/>
              <a:t>.</a:t>
            </a:r>
            <a:endParaRPr/>
          </a:p>
          <a:p>
            <a:pPr indent="-311150" lvl="0" marL="457200" rtl="0" algn="l">
              <a:spcBef>
                <a:spcPts val="0"/>
              </a:spcBef>
              <a:spcAft>
                <a:spcPts val="0"/>
              </a:spcAft>
              <a:buSzPts val="1300"/>
              <a:buAutoNum type="arabicPeriod"/>
            </a:pPr>
            <a:r>
              <a:rPr lang="en"/>
              <a:t>Final slides with:</a:t>
            </a:r>
            <a:endParaRPr/>
          </a:p>
          <a:p>
            <a:pPr indent="-311150" lvl="0" marL="914400" rtl="0" algn="l">
              <a:spcBef>
                <a:spcPts val="0"/>
              </a:spcBef>
              <a:spcAft>
                <a:spcPts val="0"/>
              </a:spcAft>
              <a:buSzPts val="1300"/>
              <a:buChar char="●"/>
            </a:pPr>
            <a:r>
              <a:rPr lang="en"/>
              <a:t>The</a:t>
            </a:r>
            <a:r>
              <a:rPr lang="en">
                <a:uFill>
                  <a:noFill/>
                </a:uFill>
                <a:hlinkClick action="ppaction://hlinksldjump" r:id="rId10"/>
              </a:rPr>
              <a:t> </a:t>
            </a:r>
            <a:r>
              <a:rPr b="1" lang="en">
                <a:uFill>
                  <a:noFill/>
                </a:uFill>
                <a:hlinkClick action="ppaction://hlinksldjump" r:id="rId11"/>
              </a:rPr>
              <a:t>fonts and colors</a:t>
            </a:r>
            <a:r>
              <a:rPr lang="en"/>
              <a:t> used in the template.</a:t>
            </a:r>
            <a:endParaRPr/>
          </a:p>
          <a:p>
            <a:pPr indent="-311150" lvl="0" marL="914400" rtl="0" algn="l">
              <a:spcBef>
                <a:spcPts val="0"/>
              </a:spcBef>
              <a:spcAft>
                <a:spcPts val="0"/>
              </a:spcAft>
              <a:buSzPts val="1300"/>
              <a:buChar char="●"/>
            </a:pPr>
            <a:r>
              <a:rPr lang="en"/>
              <a:t>A </a:t>
            </a:r>
            <a:r>
              <a:rPr b="1" lang="en">
                <a:uFill>
                  <a:noFill/>
                </a:uFill>
                <a:hlinkClick action="ppaction://hlinksldjump" r:id="rId12"/>
              </a:rPr>
              <a:t>selection of illustrations</a:t>
            </a:r>
            <a:r>
              <a:rPr b="1" lang="en"/>
              <a:t>.</a:t>
            </a:r>
            <a:r>
              <a:rPr lang="en"/>
              <a:t> You can also customize and animate them as you wish with the online editor. Visit</a:t>
            </a:r>
            <a:r>
              <a:rPr b="1" lang="en"/>
              <a:t> </a:t>
            </a:r>
            <a:r>
              <a:rPr b="1" lang="en">
                <a:uFill>
                  <a:noFill/>
                </a:uFill>
                <a:hlinkClick r:id="rId13"/>
              </a:rPr>
              <a:t>Storyset</a:t>
            </a:r>
            <a:r>
              <a:rPr lang="en"/>
              <a:t> to find more. </a:t>
            </a:r>
            <a:endParaRPr/>
          </a:p>
          <a:p>
            <a:pPr indent="-311150" lvl="0" marL="914400" rtl="0" algn="l">
              <a:spcBef>
                <a:spcPts val="0"/>
              </a:spcBef>
              <a:spcAft>
                <a:spcPts val="0"/>
              </a:spcAft>
              <a:buSzPts val="1300"/>
              <a:buChar char="●"/>
            </a:pPr>
            <a:r>
              <a:rPr lang="en"/>
              <a:t>More</a:t>
            </a:r>
            <a:r>
              <a:rPr lang="en">
                <a:uFill>
                  <a:noFill/>
                </a:uFill>
                <a:hlinkClick action="ppaction://hlinksldjump" r:id="rId14"/>
              </a:rPr>
              <a:t> </a:t>
            </a:r>
            <a:r>
              <a:rPr b="1" lang="en">
                <a:uFill>
                  <a:noFill/>
                </a:uFill>
                <a:hlinkClick action="ppaction://hlinksldjump" r:id="rId15"/>
              </a:rPr>
              <a:t>infographic resources</a:t>
            </a:r>
            <a:r>
              <a:rPr lang="en"/>
              <a:t>, whose size and color can be edited. </a:t>
            </a:r>
            <a:endParaRPr/>
          </a:p>
          <a:p>
            <a:pPr indent="-311150" lvl="0" marL="914400" rtl="0" algn="l">
              <a:spcBef>
                <a:spcPts val="0"/>
              </a:spcBef>
              <a:spcAft>
                <a:spcPts val="0"/>
              </a:spcAft>
              <a:buSzPts val="1300"/>
              <a:buChar char="●"/>
            </a:pPr>
            <a:r>
              <a:rPr lang="en"/>
              <a:t>Sets of </a:t>
            </a:r>
            <a:r>
              <a:rPr b="1" lang="en">
                <a:uFill>
                  <a:noFill/>
                </a:uFill>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200"/>
              </a:spcBef>
              <a:spcAft>
                <a:spcPts val="0"/>
              </a:spcAft>
              <a:buNone/>
            </a:pPr>
            <a:r>
              <a:rPr lang="en"/>
              <a:t>You can delete this slide when you’re done editing the presentation.</a:t>
            </a:r>
            <a:endParaRPr/>
          </a:p>
        </p:txBody>
      </p:sp>
      <p:sp>
        <p:nvSpPr>
          <p:cNvPr id="864" name="Google Shape;864;p39"/>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57"/>
          <p:cNvSpPr txBox="1"/>
          <p:nvPr>
            <p:ph idx="1" type="subTitle"/>
          </p:nvPr>
        </p:nvSpPr>
        <p:spPr>
          <a:xfrm>
            <a:off x="2325450" y="2025584"/>
            <a:ext cx="22443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the ringed planet</a:t>
            </a:r>
            <a:endParaRPr/>
          </a:p>
        </p:txBody>
      </p:sp>
      <p:sp>
        <p:nvSpPr>
          <p:cNvPr id="1550" name="Google Shape;1550;p57"/>
          <p:cNvSpPr txBox="1"/>
          <p:nvPr>
            <p:ph idx="2" type="subTitle"/>
          </p:nvPr>
        </p:nvSpPr>
        <p:spPr>
          <a:xfrm>
            <a:off x="2325450" y="1306339"/>
            <a:ext cx="2244300" cy="7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1492</a:t>
            </a:r>
            <a:endParaRPr/>
          </a:p>
        </p:txBody>
      </p:sp>
      <p:sp>
        <p:nvSpPr>
          <p:cNvPr id="1551" name="Google Shape;1551;p57"/>
          <p:cNvSpPr txBox="1"/>
          <p:nvPr>
            <p:ph idx="3" type="subTitle"/>
          </p:nvPr>
        </p:nvSpPr>
        <p:spPr>
          <a:xfrm>
            <a:off x="2325450" y="3573706"/>
            <a:ext cx="22443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 very cold place</a:t>
            </a:r>
            <a:endParaRPr/>
          </a:p>
        </p:txBody>
      </p:sp>
      <p:sp>
        <p:nvSpPr>
          <p:cNvPr id="1552" name="Google Shape;1552;p57"/>
          <p:cNvSpPr txBox="1"/>
          <p:nvPr>
            <p:ph idx="4" type="subTitle"/>
          </p:nvPr>
        </p:nvSpPr>
        <p:spPr>
          <a:xfrm>
            <a:off x="2325450" y="2863905"/>
            <a:ext cx="2244300" cy="6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1812</a:t>
            </a:r>
            <a:endParaRPr/>
          </a:p>
        </p:txBody>
      </p:sp>
      <p:sp>
        <p:nvSpPr>
          <p:cNvPr id="1553" name="Google Shape;1553;p57"/>
          <p:cNvSpPr txBox="1"/>
          <p:nvPr>
            <p:ph idx="5" type="subTitle"/>
          </p:nvPr>
        </p:nvSpPr>
        <p:spPr>
          <a:xfrm>
            <a:off x="5979251" y="2025584"/>
            <a:ext cx="22443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a:t>
            </a:r>
            <a:endParaRPr/>
          </a:p>
        </p:txBody>
      </p:sp>
      <p:sp>
        <p:nvSpPr>
          <p:cNvPr id="1554" name="Google Shape;1554;p57"/>
          <p:cNvSpPr txBox="1"/>
          <p:nvPr>
            <p:ph idx="6" type="subTitle"/>
          </p:nvPr>
        </p:nvSpPr>
        <p:spPr>
          <a:xfrm>
            <a:off x="5979252" y="3573706"/>
            <a:ext cx="2244300" cy="3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harbors life</a:t>
            </a:r>
            <a:endParaRPr/>
          </a:p>
        </p:txBody>
      </p:sp>
      <p:sp>
        <p:nvSpPr>
          <p:cNvPr id="1555" name="Google Shape;1555;p57"/>
          <p:cNvSpPr txBox="1"/>
          <p:nvPr>
            <p:ph idx="7" type="subTitle"/>
          </p:nvPr>
        </p:nvSpPr>
        <p:spPr>
          <a:xfrm>
            <a:off x="5979248" y="2859372"/>
            <a:ext cx="2244300" cy="6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1830</a:t>
            </a:r>
            <a:endParaRPr/>
          </a:p>
        </p:txBody>
      </p:sp>
      <p:sp>
        <p:nvSpPr>
          <p:cNvPr id="1556" name="Google Shape;1556;p57"/>
          <p:cNvSpPr txBox="1"/>
          <p:nvPr>
            <p:ph idx="8" type="subTitle"/>
          </p:nvPr>
        </p:nvSpPr>
        <p:spPr>
          <a:xfrm>
            <a:off x="5979248" y="1306339"/>
            <a:ext cx="2244300" cy="7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1776</a:t>
            </a:r>
            <a:endParaRPr/>
          </a:p>
        </p:txBody>
      </p:sp>
      <p:sp>
        <p:nvSpPr>
          <p:cNvPr id="1557" name="Google Shape;1557;p57"/>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events</a:t>
            </a:r>
            <a:endParaRPr/>
          </a:p>
        </p:txBody>
      </p:sp>
      <p:sp>
        <p:nvSpPr>
          <p:cNvPr id="1558" name="Google Shape;1558;p57"/>
          <p:cNvSpPr/>
          <p:nvPr/>
        </p:nvSpPr>
        <p:spPr>
          <a:xfrm rot="-1200582">
            <a:off x="1104155" y="1339084"/>
            <a:ext cx="1104685" cy="1104685"/>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9" name="Google Shape;1559;p57"/>
          <p:cNvSpPr/>
          <p:nvPr/>
        </p:nvSpPr>
        <p:spPr>
          <a:xfrm rot="-1200582">
            <a:off x="1104155" y="2909659"/>
            <a:ext cx="1104685" cy="1104685"/>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0" name="Google Shape;1560;p57"/>
          <p:cNvSpPr/>
          <p:nvPr/>
        </p:nvSpPr>
        <p:spPr>
          <a:xfrm rot="-1200582">
            <a:off x="4690755" y="1339084"/>
            <a:ext cx="1104685" cy="1104685"/>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1" name="Google Shape;1561;p57"/>
          <p:cNvSpPr/>
          <p:nvPr/>
        </p:nvSpPr>
        <p:spPr>
          <a:xfrm rot="-1200582">
            <a:off x="4690755" y="2909659"/>
            <a:ext cx="1104685" cy="1104685"/>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562" name="Google Shape;1562;p57"/>
          <p:cNvGrpSpPr/>
          <p:nvPr/>
        </p:nvGrpSpPr>
        <p:grpSpPr>
          <a:xfrm>
            <a:off x="1480337" y="1722049"/>
            <a:ext cx="352349" cy="338760"/>
            <a:chOff x="1480337" y="1722049"/>
            <a:chExt cx="352349" cy="338760"/>
          </a:xfrm>
        </p:grpSpPr>
        <p:sp>
          <p:nvSpPr>
            <p:cNvPr id="1563" name="Google Shape;1563;p57"/>
            <p:cNvSpPr/>
            <p:nvPr/>
          </p:nvSpPr>
          <p:spPr>
            <a:xfrm>
              <a:off x="1728197" y="1967498"/>
              <a:ext cx="49833" cy="47896"/>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4" name="Google Shape;1564;p57"/>
            <p:cNvSpPr/>
            <p:nvPr/>
          </p:nvSpPr>
          <p:spPr>
            <a:xfrm>
              <a:off x="1742297" y="1925428"/>
              <a:ext cx="64249" cy="33902"/>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5" name="Google Shape;1565;p57"/>
            <p:cNvSpPr/>
            <p:nvPr/>
          </p:nvSpPr>
          <p:spPr>
            <a:xfrm>
              <a:off x="1685793" y="1981562"/>
              <a:ext cx="36648" cy="62418"/>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6" name="Google Shape;1566;p57"/>
            <p:cNvSpPr/>
            <p:nvPr/>
          </p:nvSpPr>
          <p:spPr>
            <a:xfrm>
              <a:off x="1531542" y="1770861"/>
              <a:ext cx="49745" cy="47773"/>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7" name="Google Shape;1567;p57"/>
            <p:cNvSpPr/>
            <p:nvPr/>
          </p:nvSpPr>
          <p:spPr>
            <a:xfrm>
              <a:off x="1587571" y="1742855"/>
              <a:ext cx="36384" cy="62066"/>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8" name="Google Shape;1568;p57"/>
            <p:cNvSpPr/>
            <p:nvPr/>
          </p:nvSpPr>
          <p:spPr>
            <a:xfrm>
              <a:off x="1503290" y="1827030"/>
              <a:ext cx="64636" cy="33973"/>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9" name="Google Shape;1569;p57"/>
            <p:cNvSpPr/>
            <p:nvPr/>
          </p:nvSpPr>
          <p:spPr>
            <a:xfrm>
              <a:off x="1480337" y="1837468"/>
              <a:ext cx="248882" cy="223341"/>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70" name="Google Shape;1570;p57"/>
            <p:cNvSpPr/>
            <p:nvPr/>
          </p:nvSpPr>
          <p:spPr>
            <a:xfrm>
              <a:off x="1580407" y="1722049"/>
              <a:ext cx="252279" cy="226738"/>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71" name="Google Shape;1571;p57"/>
          <p:cNvGrpSpPr/>
          <p:nvPr/>
        </p:nvGrpSpPr>
        <p:grpSpPr>
          <a:xfrm>
            <a:off x="1485201" y="3292371"/>
            <a:ext cx="342580" cy="339271"/>
            <a:chOff x="1485201" y="3292373"/>
            <a:chExt cx="342580" cy="339271"/>
          </a:xfrm>
        </p:grpSpPr>
        <p:sp>
          <p:nvSpPr>
            <p:cNvPr id="1572" name="Google Shape;1572;p57"/>
            <p:cNvSpPr/>
            <p:nvPr/>
          </p:nvSpPr>
          <p:spPr>
            <a:xfrm>
              <a:off x="1546159" y="3352028"/>
              <a:ext cx="218658" cy="218658"/>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73" name="Google Shape;1573;p57"/>
            <p:cNvSpPr/>
            <p:nvPr/>
          </p:nvSpPr>
          <p:spPr>
            <a:xfrm>
              <a:off x="1580396" y="3391792"/>
              <a:ext cx="144675" cy="139148"/>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74" name="Google Shape;1574;p57"/>
            <p:cNvSpPr/>
            <p:nvPr/>
          </p:nvSpPr>
          <p:spPr>
            <a:xfrm>
              <a:off x="1485201" y="3292391"/>
              <a:ext cx="339253" cy="339253"/>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75" name="Google Shape;1575;p57"/>
            <p:cNvSpPr/>
            <p:nvPr/>
          </p:nvSpPr>
          <p:spPr>
            <a:xfrm>
              <a:off x="1623275" y="3292373"/>
              <a:ext cx="204506" cy="198803"/>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76" name="Google Shape;1576;p57"/>
          <p:cNvGrpSpPr/>
          <p:nvPr/>
        </p:nvGrpSpPr>
        <p:grpSpPr>
          <a:xfrm>
            <a:off x="5062515" y="1724988"/>
            <a:ext cx="332881" cy="332881"/>
            <a:chOff x="5062515" y="1724988"/>
            <a:chExt cx="332881" cy="332881"/>
          </a:xfrm>
        </p:grpSpPr>
        <p:sp>
          <p:nvSpPr>
            <p:cNvPr id="1577" name="Google Shape;1577;p57"/>
            <p:cNvSpPr/>
            <p:nvPr/>
          </p:nvSpPr>
          <p:spPr>
            <a:xfrm>
              <a:off x="5062515" y="1724988"/>
              <a:ext cx="332881" cy="332881"/>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78" name="Google Shape;1578;p57"/>
            <p:cNvSpPr/>
            <p:nvPr/>
          </p:nvSpPr>
          <p:spPr>
            <a:xfrm>
              <a:off x="5125796" y="1788269"/>
              <a:ext cx="206266" cy="206319"/>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79" name="Google Shape;1579;p57"/>
          <p:cNvGrpSpPr/>
          <p:nvPr/>
        </p:nvGrpSpPr>
        <p:grpSpPr>
          <a:xfrm>
            <a:off x="5058666" y="3292371"/>
            <a:ext cx="340573" cy="339271"/>
            <a:chOff x="5058666" y="3292368"/>
            <a:chExt cx="340573" cy="339271"/>
          </a:xfrm>
        </p:grpSpPr>
        <p:sp>
          <p:nvSpPr>
            <p:cNvPr id="1580" name="Google Shape;1580;p57"/>
            <p:cNvSpPr/>
            <p:nvPr/>
          </p:nvSpPr>
          <p:spPr>
            <a:xfrm>
              <a:off x="5124763" y="3463905"/>
              <a:ext cx="102306" cy="101461"/>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1" name="Google Shape;1581;p57"/>
            <p:cNvSpPr/>
            <p:nvPr/>
          </p:nvSpPr>
          <p:spPr>
            <a:xfrm>
              <a:off x="5227052" y="3548713"/>
              <a:ext cx="18" cy="18"/>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2" name="Google Shape;1582;p57"/>
            <p:cNvSpPr/>
            <p:nvPr/>
          </p:nvSpPr>
          <p:spPr>
            <a:xfrm>
              <a:off x="5319658" y="3292368"/>
              <a:ext cx="79581" cy="78947"/>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3" name="Google Shape;1583;p57"/>
            <p:cNvSpPr/>
            <p:nvPr/>
          </p:nvSpPr>
          <p:spPr>
            <a:xfrm>
              <a:off x="5243915" y="3385239"/>
              <a:ext cx="64355" cy="59391"/>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4" name="Google Shape;1584;p57"/>
            <p:cNvSpPr/>
            <p:nvPr/>
          </p:nvSpPr>
          <p:spPr>
            <a:xfrm>
              <a:off x="5151730" y="3300694"/>
              <a:ext cx="238443" cy="238496"/>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5" name="Google Shape;1585;p57"/>
            <p:cNvSpPr/>
            <p:nvPr/>
          </p:nvSpPr>
          <p:spPr>
            <a:xfrm>
              <a:off x="5221753" y="3532590"/>
              <a:ext cx="76712" cy="78331"/>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6" name="Google Shape;1586;p57"/>
            <p:cNvSpPr/>
            <p:nvPr/>
          </p:nvSpPr>
          <p:spPr>
            <a:xfrm>
              <a:off x="5078698" y="3391330"/>
              <a:ext cx="80373" cy="7731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7" name="Google Shape;1587;p57"/>
            <p:cNvSpPr/>
            <p:nvPr/>
          </p:nvSpPr>
          <p:spPr>
            <a:xfrm>
              <a:off x="5058666" y="3512241"/>
              <a:ext cx="120278" cy="119398"/>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58"/>
          <p:cNvSpPr/>
          <p:nvPr/>
        </p:nvSpPr>
        <p:spPr>
          <a:xfrm>
            <a:off x="3793425" y="1390100"/>
            <a:ext cx="3840000" cy="297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8"/>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 and analyze</a:t>
            </a:r>
            <a:endParaRPr/>
          </a:p>
        </p:txBody>
      </p:sp>
      <p:sp>
        <p:nvSpPr>
          <p:cNvPr id="1594" name="Google Shape;1594;p58"/>
          <p:cNvSpPr txBox="1"/>
          <p:nvPr/>
        </p:nvSpPr>
        <p:spPr>
          <a:xfrm>
            <a:off x="4041250" y="2484800"/>
            <a:ext cx="3448200" cy="13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idact Gothic"/>
                <a:ea typeface="Didact Gothic"/>
                <a:cs typeface="Didact Gothic"/>
                <a:sym typeface="Didact Gothic"/>
              </a:rPr>
              <a:t>Venus has a beautiful name and…</a:t>
            </a:r>
            <a:endParaRPr sz="1600">
              <a:solidFill>
                <a:schemeClr val="dk1"/>
              </a:solidFill>
              <a:latin typeface="Didact Gothic"/>
              <a:ea typeface="Didact Gothic"/>
              <a:cs typeface="Didact Gothic"/>
              <a:sym typeface="Didact Gothic"/>
            </a:endParaRPr>
          </a:p>
        </p:txBody>
      </p:sp>
      <p:sp>
        <p:nvSpPr>
          <p:cNvPr id="1595" name="Google Shape;1595;p58"/>
          <p:cNvSpPr txBox="1"/>
          <p:nvPr/>
        </p:nvSpPr>
        <p:spPr>
          <a:xfrm>
            <a:off x="4041250" y="1524200"/>
            <a:ext cx="3262500" cy="9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Chau Philomene One"/>
                <a:ea typeface="Chau Philomene One"/>
                <a:cs typeface="Chau Philomene One"/>
                <a:sym typeface="Chau Philomene One"/>
              </a:rPr>
              <a:t>Read and analyze </a:t>
            </a:r>
            <a:r>
              <a:rPr lang="en" sz="2300">
                <a:solidFill>
                  <a:schemeClr val="dk1"/>
                </a:solidFill>
                <a:latin typeface="Chau Philomene One"/>
                <a:ea typeface="Chau Philomene One"/>
                <a:cs typeface="Chau Philomene One"/>
                <a:sym typeface="Chau Philomene One"/>
              </a:rPr>
              <a:t>a speech from a famous politician</a:t>
            </a:r>
            <a:endParaRPr sz="2300">
              <a:solidFill>
                <a:schemeClr val="dk1"/>
              </a:solidFill>
              <a:latin typeface="Chau Philomene One"/>
              <a:ea typeface="Chau Philomene One"/>
              <a:cs typeface="Chau Philomene One"/>
              <a:sym typeface="Chau Philomene One"/>
            </a:endParaRPr>
          </a:p>
        </p:txBody>
      </p:sp>
      <p:grpSp>
        <p:nvGrpSpPr>
          <p:cNvPr id="1596" name="Google Shape;1596;p58"/>
          <p:cNvGrpSpPr/>
          <p:nvPr/>
        </p:nvGrpSpPr>
        <p:grpSpPr>
          <a:xfrm>
            <a:off x="4057900" y="2882725"/>
            <a:ext cx="3262500" cy="1053675"/>
            <a:chOff x="4057900" y="2882725"/>
            <a:chExt cx="3262500" cy="1053675"/>
          </a:xfrm>
        </p:grpSpPr>
        <p:cxnSp>
          <p:nvCxnSpPr>
            <p:cNvPr id="1597" name="Google Shape;1597;p58"/>
            <p:cNvCxnSpPr/>
            <p:nvPr/>
          </p:nvCxnSpPr>
          <p:spPr>
            <a:xfrm>
              <a:off x="4057900" y="2882725"/>
              <a:ext cx="3262500" cy="0"/>
            </a:xfrm>
            <a:prstGeom prst="straightConnector1">
              <a:avLst/>
            </a:prstGeom>
            <a:noFill/>
            <a:ln cap="flat" cmpd="sng" w="19050">
              <a:solidFill>
                <a:schemeClr val="lt1"/>
              </a:solidFill>
              <a:prstDash val="solid"/>
              <a:round/>
              <a:headEnd len="med" w="med" type="none"/>
              <a:tailEnd len="med" w="med" type="none"/>
            </a:ln>
          </p:spPr>
        </p:cxnSp>
        <p:cxnSp>
          <p:nvCxnSpPr>
            <p:cNvPr id="1598" name="Google Shape;1598;p58"/>
            <p:cNvCxnSpPr/>
            <p:nvPr/>
          </p:nvCxnSpPr>
          <p:spPr>
            <a:xfrm>
              <a:off x="4057900" y="3146144"/>
              <a:ext cx="3262500" cy="0"/>
            </a:xfrm>
            <a:prstGeom prst="straightConnector1">
              <a:avLst/>
            </a:prstGeom>
            <a:noFill/>
            <a:ln cap="flat" cmpd="sng" w="19050">
              <a:solidFill>
                <a:schemeClr val="lt1"/>
              </a:solidFill>
              <a:prstDash val="solid"/>
              <a:round/>
              <a:headEnd len="med" w="med" type="none"/>
              <a:tailEnd len="med" w="med" type="none"/>
            </a:ln>
          </p:spPr>
        </p:cxnSp>
        <p:cxnSp>
          <p:nvCxnSpPr>
            <p:cNvPr id="1599" name="Google Shape;1599;p58"/>
            <p:cNvCxnSpPr/>
            <p:nvPr/>
          </p:nvCxnSpPr>
          <p:spPr>
            <a:xfrm>
              <a:off x="4057900" y="3409563"/>
              <a:ext cx="3262500" cy="0"/>
            </a:xfrm>
            <a:prstGeom prst="straightConnector1">
              <a:avLst/>
            </a:prstGeom>
            <a:noFill/>
            <a:ln cap="flat" cmpd="sng" w="19050">
              <a:solidFill>
                <a:schemeClr val="lt1"/>
              </a:solidFill>
              <a:prstDash val="solid"/>
              <a:round/>
              <a:headEnd len="med" w="med" type="none"/>
              <a:tailEnd len="med" w="med" type="none"/>
            </a:ln>
          </p:spPr>
        </p:cxnSp>
        <p:cxnSp>
          <p:nvCxnSpPr>
            <p:cNvPr id="1600" name="Google Shape;1600;p58"/>
            <p:cNvCxnSpPr/>
            <p:nvPr/>
          </p:nvCxnSpPr>
          <p:spPr>
            <a:xfrm>
              <a:off x="4057900" y="3672981"/>
              <a:ext cx="3262500" cy="0"/>
            </a:xfrm>
            <a:prstGeom prst="straightConnector1">
              <a:avLst/>
            </a:prstGeom>
            <a:noFill/>
            <a:ln cap="flat" cmpd="sng" w="19050">
              <a:solidFill>
                <a:schemeClr val="lt1"/>
              </a:solidFill>
              <a:prstDash val="solid"/>
              <a:round/>
              <a:headEnd len="med" w="med" type="none"/>
              <a:tailEnd len="med" w="med" type="none"/>
            </a:ln>
          </p:spPr>
        </p:cxnSp>
        <p:cxnSp>
          <p:nvCxnSpPr>
            <p:cNvPr id="1601" name="Google Shape;1601;p58"/>
            <p:cNvCxnSpPr/>
            <p:nvPr/>
          </p:nvCxnSpPr>
          <p:spPr>
            <a:xfrm>
              <a:off x="4057900" y="3936400"/>
              <a:ext cx="3262500" cy="0"/>
            </a:xfrm>
            <a:prstGeom prst="straightConnector1">
              <a:avLst/>
            </a:prstGeom>
            <a:noFill/>
            <a:ln cap="flat" cmpd="sng" w="19050">
              <a:solidFill>
                <a:schemeClr val="lt1"/>
              </a:solidFill>
              <a:prstDash val="solid"/>
              <a:round/>
              <a:headEnd len="med" w="med" type="none"/>
              <a:tailEnd len="med" w="med" type="none"/>
            </a:ln>
          </p:spPr>
        </p:cxnSp>
      </p:grpSp>
      <p:grpSp>
        <p:nvGrpSpPr>
          <p:cNvPr id="1602" name="Google Shape;1602;p58"/>
          <p:cNvGrpSpPr/>
          <p:nvPr/>
        </p:nvGrpSpPr>
        <p:grpSpPr>
          <a:xfrm>
            <a:off x="1174872" y="1129225"/>
            <a:ext cx="2095604" cy="3331030"/>
            <a:chOff x="1174872" y="1129225"/>
            <a:chExt cx="2095604" cy="3331030"/>
          </a:xfrm>
        </p:grpSpPr>
        <p:sp>
          <p:nvSpPr>
            <p:cNvPr id="1603" name="Google Shape;1603;p58"/>
            <p:cNvSpPr/>
            <p:nvPr/>
          </p:nvSpPr>
          <p:spPr>
            <a:xfrm>
              <a:off x="2134170" y="4106966"/>
              <a:ext cx="459288" cy="353289"/>
            </a:xfrm>
            <a:custGeom>
              <a:rect b="b" l="l" r="r" t="t"/>
              <a:pathLst>
                <a:path extrusionOk="0" h="5776" w="7509">
                  <a:moveTo>
                    <a:pt x="1" y="1"/>
                  </a:moveTo>
                  <a:lnTo>
                    <a:pt x="1" y="5776"/>
                  </a:lnTo>
                  <a:lnTo>
                    <a:pt x="7356" y="5776"/>
                  </a:lnTo>
                  <a:cubicBezTo>
                    <a:pt x="7508" y="4560"/>
                    <a:pt x="5958" y="4682"/>
                    <a:pt x="5168" y="4530"/>
                  </a:cubicBezTo>
                  <a:cubicBezTo>
                    <a:pt x="3618" y="4226"/>
                    <a:pt x="2554" y="3223"/>
                    <a:pt x="2554" y="1520"/>
                  </a:cubicBezTo>
                  <a:cubicBezTo>
                    <a:pt x="2128" y="1490"/>
                    <a:pt x="1763" y="1338"/>
                    <a:pt x="1460" y="1095"/>
                  </a:cubicBezTo>
                  <a:cubicBezTo>
                    <a:pt x="943" y="761"/>
                    <a:pt x="548" y="244"/>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8"/>
            <p:cNvSpPr/>
            <p:nvPr/>
          </p:nvSpPr>
          <p:spPr>
            <a:xfrm>
              <a:off x="1721436" y="4060481"/>
              <a:ext cx="466689" cy="362586"/>
            </a:xfrm>
            <a:custGeom>
              <a:rect b="b" l="l" r="r" t="t"/>
              <a:pathLst>
                <a:path extrusionOk="0" h="5928" w="7630">
                  <a:moveTo>
                    <a:pt x="1" y="1"/>
                  </a:moveTo>
                  <a:lnTo>
                    <a:pt x="1" y="5928"/>
                  </a:lnTo>
                  <a:lnTo>
                    <a:pt x="7508" y="5928"/>
                  </a:lnTo>
                  <a:cubicBezTo>
                    <a:pt x="7630" y="4682"/>
                    <a:pt x="6049" y="4773"/>
                    <a:pt x="5259" y="4621"/>
                  </a:cubicBezTo>
                  <a:cubicBezTo>
                    <a:pt x="3679" y="4317"/>
                    <a:pt x="2584" y="3284"/>
                    <a:pt x="2584" y="1551"/>
                  </a:cubicBezTo>
                  <a:cubicBezTo>
                    <a:pt x="2159" y="1551"/>
                    <a:pt x="1764" y="1399"/>
                    <a:pt x="1460" y="1156"/>
                  </a:cubicBezTo>
                  <a:cubicBezTo>
                    <a:pt x="943" y="791"/>
                    <a:pt x="548" y="244"/>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8"/>
            <p:cNvSpPr/>
            <p:nvPr/>
          </p:nvSpPr>
          <p:spPr>
            <a:xfrm>
              <a:off x="1721436" y="4240788"/>
              <a:ext cx="466689" cy="182272"/>
            </a:xfrm>
            <a:custGeom>
              <a:rect b="b" l="l" r="r" t="t"/>
              <a:pathLst>
                <a:path extrusionOk="0" h="2980" w="7630">
                  <a:moveTo>
                    <a:pt x="1" y="1"/>
                  </a:moveTo>
                  <a:lnTo>
                    <a:pt x="1" y="2980"/>
                  </a:lnTo>
                  <a:lnTo>
                    <a:pt x="7508" y="2980"/>
                  </a:lnTo>
                  <a:cubicBezTo>
                    <a:pt x="7630" y="1764"/>
                    <a:pt x="6049" y="1855"/>
                    <a:pt x="5259" y="1703"/>
                  </a:cubicBezTo>
                  <a:cubicBezTo>
                    <a:pt x="4469" y="1581"/>
                    <a:pt x="3709" y="1156"/>
                    <a:pt x="3192" y="548"/>
                  </a:cubicBezTo>
                  <a:cubicBezTo>
                    <a:pt x="2878" y="1019"/>
                    <a:pt x="2365" y="1292"/>
                    <a:pt x="1824" y="1292"/>
                  </a:cubicBezTo>
                  <a:cubicBezTo>
                    <a:pt x="1632" y="1292"/>
                    <a:pt x="1438" y="1258"/>
                    <a:pt x="1247" y="1186"/>
                  </a:cubicBezTo>
                  <a:cubicBezTo>
                    <a:pt x="700" y="973"/>
                    <a:pt x="244" y="548"/>
                    <a:pt x="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a:off x="1686144" y="2826071"/>
              <a:ext cx="481552" cy="1368383"/>
            </a:xfrm>
            <a:custGeom>
              <a:rect b="b" l="l" r="r" t="t"/>
              <a:pathLst>
                <a:path extrusionOk="0" h="22372" w="7873">
                  <a:moveTo>
                    <a:pt x="912" y="0"/>
                  </a:moveTo>
                  <a:cubicBezTo>
                    <a:pt x="912" y="0"/>
                    <a:pt x="304" y="21946"/>
                    <a:pt x="152" y="21976"/>
                  </a:cubicBezTo>
                  <a:cubicBezTo>
                    <a:pt x="0" y="22037"/>
                    <a:pt x="5623" y="22371"/>
                    <a:pt x="5623" y="22371"/>
                  </a:cubicBezTo>
                  <a:lnTo>
                    <a:pt x="78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8"/>
            <p:cNvSpPr/>
            <p:nvPr/>
          </p:nvSpPr>
          <p:spPr>
            <a:xfrm>
              <a:off x="1903643" y="2790718"/>
              <a:ext cx="492745" cy="1433463"/>
            </a:xfrm>
            <a:custGeom>
              <a:rect b="b" l="l" r="r" t="t"/>
              <a:pathLst>
                <a:path extrusionOk="0" h="23436" w="8056">
                  <a:moveTo>
                    <a:pt x="5806" y="1"/>
                  </a:moveTo>
                  <a:lnTo>
                    <a:pt x="0" y="305"/>
                  </a:lnTo>
                  <a:lnTo>
                    <a:pt x="2858" y="23436"/>
                  </a:lnTo>
                  <a:lnTo>
                    <a:pt x="8055" y="22949"/>
                  </a:lnTo>
                  <a:lnTo>
                    <a:pt x="58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8"/>
            <p:cNvSpPr/>
            <p:nvPr/>
          </p:nvSpPr>
          <p:spPr>
            <a:xfrm>
              <a:off x="2989364" y="2377984"/>
              <a:ext cx="228145" cy="164962"/>
            </a:xfrm>
            <a:custGeom>
              <a:rect b="b" l="l" r="r" t="t"/>
              <a:pathLst>
                <a:path extrusionOk="0" h="2697" w="3730">
                  <a:moveTo>
                    <a:pt x="456" y="1"/>
                  </a:moveTo>
                  <a:cubicBezTo>
                    <a:pt x="183" y="62"/>
                    <a:pt x="1" y="457"/>
                    <a:pt x="1" y="1004"/>
                  </a:cubicBezTo>
                  <a:cubicBezTo>
                    <a:pt x="335" y="1065"/>
                    <a:pt x="639" y="1277"/>
                    <a:pt x="852" y="1551"/>
                  </a:cubicBezTo>
                  <a:cubicBezTo>
                    <a:pt x="1186" y="1946"/>
                    <a:pt x="1612" y="2311"/>
                    <a:pt x="2098" y="2554"/>
                  </a:cubicBezTo>
                  <a:cubicBezTo>
                    <a:pt x="2250" y="2649"/>
                    <a:pt x="2414" y="2697"/>
                    <a:pt x="2582" y="2697"/>
                  </a:cubicBezTo>
                  <a:cubicBezTo>
                    <a:pt x="2683" y="2697"/>
                    <a:pt x="2786" y="2679"/>
                    <a:pt x="2888" y="2645"/>
                  </a:cubicBezTo>
                  <a:cubicBezTo>
                    <a:pt x="3192" y="2463"/>
                    <a:pt x="3314" y="2098"/>
                    <a:pt x="3192" y="1794"/>
                  </a:cubicBezTo>
                  <a:cubicBezTo>
                    <a:pt x="3010" y="1338"/>
                    <a:pt x="2615" y="1399"/>
                    <a:pt x="2311" y="1125"/>
                  </a:cubicBezTo>
                  <a:cubicBezTo>
                    <a:pt x="1885" y="730"/>
                    <a:pt x="2797" y="730"/>
                    <a:pt x="2949" y="700"/>
                  </a:cubicBezTo>
                  <a:cubicBezTo>
                    <a:pt x="3131" y="670"/>
                    <a:pt x="3526" y="609"/>
                    <a:pt x="3648" y="426"/>
                  </a:cubicBezTo>
                  <a:cubicBezTo>
                    <a:pt x="3729" y="264"/>
                    <a:pt x="3621" y="224"/>
                    <a:pt x="3495" y="224"/>
                  </a:cubicBezTo>
                  <a:cubicBezTo>
                    <a:pt x="3432" y="224"/>
                    <a:pt x="3364" y="234"/>
                    <a:pt x="3314" y="244"/>
                  </a:cubicBezTo>
                  <a:cubicBezTo>
                    <a:pt x="2960" y="303"/>
                    <a:pt x="2620" y="336"/>
                    <a:pt x="2275" y="336"/>
                  </a:cubicBezTo>
                  <a:cubicBezTo>
                    <a:pt x="2087" y="336"/>
                    <a:pt x="1897" y="326"/>
                    <a:pt x="1703" y="305"/>
                  </a:cubicBezTo>
                  <a:cubicBezTo>
                    <a:pt x="1429" y="274"/>
                    <a:pt x="1186" y="214"/>
                    <a:pt x="943" y="122"/>
                  </a:cubicBezTo>
                  <a:cubicBezTo>
                    <a:pt x="791" y="31"/>
                    <a:pt x="639" y="1"/>
                    <a:pt x="4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a:off x="3113955" y="2455050"/>
              <a:ext cx="156521" cy="65814"/>
            </a:xfrm>
            <a:custGeom>
              <a:rect b="b" l="l" r="r" t="t"/>
              <a:pathLst>
                <a:path extrusionOk="0" h="1076" w="2559">
                  <a:moveTo>
                    <a:pt x="343" y="1"/>
                  </a:moveTo>
                  <a:cubicBezTo>
                    <a:pt x="313" y="1"/>
                    <a:pt x="289" y="6"/>
                    <a:pt x="274" y="17"/>
                  </a:cubicBezTo>
                  <a:cubicBezTo>
                    <a:pt x="0" y="169"/>
                    <a:pt x="821" y="534"/>
                    <a:pt x="942" y="565"/>
                  </a:cubicBezTo>
                  <a:cubicBezTo>
                    <a:pt x="1121" y="616"/>
                    <a:pt x="2161" y="1075"/>
                    <a:pt x="2468" y="1075"/>
                  </a:cubicBezTo>
                  <a:cubicBezTo>
                    <a:pt x="2526" y="1075"/>
                    <a:pt x="2558" y="1059"/>
                    <a:pt x="2553" y="1020"/>
                  </a:cubicBezTo>
                  <a:cubicBezTo>
                    <a:pt x="2553" y="868"/>
                    <a:pt x="2158" y="717"/>
                    <a:pt x="2037" y="686"/>
                  </a:cubicBezTo>
                  <a:cubicBezTo>
                    <a:pt x="1763" y="565"/>
                    <a:pt x="1520" y="504"/>
                    <a:pt x="1277" y="352"/>
                  </a:cubicBezTo>
                  <a:cubicBezTo>
                    <a:pt x="1064" y="246"/>
                    <a:pt x="551" y="1"/>
                    <a:pt x="3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a:off x="3110224" y="2481106"/>
              <a:ext cx="156521" cy="65814"/>
            </a:xfrm>
            <a:custGeom>
              <a:rect b="b" l="l" r="r" t="t"/>
              <a:pathLst>
                <a:path extrusionOk="0" h="1076" w="2559">
                  <a:moveTo>
                    <a:pt x="322" y="0"/>
                  </a:moveTo>
                  <a:cubicBezTo>
                    <a:pt x="289" y="0"/>
                    <a:pt x="263" y="5"/>
                    <a:pt x="243" y="17"/>
                  </a:cubicBezTo>
                  <a:cubicBezTo>
                    <a:pt x="0" y="169"/>
                    <a:pt x="821" y="534"/>
                    <a:pt x="943" y="564"/>
                  </a:cubicBezTo>
                  <a:cubicBezTo>
                    <a:pt x="1096" y="615"/>
                    <a:pt x="2153" y="1075"/>
                    <a:pt x="2466" y="1075"/>
                  </a:cubicBezTo>
                  <a:cubicBezTo>
                    <a:pt x="2526" y="1075"/>
                    <a:pt x="2558" y="1059"/>
                    <a:pt x="2554" y="1020"/>
                  </a:cubicBezTo>
                  <a:cubicBezTo>
                    <a:pt x="2523" y="868"/>
                    <a:pt x="2158" y="716"/>
                    <a:pt x="2037" y="686"/>
                  </a:cubicBezTo>
                  <a:cubicBezTo>
                    <a:pt x="1763" y="564"/>
                    <a:pt x="1520" y="503"/>
                    <a:pt x="1277" y="351"/>
                  </a:cubicBezTo>
                  <a:cubicBezTo>
                    <a:pt x="1038" y="245"/>
                    <a:pt x="545" y="0"/>
                    <a:pt x="322" y="0"/>
                  </a:cubicBezTo>
                  <a:close/>
                </a:path>
              </a:pathLst>
            </a:custGeom>
            <a:solidFill>
              <a:srgbClr val="A85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a:off x="3082333" y="2509609"/>
              <a:ext cx="148753" cy="85019"/>
            </a:xfrm>
            <a:custGeom>
              <a:rect b="b" l="l" r="r" t="t"/>
              <a:pathLst>
                <a:path extrusionOk="0" h="1390" w="2432">
                  <a:moveTo>
                    <a:pt x="336" y="1"/>
                  </a:moveTo>
                  <a:cubicBezTo>
                    <a:pt x="324" y="1"/>
                    <a:pt x="313" y="3"/>
                    <a:pt x="304" y="7"/>
                  </a:cubicBezTo>
                  <a:cubicBezTo>
                    <a:pt x="0" y="128"/>
                    <a:pt x="791" y="615"/>
                    <a:pt x="912" y="645"/>
                  </a:cubicBezTo>
                  <a:cubicBezTo>
                    <a:pt x="1045" y="751"/>
                    <a:pt x="2102" y="1389"/>
                    <a:pt x="2370" y="1389"/>
                  </a:cubicBezTo>
                  <a:cubicBezTo>
                    <a:pt x="2410" y="1389"/>
                    <a:pt x="2432" y="1375"/>
                    <a:pt x="2432" y="1344"/>
                  </a:cubicBezTo>
                  <a:cubicBezTo>
                    <a:pt x="2432" y="1192"/>
                    <a:pt x="2067" y="1010"/>
                    <a:pt x="1946" y="919"/>
                  </a:cubicBezTo>
                  <a:cubicBezTo>
                    <a:pt x="1703" y="797"/>
                    <a:pt x="1490" y="676"/>
                    <a:pt x="1247" y="524"/>
                  </a:cubicBezTo>
                  <a:cubicBezTo>
                    <a:pt x="1020" y="354"/>
                    <a:pt x="505" y="1"/>
                    <a:pt x="3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a:off x="1202765" y="1318930"/>
              <a:ext cx="166063" cy="222824"/>
            </a:xfrm>
            <a:custGeom>
              <a:rect b="b" l="l" r="r" t="t"/>
              <a:pathLst>
                <a:path extrusionOk="0" h="3643" w="2715">
                  <a:moveTo>
                    <a:pt x="692" y="0"/>
                  </a:moveTo>
                  <a:cubicBezTo>
                    <a:pt x="523" y="0"/>
                    <a:pt x="360" y="69"/>
                    <a:pt x="243" y="203"/>
                  </a:cubicBezTo>
                  <a:cubicBezTo>
                    <a:pt x="61" y="446"/>
                    <a:pt x="0" y="750"/>
                    <a:pt x="61" y="1024"/>
                  </a:cubicBezTo>
                  <a:cubicBezTo>
                    <a:pt x="183" y="1571"/>
                    <a:pt x="365" y="2088"/>
                    <a:pt x="639" y="2544"/>
                  </a:cubicBezTo>
                  <a:cubicBezTo>
                    <a:pt x="851" y="2848"/>
                    <a:pt x="943" y="3182"/>
                    <a:pt x="912" y="3547"/>
                  </a:cubicBezTo>
                  <a:cubicBezTo>
                    <a:pt x="1099" y="3613"/>
                    <a:pt x="1271" y="3643"/>
                    <a:pt x="1420" y="3643"/>
                  </a:cubicBezTo>
                  <a:cubicBezTo>
                    <a:pt x="1683" y="3643"/>
                    <a:pt x="1879" y="3550"/>
                    <a:pt x="1976" y="3395"/>
                  </a:cubicBezTo>
                  <a:cubicBezTo>
                    <a:pt x="2006" y="3212"/>
                    <a:pt x="2037" y="3030"/>
                    <a:pt x="2006" y="2878"/>
                  </a:cubicBezTo>
                  <a:cubicBezTo>
                    <a:pt x="2006" y="2604"/>
                    <a:pt x="2006" y="2331"/>
                    <a:pt x="2037" y="2057"/>
                  </a:cubicBezTo>
                  <a:cubicBezTo>
                    <a:pt x="2128" y="1510"/>
                    <a:pt x="2310" y="963"/>
                    <a:pt x="2554" y="477"/>
                  </a:cubicBezTo>
                  <a:cubicBezTo>
                    <a:pt x="2609" y="338"/>
                    <a:pt x="2715" y="74"/>
                    <a:pt x="2526" y="74"/>
                  </a:cubicBezTo>
                  <a:cubicBezTo>
                    <a:pt x="2508" y="74"/>
                    <a:pt x="2487" y="76"/>
                    <a:pt x="2462" y="82"/>
                  </a:cubicBezTo>
                  <a:cubicBezTo>
                    <a:pt x="2280" y="142"/>
                    <a:pt x="2098" y="537"/>
                    <a:pt x="2037" y="689"/>
                  </a:cubicBezTo>
                  <a:cubicBezTo>
                    <a:pt x="1965" y="808"/>
                    <a:pt x="1782" y="1393"/>
                    <a:pt x="1604" y="1393"/>
                  </a:cubicBezTo>
                  <a:cubicBezTo>
                    <a:pt x="1554" y="1393"/>
                    <a:pt x="1505" y="1349"/>
                    <a:pt x="1459" y="1237"/>
                  </a:cubicBezTo>
                  <a:cubicBezTo>
                    <a:pt x="1277" y="841"/>
                    <a:pt x="1429" y="477"/>
                    <a:pt x="1095" y="142"/>
                  </a:cubicBezTo>
                  <a:cubicBezTo>
                    <a:pt x="971" y="47"/>
                    <a:pt x="830" y="0"/>
                    <a:pt x="6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a:off x="1253715" y="1234279"/>
              <a:ext cx="36454" cy="159885"/>
            </a:xfrm>
            <a:custGeom>
              <a:rect b="b" l="l" r="r" t="t"/>
              <a:pathLst>
                <a:path extrusionOk="0" h="2614" w="596">
                  <a:moveTo>
                    <a:pt x="207" y="0"/>
                  </a:moveTo>
                  <a:cubicBezTo>
                    <a:pt x="1" y="0"/>
                    <a:pt x="170" y="1534"/>
                    <a:pt x="170" y="1739"/>
                  </a:cubicBezTo>
                  <a:cubicBezTo>
                    <a:pt x="170" y="1822"/>
                    <a:pt x="246" y="2614"/>
                    <a:pt x="444" y="2614"/>
                  </a:cubicBezTo>
                  <a:cubicBezTo>
                    <a:pt x="463" y="2614"/>
                    <a:pt x="483" y="2606"/>
                    <a:pt x="505" y="2590"/>
                  </a:cubicBezTo>
                  <a:cubicBezTo>
                    <a:pt x="596" y="2469"/>
                    <a:pt x="505" y="1769"/>
                    <a:pt x="444" y="1466"/>
                  </a:cubicBezTo>
                  <a:cubicBezTo>
                    <a:pt x="414" y="1162"/>
                    <a:pt x="414" y="888"/>
                    <a:pt x="383" y="614"/>
                  </a:cubicBezTo>
                  <a:cubicBezTo>
                    <a:pt x="383" y="462"/>
                    <a:pt x="353" y="37"/>
                    <a:pt x="231" y="7"/>
                  </a:cubicBezTo>
                  <a:cubicBezTo>
                    <a:pt x="222" y="2"/>
                    <a:pt x="214" y="0"/>
                    <a:pt x="2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a:off x="1227720" y="1230548"/>
              <a:ext cx="36454" cy="159029"/>
            </a:xfrm>
            <a:custGeom>
              <a:rect b="b" l="l" r="r" t="t"/>
              <a:pathLst>
                <a:path extrusionOk="0" h="2600" w="596">
                  <a:moveTo>
                    <a:pt x="206" y="0"/>
                  </a:moveTo>
                  <a:cubicBezTo>
                    <a:pt x="0" y="0"/>
                    <a:pt x="170" y="1534"/>
                    <a:pt x="170" y="1739"/>
                  </a:cubicBezTo>
                  <a:cubicBezTo>
                    <a:pt x="197" y="1847"/>
                    <a:pt x="271" y="2600"/>
                    <a:pt x="436" y="2600"/>
                  </a:cubicBezTo>
                  <a:cubicBezTo>
                    <a:pt x="457" y="2600"/>
                    <a:pt x="480" y="2588"/>
                    <a:pt x="504" y="2560"/>
                  </a:cubicBezTo>
                  <a:cubicBezTo>
                    <a:pt x="595" y="2469"/>
                    <a:pt x="504" y="1770"/>
                    <a:pt x="443" y="1466"/>
                  </a:cubicBezTo>
                  <a:cubicBezTo>
                    <a:pt x="413" y="1162"/>
                    <a:pt x="413" y="888"/>
                    <a:pt x="383" y="615"/>
                  </a:cubicBezTo>
                  <a:cubicBezTo>
                    <a:pt x="383" y="463"/>
                    <a:pt x="352" y="37"/>
                    <a:pt x="231" y="7"/>
                  </a:cubicBezTo>
                  <a:cubicBezTo>
                    <a:pt x="222" y="2"/>
                    <a:pt x="214" y="0"/>
                    <a:pt x="2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1215793" y="1498630"/>
              <a:ext cx="1835011" cy="1372114"/>
            </a:xfrm>
            <a:custGeom>
              <a:rect b="b" l="l" r="r" t="t"/>
              <a:pathLst>
                <a:path extrusionOk="0" h="22433" w="30001">
                  <a:moveTo>
                    <a:pt x="2614" y="1"/>
                  </a:moveTo>
                  <a:cubicBezTo>
                    <a:pt x="1793" y="244"/>
                    <a:pt x="912" y="517"/>
                    <a:pt x="91" y="791"/>
                  </a:cubicBezTo>
                  <a:cubicBezTo>
                    <a:pt x="122" y="3101"/>
                    <a:pt x="0" y="5685"/>
                    <a:pt x="699" y="7904"/>
                  </a:cubicBezTo>
                  <a:cubicBezTo>
                    <a:pt x="1733" y="11217"/>
                    <a:pt x="4073" y="14834"/>
                    <a:pt x="7690" y="14834"/>
                  </a:cubicBezTo>
                  <a:lnTo>
                    <a:pt x="7690" y="22433"/>
                  </a:lnTo>
                  <a:lnTo>
                    <a:pt x="17812" y="22433"/>
                  </a:lnTo>
                  <a:cubicBezTo>
                    <a:pt x="17690" y="19910"/>
                    <a:pt x="17386" y="17448"/>
                    <a:pt x="17447" y="14955"/>
                  </a:cubicBezTo>
                  <a:lnTo>
                    <a:pt x="17447" y="14955"/>
                  </a:lnTo>
                  <a:cubicBezTo>
                    <a:pt x="18845" y="16384"/>
                    <a:pt x="20578" y="16901"/>
                    <a:pt x="22523" y="16901"/>
                  </a:cubicBezTo>
                  <a:cubicBezTo>
                    <a:pt x="22706" y="16901"/>
                    <a:pt x="22891" y="16901"/>
                    <a:pt x="23077" y="16901"/>
                  </a:cubicBezTo>
                  <a:cubicBezTo>
                    <a:pt x="24196" y="16901"/>
                    <a:pt x="25376" y="16879"/>
                    <a:pt x="26444" y="16566"/>
                  </a:cubicBezTo>
                  <a:cubicBezTo>
                    <a:pt x="27024" y="16392"/>
                    <a:pt x="27631" y="16108"/>
                    <a:pt x="28265" y="16108"/>
                  </a:cubicBezTo>
                  <a:cubicBezTo>
                    <a:pt x="28297" y="16108"/>
                    <a:pt x="28328" y="16109"/>
                    <a:pt x="28359" y="16110"/>
                  </a:cubicBezTo>
                  <a:cubicBezTo>
                    <a:pt x="28967" y="15502"/>
                    <a:pt x="30001" y="14530"/>
                    <a:pt x="29970" y="13557"/>
                  </a:cubicBezTo>
                  <a:cubicBezTo>
                    <a:pt x="29302" y="13557"/>
                    <a:pt x="28481" y="12980"/>
                    <a:pt x="27873" y="12706"/>
                  </a:cubicBezTo>
                  <a:cubicBezTo>
                    <a:pt x="26627" y="12098"/>
                    <a:pt x="25441" y="11369"/>
                    <a:pt x="24286" y="10578"/>
                  </a:cubicBezTo>
                  <a:cubicBezTo>
                    <a:pt x="22462" y="9393"/>
                    <a:pt x="20548" y="8177"/>
                    <a:pt x="18481" y="7539"/>
                  </a:cubicBezTo>
                  <a:cubicBezTo>
                    <a:pt x="17113" y="7113"/>
                    <a:pt x="15623" y="6931"/>
                    <a:pt x="14286" y="6384"/>
                  </a:cubicBezTo>
                  <a:cubicBezTo>
                    <a:pt x="13192" y="5958"/>
                    <a:pt x="13101" y="5259"/>
                    <a:pt x="13283" y="4074"/>
                  </a:cubicBezTo>
                  <a:cubicBezTo>
                    <a:pt x="13465" y="2979"/>
                    <a:pt x="14195" y="1277"/>
                    <a:pt x="12736" y="730"/>
                  </a:cubicBezTo>
                  <a:cubicBezTo>
                    <a:pt x="12553" y="665"/>
                    <a:pt x="12368" y="635"/>
                    <a:pt x="12187" y="635"/>
                  </a:cubicBezTo>
                  <a:cubicBezTo>
                    <a:pt x="11435" y="635"/>
                    <a:pt x="10755" y="1162"/>
                    <a:pt x="10608" y="1946"/>
                  </a:cubicBezTo>
                  <a:cubicBezTo>
                    <a:pt x="10456" y="2645"/>
                    <a:pt x="10912" y="3283"/>
                    <a:pt x="10912" y="3952"/>
                  </a:cubicBezTo>
                  <a:cubicBezTo>
                    <a:pt x="10943" y="4925"/>
                    <a:pt x="10517" y="5350"/>
                    <a:pt x="9848" y="5928"/>
                  </a:cubicBezTo>
                  <a:cubicBezTo>
                    <a:pt x="9514" y="6171"/>
                    <a:pt x="9271" y="6597"/>
                    <a:pt x="9271" y="7052"/>
                  </a:cubicBezTo>
                  <a:cubicBezTo>
                    <a:pt x="8724" y="5897"/>
                    <a:pt x="7599" y="4894"/>
                    <a:pt x="6383" y="4682"/>
                  </a:cubicBezTo>
                  <a:cubicBezTo>
                    <a:pt x="5684" y="4590"/>
                    <a:pt x="4499" y="4742"/>
                    <a:pt x="3982" y="4134"/>
                  </a:cubicBezTo>
                  <a:cubicBezTo>
                    <a:pt x="3465" y="3527"/>
                    <a:pt x="3192" y="2189"/>
                    <a:pt x="2948" y="1429"/>
                  </a:cubicBezTo>
                  <a:cubicBezTo>
                    <a:pt x="2796" y="973"/>
                    <a:pt x="2705" y="487"/>
                    <a:pt x="2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1174875" y="1469332"/>
              <a:ext cx="925916" cy="873314"/>
            </a:xfrm>
            <a:custGeom>
              <a:rect b="b" l="l" r="r" t="t"/>
              <a:pathLst>
                <a:path extrusionOk="0" h="14278" w="15138">
                  <a:moveTo>
                    <a:pt x="12350" y="0"/>
                  </a:moveTo>
                  <a:cubicBezTo>
                    <a:pt x="11880" y="0"/>
                    <a:pt x="11421" y="181"/>
                    <a:pt x="11064" y="601"/>
                  </a:cubicBezTo>
                  <a:cubicBezTo>
                    <a:pt x="10426" y="1331"/>
                    <a:pt x="10304" y="2455"/>
                    <a:pt x="9575" y="3094"/>
                  </a:cubicBezTo>
                  <a:cubicBezTo>
                    <a:pt x="8924" y="3633"/>
                    <a:pt x="8103" y="3728"/>
                    <a:pt x="7279" y="3728"/>
                  </a:cubicBezTo>
                  <a:cubicBezTo>
                    <a:pt x="6824" y="3728"/>
                    <a:pt x="6369" y="3699"/>
                    <a:pt x="5940" y="3699"/>
                  </a:cubicBezTo>
                  <a:cubicBezTo>
                    <a:pt x="5874" y="3699"/>
                    <a:pt x="5809" y="3700"/>
                    <a:pt x="5745" y="3702"/>
                  </a:cubicBezTo>
                  <a:cubicBezTo>
                    <a:pt x="2736" y="3762"/>
                    <a:pt x="0" y="5799"/>
                    <a:pt x="152" y="9173"/>
                  </a:cubicBezTo>
                  <a:cubicBezTo>
                    <a:pt x="284" y="12227"/>
                    <a:pt x="3016" y="14278"/>
                    <a:pt x="5760" y="14278"/>
                  </a:cubicBezTo>
                  <a:cubicBezTo>
                    <a:pt x="6183" y="14278"/>
                    <a:pt x="6607" y="14229"/>
                    <a:pt x="7022" y="14127"/>
                  </a:cubicBezTo>
                  <a:cubicBezTo>
                    <a:pt x="9514" y="13519"/>
                    <a:pt x="11156" y="11149"/>
                    <a:pt x="11855" y="8687"/>
                  </a:cubicBezTo>
                  <a:cubicBezTo>
                    <a:pt x="12037" y="7896"/>
                    <a:pt x="12280" y="7167"/>
                    <a:pt x="12645" y="6468"/>
                  </a:cubicBezTo>
                  <a:cubicBezTo>
                    <a:pt x="13010" y="5829"/>
                    <a:pt x="13557" y="5373"/>
                    <a:pt x="13982" y="4796"/>
                  </a:cubicBezTo>
                  <a:cubicBezTo>
                    <a:pt x="14833" y="3671"/>
                    <a:pt x="15137" y="1999"/>
                    <a:pt x="14134" y="875"/>
                  </a:cubicBezTo>
                  <a:cubicBezTo>
                    <a:pt x="13676" y="345"/>
                    <a:pt x="13002" y="0"/>
                    <a:pt x="12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1903643" y="4292904"/>
              <a:ext cx="46547" cy="33518"/>
            </a:xfrm>
            <a:custGeom>
              <a:rect b="b" l="l" r="r" t="t"/>
              <a:pathLst>
                <a:path extrusionOk="0" fill="none" h="548" w="761">
                  <a:moveTo>
                    <a:pt x="760" y="0"/>
                  </a:moveTo>
                  <a:lnTo>
                    <a:pt x="0" y="547"/>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a:off x="1950128" y="4326361"/>
              <a:ext cx="39084" cy="22386"/>
            </a:xfrm>
            <a:custGeom>
              <a:rect b="b" l="l" r="r" t="t"/>
              <a:pathLst>
                <a:path extrusionOk="0" fill="none" h="366" w="639">
                  <a:moveTo>
                    <a:pt x="639" y="0"/>
                  </a:moveTo>
                  <a:lnTo>
                    <a:pt x="0" y="365"/>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a:off x="2134170" y="4287338"/>
              <a:ext cx="459288" cy="172913"/>
            </a:xfrm>
            <a:custGeom>
              <a:rect b="b" l="l" r="r" t="t"/>
              <a:pathLst>
                <a:path extrusionOk="0" h="2827" w="7509">
                  <a:moveTo>
                    <a:pt x="2858" y="0"/>
                  </a:moveTo>
                  <a:cubicBezTo>
                    <a:pt x="2523" y="578"/>
                    <a:pt x="1915" y="942"/>
                    <a:pt x="1247" y="942"/>
                  </a:cubicBezTo>
                  <a:cubicBezTo>
                    <a:pt x="760" y="942"/>
                    <a:pt x="304" y="699"/>
                    <a:pt x="1" y="304"/>
                  </a:cubicBezTo>
                  <a:lnTo>
                    <a:pt x="1" y="2827"/>
                  </a:lnTo>
                  <a:lnTo>
                    <a:pt x="7356" y="2827"/>
                  </a:lnTo>
                  <a:cubicBezTo>
                    <a:pt x="7508" y="1611"/>
                    <a:pt x="5958" y="1733"/>
                    <a:pt x="5168" y="1581"/>
                  </a:cubicBezTo>
                  <a:cubicBezTo>
                    <a:pt x="4195" y="1429"/>
                    <a:pt x="3344" y="851"/>
                    <a:pt x="285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2334971" y="4348686"/>
              <a:ext cx="29787" cy="26056"/>
            </a:xfrm>
            <a:custGeom>
              <a:rect b="b" l="l" r="r" t="t"/>
              <a:pathLst>
                <a:path extrusionOk="0" fill="none" h="426" w="487">
                  <a:moveTo>
                    <a:pt x="487" y="0"/>
                  </a:moveTo>
                  <a:lnTo>
                    <a:pt x="0" y="426"/>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rot="1994272">
              <a:off x="2101409" y="1305182"/>
              <a:ext cx="7510" cy="52021"/>
            </a:xfrm>
            <a:custGeom>
              <a:rect b="b" l="l" r="r" t="t"/>
              <a:pathLst>
                <a:path extrusionOk="0" fill="none" h="852" w="123">
                  <a:moveTo>
                    <a:pt x="1" y="1"/>
                  </a:moveTo>
                  <a:lnTo>
                    <a:pt x="122" y="852"/>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rot="1994272">
              <a:off x="2162187" y="1125870"/>
              <a:ext cx="18562" cy="133717"/>
            </a:xfrm>
            <a:custGeom>
              <a:rect b="b" l="l" r="r" t="t"/>
              <a:pathLst>
                <a:path extrusionOk="0" fill="none" h="2190" w="304">
                  <a:moveTo>
                    <a:pt x="0" y="1"/>
                  </a:moveTo>
                  <a:cubicBezTo>
                    <a:pt x="61" y="457"/>
                    <a:pt x="243" y="1703"/>
                    <a:pt x="304" y="2189"/>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rot="1994272">
              <a:off x="2256708" y="1465330"/>
              <a:ext cx="24179" cy="48297"/>
            </a:xfrm>
            <a:custGeom>
              <a:rect b="b" l="l" r="r" t="t"/>
              <a:pathLst>
                <a:path extrusionOk="0" fill="none" h="791" w="396">
                  <a:moveTo>
                    <a:pt x="396" y="0"/>
                  </a:moveTo>
                  <a:lnTo>
                    <a:pt x="0" y="791"/>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rot="1994272">
              <a:off x="2376935" y="1360414"/>
              <a:ext cx="50130" cy="102089"/>
            </a:xfrm>
            <a:custGeom>
              <a:rect b="b" l="l" r="r" t="t"/>
              <a:pathLst>
                <a:path extrusionOk="0" fill="none" h="1672" w="821">
                  <a:moveTo>
                    <a:pt x="821" y="0"/>
                  </a:moveTo>
                  <a:cubicBezTo>
                    <a:pt x="699" y="274"/>
                    <a:pt x="152" y="1368"/>
                    <a:pt x="0"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8"/>
            <p:cNvSpPr/>
            <p:nvPr/>
          </p:nvSpPr>
          <p:spPr>
            <a:xfrm rot="1994272">
              <a:off x="1865419" y="1327286"/>
              <a:ext cx="29797" cy="37184"/>
            </a:xfrm>
            <a:custGeom>
              <a:rect b="b" l="l" r="r" t="t"/>
              <a:pathLst>
                <a:path extrusionOk="0" fill="none" h="609" w="488">
                  <a:moveTo>
                    <a:pt x="1" y="0"/>
                  </a:moveTo>
                  <a:lnTo>
                    <a:pt x="487" y="608"/>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8"/>
            <p:cNvSpPr/>
            <p:nvPr/>
          </p:nvSpPr>
          <p:spPr>
            <a:xfrm rot="1994272">
              <a:off x="1830448" y="1141754"/>
              <a:ext cx="76202" cy="102150"/>
            </a:xfrm>
            <a:custGeom>
              <a:rect b="b" l="l" r="r" t="t"/>
              <a:pathLst>
                <a:path extrusionOk="0" fill="none" h="1673" w="1248">
                  <a:moveTo>
                    <a:pt x="1" y="0"/>
                  </a:moveTo>
                  <a:cubicBezTo>
                    <a:pt x="305" y="396"/>
                    <a:pt x="943" y="1277"/>
                    <a:pt x="1247"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8"/>
            <p:cNvSpPr/>
            <p:nvPr/>
          </p:nvSpPr>
          <p:spPr>
            <a:xfrm rot="-367145">
              <a:off x="1206010" y="1237782"/>
              <a:ext cx="36455" cy="159888"/>
            </a:xfrm>
            <a:custGeom>
              <a:rect b="b" l="l" r="r" t="t"/>
              <a:pathLst>
                <a:path extrusionOk="0" h="2614" w="596">
                  <a:moveTo>
                    <a:pt x="207" y="0"/>
                  </a:moveTo>
                  <a:cubicBezTo>
                    <a:pt x="1" y="0"/>
                    <a:pt x="170" y="1534"/>
                    <a:pt x="170" y="1739"/>
                  </a:cubicBezTo>
                  <a:cubicBezTo>
                    <a:pt x="170" y="1822"/>
                    <a:pt x="246" y="2614"/>
                    <a:pt x="444" y="2614"/>
                  </a:cubicBezTo>
                  <a:cubicBezTo>
                    <a:pt x="463" y="2614"/>
                    <a:pt x="483" y="2606"/>
                    <a:pt x="505" y="2590"/>
                  </a:cubicBezTo>
                  <a:cubicBezTo>
                    <a:pt x="596" y="2469"/>
                    <a:pt x="505" y="1769"/>
                    <a:pt x="444" y="1466"/>
                  </a:cubicBezTo>
                  <a:cubicBezTo>
                    <a:pt x="414" y="1162"/>
                    <a:pt x="414" y="888"/>
                    <a:pt x="383" y="614"/>
                  </a:cubicBezTo>
                  <a:cubicBezTo>
                    <a:pt x="383" y="462"/>
                    <a:pt x="353" y="37"/>
                    <a:pt x="231" y="7"/>
                  </a:cubicBezTo>
                  <a:cubicBezTo>
                    <a:pt x="222" y="2"/>
                    <a:pt x="214" y="0"/>
                    <a:pt x="2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rot="-367145">
              <a:off x="1183245" y="1255220"/>
              <a:ext cx="36455" cy="159032"/>
            </a:xfrm>
            <a:custGeom>
              <a:rect b="b" l="l" r="r" t="t"/>
              <a:pathLst>
                <a:path extrusionOk="0" h="2600" w="596">
                  <a:moveTo>
                    <a:pt x="206" y="0"/>
                  </a:moveTo>
                  <a:cubicBezTo>
                    <a:pt x="0" y="0"/>
                    <a:pt x="170" y="1534"/>
                    <a:pt x="170" y="1739"/>
                  </a:cubicBezTo>
                  <a:cubicBezTo>
                    <a:pt x="197" y="1847"/>
                    <a:pt x="271" y="2600"/>
                    <a:pt x="436" y="2600"/>
                  </a:cubicBezTo>
                  <a:cubicBezTo>
                    <a:pt x="457" y="2600"/>
                    <a:pt x="480" y="2588"/>
                    <a:pt x="504" y="2560"/>
                  </a:cubicBezTo>
                  <a:cubicBezTo>
                    <a:pt x="595" y="2469"/>
                    <a:pt x="504" y="1770"/>
                    <a:pt x="443" y="1466"/>
                  </a:cubicBezTo>
                  <a:cubicBezTo>
                    <a:pt x="413" y="1162"/>
                    <a:pt x="413" y="888"/>
                    <a:pt x="383" y="615"/>
                  </a:cubicBezTo>
                  <a:cubicBezTo>
                    <a:pt x="383" y="463"/>
                    <a:pt x="352" y="37"/>
                    <a:pt x="231" y="7"/>
                  </a:cubicBezTo>
                  <a:cubicBezTo>
                    <a:pt x="222" y="2"/>
                    <a:pt x="214" y="0"/>
                    <a:pt x="2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59"/>
          <p:cNvSpPr txBox="1"/>
          <p:nvPr>
            <p:ph idx="1" type="subTitle"/>
          </p:nvPr>
        </p:nvSpPr>
        <p:spPr>
          <a:xfrm>
            <a:off x="4269400" y="3378900"/>
            <a:ext cx="3957300" cy="8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1634" name="Google Shape;1634;p59"/>
          <p:cNvSpPr txBox="1"/>
          <p:nvPr>
            <p:ph type="title"/>
          </p:nvPr>
        </p:nvSpPr>
        <p:spPr>
          <a:xfrm>
            <a:off x="4269400" y="941875"/>
            <a:ext cx="4300800" cy="23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1635" name="Google Shape;1635;p59"/>
          <p:cNvSpPr/>
          <p:nvPr/>
        </p:nvSpPr>
        <p:spPr>
          <a:xfrm flipH="1">
            <a:off x="3152973" y="2093750"/>
            <a:ext cx="285216" cy="1207180"/>
          </a:xfrm>
          <a:custGeom>
            <a:rect b="b" l="l" r="r" t="t"/>
            <a:pathLst>
              <a:path extrusionOk="0" h="7991" w="8299">
                <a:moveTo>
                  <a:pt x="0" y="0"/>
                </a:moveTo>
                <a:lnTo>
                  <a:pt x="0" y="6493"/>
                </a:lnTo>
                <a:cubicBezTo>
                  <a:pt x="6" y="6493"/>
                  <a:pt x="12" y="6498"/>
                  <a:pt x="18" y="6504"/>
                </a:cubicBezTo>
                <a:cubicBezTo>
                  <a:pt x="23" y="6515"/>
                  <a:pt x="35" y="6533"/>
                  <a:pt x="46" y="6550"/>
                </a:cubicBezTo>
                <a:cubicBezTo>
                  <a:pt x="206" y="6555"/>
                  <a:pt x="371" y="6567"/>
                  <a:pt x="530" y="6589"/>
                </a:cubicBezTo>
                <a:cubicBezTo>
                  <a:pt x="735" y="6612"/>
                  <a:pt x="912" y="6629"/>
                  <a:pt x="1088" y="6658"/>
                </a:cubicBezTo>
                <a:cubicBezTo>
                  <a:pt x="1114" y="6648"/>
                  <a:pt x="1143" y="6644"/>
                  <a:pt x="1171" y="6644"/>
                </a:cubicBezTo>
                <a:cubicBezTo>
                  <a:pt x="1210" y="6644"/>
                  <a:pt x="1249" y="6653"/>
                  <a:pt x="1282" y="6669"/>
                </a:cubicBezTo>
                <a:cubicBezTo>
                  <a:pt x="1299" y="6675"/>
                  <a:pt x="1305" y="6686"/>
                  <a:pt x="1316" y="6698"/>
                </a:cubicBezTo>
                <a:cubicBezTo>
                  <a:pt x="1453" y="6726"/>
                  <a:pt x="1584" y="6766"/>
                  <a:pt x="1715" y="6817"/>
                </a:cubicBezTo>
                <a:cubicBezTo>
                  <a:pt x="1738" y="6829"/>
                  <a:pt x="1760" y="6840"/>
                  <a:pt x="1783" y="6863"/>
                </a:cubicBezTo>
                <a:cubicBezTo>
                  <a:pt x="1794" y="6857"/>
                  <a:pt x="1806" y="6857"/>
                  <a:pt x="1817" y="6857"/>
                </a:cubicBezTo>
                <a:cubicBezTo>
                  <a:pt x="1925" y="6851"/>
                  <a:pt x="2034" y="6834"/>
                  <a:pt x="2142" y="6823"/>
                </a:cubicBezTo>
                <a:lnTo>
                  <a:pt x="2222" y="6869"/>
                </a:lnTo>
                <a:cubicBezTo>
                  <a:pt x="2353" y="6880"/>
                  <a:pt x="2478" y="6954"/>
                  <a:pt x="2546" y="7068"/>
                </a:cubicBezTo>
                <a:cubicBezTo>
                  <a:pt x="2780" y="7108"/>
                  <a:pt x="2922" y="7187"/>
                  <a:pt x="3156" y="7313"/>
                </a:cubicBezTo>
                <a:cubicBezTo>
                  <a:pt x="3213" y="7341"/>
                  <a:pt x="3264" y="7381"/>
                  <a:pt x="3298" y="7432"/>
                </a:cubicBezTo>
                <a:cubicBezTo>
                  <a:pt x="3338" y="7449"/>
                  <a:pt x="3378" y="7461"/>
                  <a:pt x="3418" y="7461"/>
                </a:cubicBezTo>
                <a:cubicBezTo>
                  <a:pt x="3423" y="7455"/>
                  <a:pt x="3429" y="7444"/>
                  <a:pt x="3435" y="7432"/>
                </a:cubicBezTo>
                <a:cubicBezTo>
                  <a:pt x="3446" y="7449"/>
                  <a:pt x="3463" y="7467"/>
                  <a:pt x="3480" y="7478"/>
                </a:cubicBezTo>
                <a:cubicBezTo>
                  <a:pt x="3509" y="7501"/>
                  <a:pt x="3543" y="7518"/>
                  <a:pt x="3571" y="7535"/>
                </a:cubicBezTo>
                <a:lnTo>
                  <a:pt x="3668" y="7541"/>
                </a:lnTo>
                <a:cubicBezTo>
                  <a:pt x="3684" y="7564"/>
                  <a:pt x="3710" y="7577"/>
                  <a:pt x="3739" y="7577"/>
                </a:cubicBezTo>
                <a:cubicBezTo>
                  <a:pt x="3751" y="7577"/>
                  <a:pt x="3764" y="7574"/>
                  <a:pt x="3776" y="7569"/>
                </a:cubicBezTo>
                <a:cubicBezTo>
                  <a:pt x="3782" y="7575"/>
                  <a:pt x="3793" y="7575"/>
                  <a:pt x="3805" y="7580"/>
                </a:cubicBezTo>
                <a:cubicBezTo>
                  <a:pt x="3890" y="7580"/>
                  <a:pt x="3970" y="7575"/>
                  <a:pt x="4055" y="7575"/>
                </a:cubicBezTo>
                <a:cubicBezTo>
                  <a:pt x="4055" y="7536"/>
                  <a:pt x="4075" y="7525"/>
                  <a:pt x="4102" y="7525"/>
                </a:cubicBezTo>
                <a:cubicBezTo>
                  <a:pt x="4139" y="7525"/>
                  <a:pt x="4191" y="7547"/>
                  <a:pt x="4225" y="7547"/>
                </a:cubicBezTo>
                <a:cubicBezTo>
                  <a:pt x="4228" y="7547"/>
                  <a:pt x="4230" y="7546"/>
                  <a:pt x="4232" y="7546"/>
                </a:cubicBezTo>
                <a:cubicBezTo>
                  <a:pt x="4261" y="7575"/>
                  <a:pt x="4297" y="7588"/>
                  <a:pt x="4335" y="7588"/>
                </a:cubicBezTo>
                <a:cubicBezTo>
                  <a:pt x="4343" y="7588"/>
                  <a:pt x="4350" y="7587"/>
                  <a:pt x="4357" y="7586"/>
                </a:cubicBezTo>
                <a:cubicBezTo>
                  <a:pt x="4414" y="7575"/>
                  <a:pt x="4465" y="7563"/>
                  <a:pt x="4494" y="7518"/>
                </a:cubicBezTo>
                <a:cubicBezTo>
                  <a:pt x="4534" y="7447"/>
                  <a:pt x="4554" y="7411"/>
                  <a:pt x="4588" y="7411"/>
                </a:cubicBezTo>
                <a:cubicBezTo>
                  <a:pt x="4622" y="7411"/>
                  <a:pt x="4671" y="7447"/>
                  <a:pt x="4767" y="7518"/>
                </a:cubicBezTo>
                <a:cubicBezTo>
                  <a:pt x="4773" y="7523"/>
                  <a:pt x="4784" y="7535"/>
                  <a:pt x="4790" y="7535"/>
                </a:cubicBezTo>
                <a:cubicBezTo>
                  <a:pt x="4805" y="7535"/>
                  <a:pt x="4826" y="7540"/>
                  <a:pt x="4839" y="7540"/>
                </a:cubicBezTo>
                <a:cubicBezTo>
                  <a:pt x="4846" y="7540"/>
                  <a:pt x="4851" y="7539"/>
                  <a:pt x="4853" y="7535"/>
                </a:cubicBezTo>
                <a:cubicBezTo>
                  <a:pt x="4864" y="7501"/>
                  <a:pt x="4904" y="7495"/>
                  <a:pt x="4955" y="7495"/>
                </a:cubicBezTo>
                <a:cubicBezTo>
                  <a:pt x="4950" y="7501"/>
                  <a:pt x="4944" y="7512"/>
                  <a:pt x="4938" y="7518"/>
                </a:cubicBezTo>
                <a:cubicBezTo>
                  <a:pt x="4915" y="7535"/>
                  <a:pt x="4898" y="7546"/>
                  <a:pt x="4927" y="7580"/>
                </a:cubicBezTo>
                <a:cubicBezTo>
                  <a:pt x="4954" y="7603"/>
                  <a:pt x="4977" y="7618"/>
                  <a:pt x="5000" y="7618"/>
                </a:cubicBezTo>
                <a:cubicBezTo>
                  <a:pt x="5006" y="7618"/>
                  <a:pt x="5012" y="7617"/>
                  <a:pt x="5018" y="7615"/>
                </a:cubicBezTo>
                <a:cubicBezTo>
                  <a:pt x="5046" y="7602"/>
                  <a:pt x="5078" y="7598"/>
                  <a:pt x="5112" y="7598"/>
                </a:cubicBezTo>
                <a:cubicBezTo>
                  <a:pt x="5152" y="7598"/>
                  <a:pt x="5194" y="7603"/>
                  <a:pt x="5234" y="7603"/>
                </a:cubicBezTo>
                <a:cubicBezTo>
                  <a:pt x="5253" y="7565"/>
                  <a:pt x="5288" y="7554"/>
                  <a:pt x="5330" y="7554"/>
                </a:cubicBezTo>
                <a:cubicBezTo>
                  <a:pt x="5365" y="7554"/>
                  <a:pt x="5404" y="7561"/>
                  <a:pt x="5445" y="7569"/>
                </a:cubicBezTo>
                <a:cubicBezTo>
                  <a:pt x="5456" y="7572"/>
                  <a:pt x="5466" y="7574"/>
                  <a:pt x="5477" y="7574"/>
                </a:cubicBezTo>
                <a:cubicBezTo>
                  <a:pt x="5506" y="7574"/>
                  <a:pt x="5534" y="7563"/>
                  <a:pt x="5559" y="7546"/>
                </a:cubicBezTo>
                <a:cubicBezTo>
                  <a:pt x="5578" y="7531"/>
                  <a:pt x="5605" y="7523"/>
                  <a:pt x="5632" y="7523"/>
                </a:cubicBezTo>
                <a:cubicBezTo>
                  <a:pt x="5646" y="7523"/>
                  <a:pt x="5660" y="7525"/>
                  <a:pt x="5673" y="7529"/>
                </a:cubicBezTo>
                <a:cubicBezTo>
                  <a:pt x="5747" y="7546"/>
                  <a:pt x="5827" y="7563"/>
                  <a:pt x="5901" y="7580"/>
                </a:cubicBezTo>
                <a:cubicBezTo>
                  <a:pt x="5946" y="7592"/>
                  <a:pt x="5895" y="7575"/>
                  <a:pt x="5923" y="7609"/>
                </a:cubicBezTo>
                <a:cubicBezTo>
                  <a:pt x="5929" y="7620"/>
                  <a:pt x="5923" y="7643"/>
                  <a:pt x="5906" y="7649"/>
                </a:cubicBezTo>
                <a:lnTo>
                  <a:pt x="5889" y="7649"/>
                </a:lnTo>
                <a:cubicBezTo>
                  <a:pt x="6037" y="7672"/>
                  <a:pt x="6180" y="7717"/>
                  <a:pt x="6368" y="7746"/>
                </a:cubicBezTo>
                <a:cubicBezTo>
                  <a:pt x="6425" y="7757"/>
                  <a:pt x="6487" y="7763"/>
                  <a:pt x="6544" y="7774"/>
                </a:cubicBezTo>
                <a:lnTo>
                  <a:pt x="6652" y="7763"/>
                </a:lnTo>
                <a:cubicBezTo>
                  <a:pt x="6681" y="7751"/>
                  <a:pt x="6709" y="7746"/>
                  <a:pt x="6744" y="7740"/>
                </a:cubicBezTo>
                <a:cubicBezTo>
                  <a:pt x="6766" y="7740"/>
                  <a:pt x="6789" y="7746"/>
                  <a:pt x="6806" y="7757"/>
                </a:cubicBezTo>
                <a:cubicBezTo>
                  <a:pt x="6812" y="7763"/>
                  <a:pt x="6818" y="7768"/>
                  <a:pt x="6812" y="7780"/>
                </a:cubicBezTo>
                <a:lnTo>
                  <a:pt x="6812" y="7785"/>
                </a:lnTo>
                <a:cubicBezTo>
                  <a:pt x="6909" y="7797"/>
                  <a:pt x="7006" y="7803"/>
                  <a:pt x="7102" y="7814"/>
                </a:cubicBezTo>
                <a:cubicBezTo>
                  <a:pt x="7285" y="7825"/>
                  <a:pt x="7467" y="7837"/>
                  <a:pt x="7649" y="7848"/>
                </a:cubicBezTo>
                <a:cubicBezTo>
                  <a:pt x="7735" y="7848"/>
                  <a:pt x="7820" y="7905"/>
                  <a:pt x="7848" y="7990"/>
                </a:cubicBezTo>
                <a:cubicBezTo>
                  <a:pt x="7894" y="7979"/>
                  <a:pt x="7940" y="7973"/>
                  <a:pt x="7991" y="7968"/>
                </a:cubicBezTo>
                <a:cubicBezTo>
                  <a:pt x="7991" y="7956"/>
                  <a:pt x="7991" y="7945"/>
                  <a:pt x="7997" y="7945"/>
                </a:cubicBezTo>
                <a:cubicBezTo>
                  <a:pt x="8019" y="7934"/>
                  <a:pt x="8048" y="7928"/>
                  <a:pt x="8076" y="7928"/>
                </a:cubicBezTo>
                <a:cubicBezTo>
                  <a:pt x="8150" y="7928"/>
                  <a:pt x="8224" y="7928"/>
                  <a:pt x="8298" y="7922"/>
                </a:cubicBezTo>
                <a:lnTo>
                  <a:pt x="8298" y="0"/>
                </a:lnTo>
                <a:close/>
              </a:path>
            </a:pathLst>
          </a:custGeom>
          <a:solidFill>
            <a:srgbClr val="FEFEFE">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9"/>
          <p:cNvSpPr/>
          <p:nvPr/>
        </p:nvSpPr>
        <p:spPr>
          <a:xfrm rot="693600">
            <a:off x="794080" y="4440351"/>
            <a:ext cx="962889" cy="263670"/>
          </a:xfrm>
          <a:custGeom>
            <a:rect b="b" l="l" r="r" t="t"/>
            <a:pathLst>
              <a:path extrusionOk="0" h="2615" w="13248">
                <a:moveTo>
                  <a:pt x="189" y="0"/>
                </a:moveTo>
                <a:cubicBezTo>
                  <a:pt x="177" y="57"/>
                  <a:pt x="166" y="120"/>
                  <a:pt x="143" y="177"/>
                </a:cubicBezTo>
                <a:cubicBezTo>
                  <a:pt x="132" y="194"/>
                  <a:pt x="126" y="205"/>
                  <a:pt x="120" y="228"/>
                </a:cubicBezTo>
                <a:cubicBezTo>
                  <a:pt x="120" y="251"/>
                  <a:pt x="120" y="239"/>
                  <a:pt x="132" y="256"/>
                </a:cubicBezTo>
                <a:cubicBezTo>
                  <a:pt x="137" y="273"/>
                  <a:pt x="149" y="290"/>
                  <a:pt x="166" y="308"/>
                </a:cubicBezTo>
                <a:cubicBezTo>
                  <a:pt x="194" y="365"/>
                  <a:pt x="206" y="427"/>
                  <a:pt x="189" y="490"/>
                </a:cubicBezTo>
                <a:cubicBezTo>
                  <a:pt x="177" y="552"/>
                  <a:pt x="137" y="541"/>
                  <a:pt x="92" y="570"/>
                </a:cubicBezTo>
                <a:cubicBezTo>
                  <a:pt x="29" y="598"/>
                  <a:pt x="86" y="655"/>
                  <a:pt x="103" y="695"/>
                </a:cubicBezTo>
                <a:cubicBezTo>
                  <a:pt x="120" y="729"/>
                  <a:pt x="126" y="775"/>
                  <a:pt x="115" y="814"/>
                </a:cubicBezTo>
                <a:cubicBezTo>
                  <a:pt x="92" y="866"/>
                  <a:pt x="63" y="917"/>
                  <a:pt x="29" y="963"/>
                </a:cubicBezTo>
                <a:cubicBezTo>
                  <a:pt x="6" y="1014"/>
                  <a:pt x="1" y="1076"/>
                  <a:pt x="6" y="1133"/>
                </a:cubicBezTo>
                <a:cubicBezTo>
                  <a:pt x="1" y="1185"/>
                  <a:pt x="12" y="1242"/>
                  <a:pt x="46" y="1287"/>
                </a:cubicBezTo>
                <a:cubicBezTo>
                  <a:pt x="69" y="1310"/>
                  <a:pt x="92" y="1333"/>
                  <a:pt x="109" y="1361"/>
                </a:cubicBezTo>
                <a:cubicBezTo>
                  <a:pt x="126" y="1384"/>
                  <a:pt x="115" y="1390"/>
                  <a:pt x="109" y="1418"/>
                </a:cubicBezTo>
                <a:cubicBezTo>
                  <a:pt x="86" y="1515"/>
                  <a:pt x="18" y="1623"/>
                  <a:pt x="40" y="1731"/>
                </a:cubicBezTo>
                <a:cubicBezTo>
                  <a:pt x="46" y="1771"/>
                  <a:pt x="58" y="1805"/>
                  <a:pt x="80" y="1845"/>
                </a:cubicBezTo>
                <a:cubicBezTo>
                  <a:pt x="92" y="1868"/>
                  <a:pt x="109" y="1891"/>
                  <a:pt x="126" y="1914"/>
                </a:cubicBezTo>
                <a:cubicBezTo>
                  <a:pt x="143" y="1931"/>
                  <a:pt x="154" y="1953"/>
                  <a:pt x="166" y="1976"/>
                </a:cubicBezTo>
                <a:cubicBezTo>
                  <a:pt x="183" y="2027"/>
                  <a:pt x="194" y="2084"/>
                  <a:pt x="189" y="2141"/>
                </a:cubicBezTo>
                <a:cubicBezTo>
                  <a:pt x="200" y="2193"/>
                  <a:pt x="189" y="2244"/>
                  <a:pt x="160" y="2284"/>
                </a:cubicBezTo>
                <a:cubicBezTo>
                  <a:pt x="126" y="2312"/>
                  <a:pt x="109" y="2352"/>
                  <a:pt x="103" y="2398"/>
                </a:cubicBezTo>
                <a:cubicBezTo>
                  <a:pt x="97" y="2466"/>
                  <a:pt x="103" y="2540"/>
                  <a:pt x="109" y="2608"/>
                </a:cubicBezTo>
                <a:lnTo>
                  <a:pt x="109" y="2614"/>
                </a:lnTo>
                <a:lnTo>
                  <a:pt x="13088" y="2614"/>
                </a:lnTo>
                <a:cubicBezTo>
                  <a:pt x="13094" y="2557"/>
                  <a:pt x="13094" y="2500"/>
                  <a:pt x="13100" y="2443"/>
                </a:cubicBezTo>
                <a:cubicBezTo>
                  <a:pt x="13105" y="2386"/>
                  <a:pt x="13111" y="2335"/>
                  <a:pt x="13122" y="2284"/>
                </a:cubicBezTo>
                <a:cubicBezTo>
                  <a:pt x="13128" y="2261"/>
                  <a:pt x="13139" y="2238"/>
                  <a:pt x="13156" y="2227"/>
                </a:cubicBezTo>
                <a:cubicBezTo>
                  <a:pt x="13185" y="2198"/>
                  <a:pt x="13202" y="2164"/>
                  <a:pt x="13219" y="2124"/>
                </a:cubicBezTo>
                <a:cubicBezTo>
                  <a:pt x="13225" y="2050"/>
                  <a:pt x="13219" y="1982"/>
                  <a:pt x="13202" y="1914"/>
                </a:cubicBezTo>
                <a:cubicBezTo>
                  <a:pt x="13191" y="1868"/>
                  <a:pt x="13179" y="1822"/>
                  <a:pt x="13156" y="1783"/>
                </a:cubicBezTo>
                <a:cubicBezTo>
                  <a:pt x="13145" y="1771"/>
                  <a:pt x="13134" y="1771"/>
                  <a:pt x="13128" y="1754"/>
                </a:cubicBezTo>
                <a:cubicBezTo>
                  <a:pt x="13128" y="1737"/>
                  <a:pt x="13128" y="1714"/>
                  <a:pt x="13128" y="1697"/>
                </a:cubicBezTo>
                <a:cubicBezTo>
                  <a:pt x="13128" y="1657"/>
                  <a:pt x="13128" y="1635"/>
                  <a:pt x="13151" y="1612"/>
                </a:cubicBezTo>
                <a:cubicBezTo>
                  <a:pt x="13174" y="1589"/>
                  <a:pt x="13202" y="1566"/>
                  <a:pt x="13213" y="1538"/>
                </a:cubicBezTo>
                <a:cubicBezTo>
                  <a:pt x="13219" y="1509"/>
                  <a:pt x="13231" y="1475"/>
                  <a:pt x="13242" y="1441"/>
                </a:cubicBezTo>
                <a:cubicBezTo>
                  <a:pt x="13248" y="1327"/>
                  <a:pt x="13242" y="1213"/>
                  <a:pt x="13231" y="1105"/>
                </a:cubicBezTo>
                <a:cubicBezTo>
                  <a:pt x="13213" y="1071"/>
                  <a:pt x="13219" y="1025"/>
                  <a:pt x="13196" y="1002"/>
                </a:cubicBezTo>
                <a:cubicBezTo>
                  <a:pt x="13168" y="985"/>
                  <a:pt x="13139" y="974"/>
                  <a:pt x="13122" y="951"/>
                </a:cubicBezTo>
                <a:cubicBezTo>
                  <a:pt x="13105" y="923"/>
                  <a:pt x="13117" y="894"/>
                  <a:pt x="13111" y="860"/>
                </a:cubicBezTo>
                <a:cubicBezTo>
                  <a:pt x="13100" y="820"/>
                  <a:pt x="13094" y="780"/>
                  <a:pt x="13100" y="740"/>
                </a:cubicBezTo>
                <a:cubicBezTo>
                  <a:pt x="13105" y="712"/>
                  <a:pt x="13117" y="678"/>
                  <a:pt x="13128" y="655"/>
                </a:cubicBezTo>
                <a:cubicBezTo>
                  <a:pt x="13145" y="621"/>
                  <a:pt x="13151" y="592"/>
                  <a:pt x="13168" y="558"/>
                </a:cubicBezTo>
                <a:cubicBezTo>
                  <a:pt x="13191" y="513"/>
                  <a:pt x="13213" y="484"/>
                  <a:pt x="13185" y="439"/>
                </a:cubicBezTo>
                <a:cubicBezTo>
                  <a:pt x="13156" y="387"/>
                  <a:pt x="13105" y="296"/>
                  <a:pt x="13043" y="296"/>
                </a:cubicBezTo>
                <a:cubicBezTo>
                  <a:pt x="13043" y="268"/>
                  <a:pt x="13020" y="262"/>
                  <a:pt x="13014" y="239"/>
                </a:cubicBezTo>
                <a:cubicBezTo>
                  <a:pt x="13008" y="222"/>
                  <a:pt x="13003" y="199"/>
                  <a:pt x="13003" y="177"/>
                </a:cubicBezTo>
                <a:cubicBezTo>
                  <a:pt x="12997" y="142"/>
                  <a:pt x="12997" y="103"/>
                  <a:pt x="13003" y="68"/>
                </a:cubicBezTo>
                <a:cubicBezTo>
                  <a:pt x="13003" y="46"/>
                  <a:pt x="12997" y="23"/>
                  <a:pt x="13003" y="0"/>
                </a:cubicBezTo>
                <a:close/>
              </a:path>
            </a:pathLst>
          </a:custGeom>
          <a:solidFill>
            <a:srgbClr val="FEFEFE">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9"/>
          <p:cNvSpPr/>
          <p:nvPr/>
        </p:nvSpPr>
        <p:spPr>
          <a:xfrm rot="693600">
            <a:off x="1668480" y="418126"/>
            <a:ext cx="962889" cy="263670"/>
          </a:xfrm>
          <a:custGeom>
            <a:rect b="b" l="l" r="r" t="t"/>
            <a:pathLst>
              <a:path extrusionOk="0" h="2615" w="13248">
                <a:moveTo>
                  <a:pt x="189" y="0"/>
                </a:moveTo>
                <a:cubicBezTo>
                  <a:pt x="177" y="57"/>
                  <a:pt x="166" y="120"/>
                  <a:pt x="143" y="177"/>
                </a:cubicBezTo>
                <a:cubicBezTo>
                  <a:pt x="132" y="194"/>
                  <a:pt x="126" y="205"/>
                  <a:pt x="120" y="228"/>
                </a:cubicBezTo>
                <a:cubicBezTo>
                  <a:pt x="120" y="251"/>
                  <a:pt x="120" y="239"/>
                  <a:pt x="132" y="256"/>
                </a:cubicBezTo>
                <a:cubicBezTo>
                  <a:pt x="137" y="273"/>
                  <a:pt x="149" y="290"/>
                  <a:pt x="166" y="308"/>
                </a:cubicBezTo>
                <a:cubicBezTo>
                  <a:pt x="194" y="365"/>
                  <a:pt x="206" y="427"/>
                  <a:pt x="189" y="490"/>
                </a:cubicBezTo>
                <a:cubicBezTo>
                  <a:pt x="177" y="552"/>
                  <a:pt x="137" y="541"/>
                  <a:pt x="92" y="570"/>
                </a:cubicBezTo>
                <a:cubicBezTo>
                  <a:pt x="29" y="598"/>
                  <a:pt x="86" y="655"/>
                  <a:pt x="103" y="695"/>
                </a:cubicBezTo>
                <a:cubicBezTo>
                  <a:pt x="120" y="729"/>
                  <a:pt x="126" y="775"/>
                  <a:pt x="115" y="814"/>
                </a:cubicBezTo>
                <a:cubicBezTo>
                  <a:pt x="92" y="866"/>
                  <a:pt x="63" y="917"/>
                  <a:pt x="29" y="963"/>
                </a:cubicBezTo>
                <a:cubicBezTo>
                  <a:pt x="6" y="1014"/>
                  <a:pt x="1" y="1076"/>
                  <a:pt x="6" y="1133"/>
                </a:cubicBezTo>
                <a:cubicBezTo>
                  <a:pt x="1" y="1185"/>
                  <a:pt x="12" y="1242"/>
                  <a:pt x="46" y="1287"/>
                </a:cubicBezTo>
                <a:cubicBezTo>
                  <a:pt x="69" y="1310"/>
                  <a:pt x="92" y="1333"/>
                  <a:pt x="109" y="1361"/>
                </a:cubicBezTo>
                <a:cubicBezTo>
                  <a:pt x="126" y="1384"/>
                  <a:pt x="115" y="1390"/>
                  <a:pt x="109" y="1418"/>
                </a:cubicBezTo>
                <a:cubicBezTo>
                  <a:pt x="86" y="1515"/>
                  <a:pt x="18" y="1623"/>
                  <a:pt x="40" y="1731"/>
                </a:cubicBezTo>
                <a:cubicBezTo>
                  <a:pt x="46" y="1771"/>
                  <a:pt x="58" y="1805"/>
                  <a:pt x="80" y="1845"/>
                </a:cubicBezTo>
                <a:cubicBezTo>
                  <a:pt x="92" y="1868"/>
                  <a:pt x="109" y="1891"/>
                  <a:pt x="126" y="1914"/>
                </a:cubicBezTo>
                <a:cubicBezTo>
                  <a:pt x="143" y="1931"/>
                  <a:pt x="154" y="1953"/>
                  <a:pt x="166" y="1976"/>
                </a:cubicBezTo>
                <a:cubicBezTo>
                  <a:pt x="183" y="2027"/>
                  <a:pt x="194" y="2084"/>
                  <a:pt x="189" y="2141"/>
                </a:cubicBezTo>
                <a:cubicBezTo>
                  <a:pt x="200" y="2193"/>
                  <a:pt x="189" y="2244"/>
                  <a:pt x="160" y="2284"/>
                </a:cubicBezTo>
                <a:cubicBezTo>
                  <a:pt x="126" y="2312"/>
                  <a:pt x="109" y="2352"/>
                  <a:pt x="103" y="2398"/>
                </a:cubicBezTo>
                <a:cubicBezTo>
                  <a:pt x="97" y="2466"/>
                  <a:pt x="103" y="2540"/>
                  <a:pt x="109" y="2608"/>
                </a:cubicBezTo>
                <a:lnTo>
                  <a:pt x="109" y="2614"/>
                </a:lnTo>
                <a:lnTo>
                  <a:pt x="13088" y="2614"/>
                </a:lnTo>
                <a:cubicBezTo>
                  <a:pt x="13094" y="2557"/>
                  <a:pt x="13094" y="2500"/>
                  <a:pt x="13100" y="2443"/>
                </a:cubicBezTo>
                <a:cubicBezTo>
                  <a:pt x="13105" y="2386"/>
                  <a:pt x="13111" y="2335"/>
                  <a:pt x="13122" y="2284"/>
                </a:cubicBezTo>
                <a:cubicBezTo>
                  <a:pt x="13128" y="2261"/>
                  <a:pt x="13139" y="2238"/>
                  <a:pt x="13156" y="2227"/>
                </a:cubicBezTo>
                <a:cubicBezTo>
                  <a:pt x="13185" y="2198"/>
                  <a:pt x="13202" y="2164"/>
                  <a:pt x="13219" y="2124"/>
                </a:cubicBezTo>
                <a:cubicBezTo>
                  <a:pt x="13225" y="2050"/>
                  <a:pt x="13219" y="1982"/>
                  <a:pt x="13202" y="1914"/>
                </a:cubicBezTo>
                <a:cubicBezTo>
                  <a:pt x="13191" y="1868"/>
                  <a:pt x="13179" y="1822"/>
                  <a:pt x="13156" y="1783"/>
                </a:cubicBezTo>
                <a:cubicBezTo>
                  <a:pt x="13145" y="1771"/>
                  <a:pt x="13134" y="1771"/>
                  <a:pt x="13128" y="1754"/>
                </a:cubicBezTo>
                <a:cubicBezTo>
                  <a:pt x="13128" y="1737"/>
                  <a:pt x="13128" y="1714"/>
                  <a:pt x="13128" y="1697"/>
                </a:cubicBezTo>
                <a:cubicBezTo>
                  <a:pt x="13128" y="1657"/>
                  <a:pt x="13128" y="1635"/>
                  <a:pt x="13151" y="1612"/>
                </a:cubicBezTo>
                <a:cubicBezTo>
                  <a:pt x="13174" y="1589"/>
                  <a:pt x="13202" y="1566"/>
                  <a:pt x="13213" y="1538"/>
                </a:cubicBezTo>
                <a:cubicBezTo>
                  <a:pt x="13219" y="1509"/>
                  <a:pt x="13231" y="1475"/>
                  <a:pt x="13242" y="1441"/>
                </a:cubicBezTo>
                <a:cubicBezTo>
                  <a:pt x="13248" y="1327"/>
                  <a:pt x="13242" y="1213"/>
                  <a:pt x="13231" y="1105"/>
                </a:cubicBezTo>
                <a:cubicBezTo>
                  <a:pt x="13213" y="1071"/>
                  <a:pt x="13219" y="1025"/>
                  <a:pt x="13196" y="1002"/>
                </a:cubicBezTo>
                <a:cubicBezTo>
                  <a:pt x="13168" y="985"/>
                  <a:pt x="13139" y="974"/>
                  <a:pt x="13122" y="951"/>
                </a:cubicBezTo>
                <a:cubicBezTo>
                  <a:pt x="13105" y="923"/>
                  <a:pt x="13117" y="894"/>
                  <a:pt x="13111" y="860"/>
                </a:cubicBezTo>
                <a:cubicBezTo>
                  <a:pt x="13100" y="820"/>
                  <a:pt x="13094" y="780"/>
                  <a:pt x="13100" y="740"/>
                </a:cubicBezTo>
                <a:cubicBezTo>
                  <a:pt x="13105" y="712"/>
                  <a:pt x="13117" y="678"/>
                  <a:pt x="13128" y="655"/>
                </a:cubicBezTo>
                <a:cubicBezTo>
                  <a:pt x="13145" y="621"/>
                  <a:pt x="13151" y="592"/>
                  <a:pt x="13168" y="558"/>
                </a:cubicBezTo>
                <a:cubicBezTo>
                  <a:pt x="13191" y="513"/>
                  <a:pt x="13213" y="484"/>
                  <a:pt x="13185" y="439"/>
                </a:cubicBezTo>
                <a:cubicBezTo>
                  <a:pt x="13156" y="387"/>
                  <a:pt x="13105" y="296"/>
                  <a:pt x="13043" y="296"/>
                </a:cubicBezTo>
                <a:cubicBezTo>
                  <a:pt x="13043" y="268"/>
                  <a:pt x="13020" y="262"/>
                  <a:pt x="13014" y="239"/>
                </a:cubicBezTo>
                <a:cubicBezTo>
                  <a:pt x="13008" y="222"/>
                  <a:pt x="13003" y="199"/>
                  <a:pt x="13003" y="177"/>
                </a:cubicBezTo>
                <a:cubicBezTo>
                  <a:pt x="12997" y="142"/>
                  <a:pt x="12997" y="103"/>
                  <a:pt x="13003" y="68"/>
                </a:cubicBezTo>
                <a:cubicBezTo>
                  <a:pt x="13003" y="46"/>
                  <a:pt x="12997" y="23"/>
                  <a:pt x="13003" y="0"/>
                </a:cubicBezTo>
                <a:close/>
              </a:path>
            </a:pathLst>
          </a:custGeom>
          <a:solidFill>
            <a:srgbClr val="FEFEFE">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8" name="Google Shape;1638;p59"/>
          <p:cNvPicPr preferRelativeResize="0"/>
          <p:nvPr/>
        </p:nvPicPr>
        <p:blipFill rotWithShape="1">
          <a:blip r:embed="rId3">
            <a:alphaModFix/>
          </a:blip>
          <a:srcRect b="0" l="8092" r="23554" t="0"/>
          <a:stretch/>
        </p:blipFill>
        <p:spPr>
          <a:xfrm>
            <a:off x="752724" y="1145525"/>
            <a:ext cx="3118751" cy="3041200"/>
          </a:xfrm>
          <a:prstGeom prst="rect">
            <a:avLst/>
          </a:prstGeom>
          <a:noFill/>
          <a:ln>
            <a:noFill/>
          </a:ln>
        </p:spPr>
      </p:pic>
      <p:sp>
        <p:nvSpPr>
          <p:cNvPr id="1639" name="Google Shape;1639;p59"/>
          <p:cNvSpPr/>
          <p:nvPr/>
        </p:nvSpPr>
        <p:spPr>
          <a:xfrm rot="-781133">
            <a:off x="1621871" y="3572017"/>
            <a:ext cx="1274459" cy="1274459"/>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9"/>
          <p:cNvSpPr/>
          <p:nvPr/>
        </p:nvSpPr>
        <p:spPr>
          <a:xfrm rot="-1083067">
            <a:off x="857751" y="830175"/>
            <a:ext cx="835524" cy="835524"/>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60"/>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Speech from 1941</a:t>
            </a:r>
            <a:endParaRPr/>
          </a:p>
        </p:txBody>
      </p:sp>
      <p:sp>
        <p:nvSpPr>
          <p:cNvPr id="1646" name="Google Shape;1646;p60"/>
          <p:cNvSpPr/>
          <p:nvPr/>
        </p:nvSpPr>
        <p:spPr>
          <a:xfrm>
            <a:off x="4292925" y="1764775"/>
            <a:ext cx="3777600" cy="205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0"/>
          <p:cNvSpPr txBox="1"/>
          <p:nvPr>
            <p:ph idx="4294967295" type="body"/>
          </p:nvPr>
        </p:nvSpPr>
        <p:spPr>
          <a:xfrm>
            <a:off x="4472625" y="2794163"/>
            <a:ext cx="3418200" cy="8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t>Mercury is the closest planet to the Sun and the smallest one in the Solar System—it’s only a bit larger than the Moon</a:t>
            </a:r>
            <a:endParaRPr/>
          </a:p>
        </p:txBody>
      </p:sp>
      <p:sp>
        <p:nvSpPr>
          <p:cNvPr id="1648" name="Google Shape;1648;p60"/>
          <p:cNvSpPr txBox="1"/>
          <p:nvPr/>
        </p:nvSpPr>
        <p:spPr>
          <a:xfrm>
            <a:off x="4472625" y="1890388"/>
            <a:ext cx="34182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Chau Philomene One"/>
                <a:ea typeface="Chau Philomene One"/>
                <a:cs typeface="Chau Philomene One"/>
                <a:sym typeface="Chau Philomene One"/>
              </a:rPr>
              <a:t>Read carefully and analyze the following text</a:t>
            </a:r>
            <a:endParaRPr sz="2400">
              <a:solidFill>
                <a:schemeClr val="dk1"/>
              </a:solidFill>
              <a:latin typeface="Chau Philomene One"/>
              <a:ea typeface="Chau Philomene One"/>
              <a:cs typeface="Chau Philomene One"/>
              <a:sym typeface="Chau Philomene One"/>
            </a:endParaRPr>
          </a:p>
        </p:txBody>
      </p:sp>
      <p:grpSp>
        <p:nvGrpSpPr>
          <p:cNvPr id="1649" name="Google Shape;1649;p60"/>
          <p:cNvGrpSpPr/>
          <p:nvPr/>
        </p:nvGrpSpPr>
        <p:grpSpPr>
          <a:xfrm>
            <a:off x="952775" y="1912525"/>
            <a:ext cx="3041110" cy="1904852"/>
            <a:chOff x="952775" y="1912525"/>
            <a:chExt cx="3041110" cy="1904852"/>
          </a:xfrm>
        </p:grpSpPr>
        <p:sp>
          <p:nvSpPr>
            <p:cNvPr id="1650" name="Google Shape;1650;p60"/>
            <p:cNvSpPr/>
            <p:nvPr/>
          </p:nvSpPr>
          <p:spPr>
            <a:xfrm>
              <a:off x="1061390" y="3687677"/>
              <a:ext cx="2917757" cy="129700"/>
            </a:xfrm>
            <a:custGeom>
              <a:rect b="b" l="l" r="r" t="t"/>
              <a:pathLst>
                <a:path extrusionOk="0" h="3285" w="73900">
                  <a:moveTo>
                    <a:pt x="15774" y="0"/>
                  </a:moveTo>
                  <a:cubicBezTo>
                    <a:pt x="6541" y="0"/>
                    <a:pt x="526" y="275"/>
                    <a:pt x="266" y="1676"/>
                  </a:cubicBezTo>
                  <a:cubicBezTo>
                    <a:pt x="0" y="3064"/>
                    <a:pt x="7734" y="3285"/>
                    <a:pt x="19112" y="3285"/>
                  </a:cubicBezTo>
                  <a:cubicBezTo>
                    <a:pt x="24426" y="3285"/>
                    <a:pt x="30535" y="3237"/>
                    <a:pt x="36996" y="3237"/>
                  </a:cubicBezTo>
                  <a:cubicBezTo>
                    <a:pt x="42238" y="3237"/>
                    <a:pt x="47239" y="3259"/>
                    <a:pt x="51770" y="3259"/>
                  </a:cubicBezTo>
                  <a:cubicBezTo>
                    <a:pt x="64773" y="3259"/>
                    <a:pt x="73900" y="3077"/>
                    <a:pt x="73737" y="1676"/>
                  </a:cubicBezTo>
                  <a:cubicBezTo>
                    <a:pt x="73567" y="275"/>
                    <a:pt x="67528" y="0"/>
                    <a:pt x="58262" y="0"/>
                  </a:cubicBezTo>
                  <a:cubicBezTo>
                    <a:pt x="52281" y="0"/>
                    <a:pt x="44956" y="115"/>
                    <a:pt x="36996" y="115"/>
                  </a:cubicBezTo>
                  <a:cubicBezTo>
                    <a:pt x="29036" y="115"/>
                    <a:pt x="21734" y="0"/>
                    <a:pt x="15774" y="0"/>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0"/>
            <p:cNvSpPr/>
            <p:nvPr/>
          </p:nvSpPr>
          <p:spPr>
            <a:xfrm>
              <a:off x="1947168" y="3407946"/>
              <a:ext cx="127134" cy="286406"/>
            </a:xfrm>
            <a:custGeom>
              <a:rect b="b" l="l" r="r" t="t"/>
              <a:pathLst>
                <a:path extrusionOk="0" h="7254" w="3220">
                  <a:moveTo>
                    <a:pt x="1534" y="0"/>
                  </a:moveTo>
                  <a:cubicBezTo>
                    <a:pt x="1003" y="0"/>
                    <a:pt x="448" y="295"/>
                    <a:pt x="244" y="761"/>
                  </a:cubicBezTo>
                  <a:cubicBezTo>
                    <a:pt x="110" y="1115"/>
                    <a:pt x="49" y="1481"/>
                    <a:pt x="49" y="1859"/>
                  </a:cubicBezTo>
                  <a:cubicBezTo>
                    <a:pt x="1" y="2664"/>
                    <a:pt x="25" y="3456"/>
                    <a:pt x="122" y="4261"/>
                  </a:cubicBezTo>
                  <a:cubicBezTo>
                    <a:pt x="183" y="4688"/>
                    <a:pt x="208" y="5139"/>
                    <a:pt x="318" y="5578"/>
                  </a:cubicBezTo>
                  <a:cubicBezTo>
                    <a:pt x="354" y="5761"/>
                    <a:pt x="476" y="6907"/>
                    <a:pt x="561" y="7078"/>
                  </a:cubicBezTo>
                  <a:cubicBezTo>
                    <a:pt x="629" y="7210"/>
                    <a:pt x="706" y="7253"/>
                    <a:pt x="792" y="7253"/>
                  </a:cubicBezTo>
                  <a:cubicBezTo>
                    <a:pt x="955" y="7253"/>
                    <a:pt x="1154" y="7098"/>
                    <a:pt x="1399" y="7098"/>
                  </a:cubicBezTo>
                  <a:cubicBezTo>
                    <a:pt x="1466" y="7098"/>
                    <a:pt x="1536" y="7109"/>
                    <a:pt x="1610" y="7139"/>
                  </a:cubicBezTo>
                  <a:cubicBezTo>
                    <a:pt x="1721" y="7179"/>
                    <a:pt x="1841" y="7203"/>
                    <a:pt x="1962" y="7203"/>
                  </a:cubicBezTo>
                  <a:cubicBezTo>
                    <a:pt x="1987" y="7203"/>
                    <a:pt x="2012" y="7202"/>
                    <a:pt x="2037" y="7200"/>
                  </a:cubicBezTo>
                  <a:cubicBezTo>
                    <a:pt x="2171" y="7163"/>
                    <a:pt x="2293" y="7102"/>
                    <a:pt x="2391" y="7005"/>
                  </a:cubicBezTo>
                  <a:cubicBezTo>
                    <a:pt x="3061" y="6456"/>
                    <a:pt x="3061" y="6395"/>
                    <a:pt x="3049" y="5517"/>
                  </a:cubicBezTo>
                  <a:cubicBezTo>
                    <a:pt x="3037" y="4395"/>
                    <a:pt x="3220" y="1651"/>
                    <a:pt x="3049" y="542"/>
                  </a:cubicBezTo>
                  <a:cubicBezTo>
                    <a:pt x="3030" y="436"/>
                    <a:pt x="2983" y="405"/>
                    <a:pt x="2920" y="405"/>
                  </a:cubicBezTo>
                  <a:cubicBezTo>
                    <a:pt x="2833" y="405"/>
                    <a:pt x="2717" y="463"/>
                    <a:pt x="2602" y="463"/>
                  </a:cubicBezTo>
                  <a:cubicBezTo>
                    <a:pt x="2532" y="463"/>
                    <a:pt x="2463" y="441"/>
                    <a:pt x="2403" y="371"/>
                  </a:cubicBezTo>
                  <a:cubicBezTo>
                    <a:pt x="2183" y="114"/>
                    <a:pt x="1863" y="0"/>
                    <a:pt x="15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0"/>
            <p:cNvSpPr/>
            <p:nvPr/>
          </p:nvSpPr>
          <p:spPr>
            <a:xfrm>
              <a:off x="2180191" y="3232765"/>
              <a:ext cx="161325" cy="400826"/>
            </a:xfrm>
            <a:custGeom>
              <a:rect b="b" l="l" r="r" t="t"/>
              <a:pathLst>
                <a:path extrusionOk="0" h="10152" w="4086">
                  <a:moveTo>
                    <a:pt x="3496" y="0"/>
                  </a:moveTo>
                  <a:cubicBezTo>
                    <a:pt x="3175" y="0"/>
                    <a:pt x="2593" y="885"/>
                    <a:pt x="2059" y="885"/>
                  </a:cubicBezTo>
                  <a:cubicBezTo>
                    <a:pt x="2039" y="885"/>
                    <a:pt x="2020" y="884"/>
                    <a:pt x="2000" y="882"/>
                  </a:cubicBezTo>
                  <a:cubicBezTo>
                    <a:pt x="1948" y="874"/>
                    <a:pt x="1892" y="870"/>
                    <a:pt x="1834" y="870"/>
                  </a:cubicBezTo>
                  <a:cubicBezTo>
                    <a:pt x="1229" y="870"/>
                    <a:pt x="357" y="1262"/>
                    <a:pt x="135" y="1796"/>
                  </a:cubicBezTo>
                  <a:cubicBezTo>
                    <a:pt x="25" y="2077"/>
                    <a:pt x="1" y="1833"/>
                    <a:pt x="98" y="3735"/>
                  </a:cubicBezTo>
                  <a:cubicBezTo>
                    <a:pt x="123" y="4101"/>
                    <a:pt x="232" y="9747"/>
                    <a:pt x="257" y="10113"/>
                  </a:cubicBezTo>
                  <a:cubicBezTo>
                    <a:pt x="383" y="10139"/>
                    <a:pt x="508" y="10151"/>
                    <a:pt x="630" y="10151"/>
                  </a:cubicBezTo>
                  <a:cubicBezTo>
                    <a:pt x="1468" y="10151"/>
                    <a:pt x="2234" y="9596"/>
                    <a:pt x="3074" y="9320"/>
                  </a:cubicBezTo>
                  <a:cubicBezTo>
                    <a:pt x="3330" y="8198"/>
                    <a:pt x="3366" y="6430"/>
                    <a:pt x="3513" y="5296"/>
                  </a:cubicBezTo>
                  <a:cubicBezTo>
                    <a:pt x="3671" y="4150"/>
                    <a:pt x="4086" y="1272"/>
                    <a:pt x="3671" y="162"/>
                  </a:cubicBezTo>
                  <a:cubicBezTo>
                    <a:pt x="3629" y="47"/>
                    <a:pt x="3569" y="0"/>
                    <a:pt x="3496" y="0"/>
                  </a:cubicBezTo>
                  <a:close/>
                </a:path>
              </a:pathLst>
            </a:custGeom>
            <a:solidFill>
              <a:srgbClr val="D78A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0"/>
            <p:cNvSpPr/>
            <p:nvPr/>
          </p:nvSpPr>
          <p:spPr>
            <a:xfrm>
              <a:off x="2416096" y="3061965"/>
              <a:ext cx="566732" cy="666859"/>
            </a:xfrm>
            <a:custGeom>
              <a:rect b="b" l="l" r="r" t="t"/>
              <a:pathLst>
                <a:path extrusionOk="0" fill="none" h="16890" w="14354">
                  <a:moveTo>
                    <a:pt x="14354" y="16890"/>
                  </a:moveTo>
                  <a:lnTo>
                    <a:pt x="11829" y="1"/>
                  </a:lnTo>
                  <a:lnTo>
                    <a:pt x="3293" y="647"/>
                  </a:lnTo>
                  <a:lnTo>
                    <a:pt x="1" y="16890"/>
                  </a:lnTo>
                </a:path>
              </a:pathLst>
            </a:custGeom>
            <a:solidFill>
              <a:schemeClr val="dk1"/>
            </a:solidFill>
            <a:ln cap="rnd" cmpd="sng" w="19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0"/>
            <p:cNvSpPr/>
            <p:nvPr/>
          </p:nvSpPr>
          <p:spPr>
            <a:xfrm>
              <a:off x="2488308" y="3061965"/>
              <a:ext cx="578774" cy="654817"/>
            </a:xfrm>
            <a:custGeom>
              <a:rect b="b" l="l" r="r" t="t"/>
              <a:pathLst>
                <a:path extrusionOk="0" fill="none" h="16585" w="14659">
                  <a:moveTo>
                    <a:pt x="14659" y="16280"/>
                  </a:moveTo>
                  <a:lnTo>
                    <a:pt x="11220" y="1"/>
                  </a:lnTo>
                  <a:lnTo>
                    <a:pt x="2684" y="647"/>
                  </a:lnTo>
                  <a:lnTo>
                    <a:pt x="1" y="16585"/>
                  </a:lnTo>
                </a:path>
              </a:pathLst>
            </a:custGeom>
            <a:solidFill>
              <a:schemeClr val="dk1"/>
            </a:solidFill>
            <a:ln cap="rnd" cmpd="sng" w="19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0"/>
            <p:cNvSpPr/>
            <p:nvPr/>
          </p:nvSpPr>
          <p:spPr>
            <a:xfrm>
              <a:off x="2248574" y="2343077"/>
              <a:ext cx="884961" cy="842517"/>
            </a:xfrm>
            <a:custGeom>
              <a:rect b="b" l="l" r="r" t="t"/>
              <a:pathLst>
                <a:path extrusionOk="0" h="21339" w="22414">
                  <a:moveTo>
                    <a:pt x="16097" y="1"/>
                  </a:moveTo>
                  <a:cubicBezTo>
                    <a:pt x="15987" y="1"/>
                    <a:pt x="15877" y="5"/>
                    <a:pt x="15767" y="15"/>
                  </a:cubicBezTo>
                  <a:cubicBezTo>
                    <a:pt x="13182" y="210"/>
                    <a:pt x="11499" y="2844"/>
                    <a:pt x="10621" y="5319"/>
                  </a:cubicBezTo>
                  <a:cubicBezTo>
                    <a:pt x="9743" y="7807"/>
                    <a:pt x="9158" y="10575"/>
                    <a:pt x="7207" y="12294"/>
                  </a:cubicBezTo>
                  <a:cubicBezTo>
                    <a:pt x="6061" y="13294"/>
                    <a:pt x="4597" y="13806"/>
                    <a:pt x="3244" y="14428"/>
                  </a:cubicBezTo>
                  <a:cubicBezTo>
                    <a:pt x="1805" y="15099"/>
                    <a:pt x="0" y="15867"/>
                    <a:pt x="561" y="17855"/>
                  </a:cubicBezTo>
                  <a:cubicBezTo>
                    <a:pt x="842" y="18855"/>
                    <a:pt x="1622" y="19623"/>
                    <a:pt x="2415" y="20294"/>
                  </a:cubicBezTo>
                  <a:cubicBezTo>
                    <a:pt x="3659" y="21330"/>
                    <a:pt x="5671" y="21147"/>
                    <a:pt x="7231" y="21257"/>
                  </a:cubicBezTo>
                  <a:cubicBezTo>
                    <a:pt x="8009" y="21311"/>
                    <a:pt x="8787" y="21339"/>
                    <a:pt x="9565" y="21339"/>
                  </a:cubicBezTo>
                  <a:cubicBezTo>
                    <a:pt x="10202" y="21339"/>
                    <a:pt x="10838" y="21320"/>
                    <a:pt x="11475" y="21282"/>
                  </a:cubicBezTo>
                  <a:cubicBezTo>
                    <a:pt x="13658" y="21123"/>
                    <a:pt x="15889" y="20684"/>
                    <a:pt x="17499" y="19708"/>
                  </a:cubicBezTo>
                  <a:cubicBezTo>
                    <a:pt x="20840" y="17684"/>
                    <a:pt x="21682" y="12892"/>
                    <a:pt x="22060" y="9282"/>
                  </a:cubicBezTo>
                  <a:cubicBezTo>
                    <a:pt x="22413" y="5868"/>
                    <a:pt x="21743" y="1954"/>
                    <a:pt x="18219" y="478"/>
                  </a:cubicBezTo>
                  <a:cubicBezTo>
                    <a:pt x="17551" y="202"/>
                    <a:pt x="16828" y="1"/>
                    <a:pt x="160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0"/>
            <p:cNvSpPr/>
            <p:nvPr/>
          </p:nvSpPr>
          <p:spPr>
            <a:xfrm>
              <a:off x="2068496" y="2913039"/>
              <a:ext cx="256676" cy="206257"/>
            </a:xfrm>
            <a:custGeom>
              <a:rect b="b" l="l" r="r" t="t"/>
              <a:pathLst>
                <a:path extrusionOk="0" h="5224" w="6501">
                  <a:moveTo>
                    <a:pt x="5068" y="1"/>
                  </a:moveTo>
                  <a:cubicBezTo>
                    <a:pt x="3822" y="1"/>
                    <a:pt x="2272" y="1984"/>
                    <a:pt x="1622" y="2614"/>
                  </a:cubicBezTo>
                  <a:cubicBezTo>
                    <a:pt x="1122" y="3077"/>
                    <a:pt x="622" y="3565"/>
                    <a:pt x="257" y="4138"/>
                  </a:cubicBezTo>
                  <a:cubicBezTo>
                    <a:pt x="122" y="4370"/>
                    <a:pt x="1" y="4663"/>
                    <a:pt x="122" y="4894"/>
                  </a:cubicBezTo>
                  <a:cubicBezTo>
                    <a:pt x="183" y="5016"/>
                    <a:pt x="293" y="5102"/>
                    <a:pt x="415" y="5150"/>
                  </a:cubicBezTo>
                  <a:cubicBezTo>
                    <a:pt x="532" y="5202"/>
                    <a:pt x="653" y="5224"/>
                    <a:pt x="777" y="5224"/>
                  </a:cubicBezTo>
                  <a:cubicBezTo>
                    <a:pt x="1093" y="5224"/>
                    <a:pt x="1422" y="5083"/>
                    <a:pt x="1720" y="4943"/>
                  </a:cubicBezTo>
                  <a:cubicBezTo>
                    <a:pt x="2939" y="4358"/>
                    <a:pt x="4220" y="3821"/>
                    <a:pt x="5439" y="3199"/>
                  </a:cubicBezTo>
                  <a:lnTo>
                    <a:pt x="5817" y="3004"/>
                  </a:lnTo>
                  <a:cubicBezTo>
                    <a:pt x="6378" y="2699"/>
                    <a:pt x="6500" y="2602"/>
                    <a:pt x="6464" y="1943"/>
                  </a:cubicBezTo>
                  <a:cubicBezTo>
                    <a:pt x="6427" y="1419"/>
                    <a:pt x="6268" y="761"/>
                    <a:pt x="5890" y="383"/>
                  </a:cubicBezTo>
                  <a:cubicBezTo>
                    <a:pt x="5644" y="113"/>
                    <a:pt x="5365" y="1"/>
                    <a:pt x="50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0"/>
            <p:cNvSpPr/>
            <p:nvPr/>
          </p:nvSpPr>
          <p:spPr>
            <a:xfrm>
              <a:off x="1990006" y="3585497"/>
              <a:ext cx="317834" cy="138820"/>
            </a:xfrm>
            <a:custGeom>
              <a:rect b="b" l="l" r="r" t="t"/>
              <a:pathLst>
                <a:path extrusionOk="0" h="3516" w="8050">
                  <a:moveTo>
                    <a:pt x="5048" y="1"/>
                  </a:moveTo>
                  <a:cubicBezTo>
                    <a:pt x="4950" y="1"/>
                    <a:pt x="4862" y="20"/>
                    <a:pt x="4793" y="69"/>
                  </a:cubicBezTo>
                  <a:cubicBezTo>
                    <a:pt x="4257" y="447"/>
                    <a:pt x="3732" y="874"/>
                    <a:pt x="3135" y="1142"/>
                  </a:cubicBezTo>
                  <a:cubicBezTo>
                    <a:pt x="2342" y="1483"/>
                    <a:pt x="1525" y="1764"/>
                    <a:pt x="757" y="2166"/>
                  </a:cubicBezTo>
                  <a:cubicBezTo>
                    <a:pt x="342" y="2386"/>
                    <a:pt x="1" y="2874"/>
                    <a:pt x="464" y="3264"/>
                  </a:cubicBezTo>
                  <a:cubicBezTo>
                    <a:pt x="702" y="3462"/>
                    <a:pt x="1028" y="3516"/>
                    <a:pt x="1361" y="3516"/>
                  </a:cubicBezTo>
                  <a:cubicBezTo>
                    <a:pt x="1539" y="3516"/>
                    <a:pt x="1720" y="3500"/>
                    <a:pt x="1891" y="3483"/>
                  </a:cubicBezTo>
                  <a:cubicBezTo>
                    <a:pt x="3379" y="3325"/>
                    <a:pt x="4879" y="3215"/>
                    <a:pt x="6354" y="3020"/>
                  </a:cubicBezTo>
                  <a:lnTo>
                    <a:pt x="6817" y="2959"/>
                  </a:lnTo>
                  <a:cubicBezTo>
                    <a:pt x="7513" y="2849"/>
                    <a:pt x="7683" y="2800"/>
                    <a:pt x="7866" y="2154"/>
                  </a:cubicBezTo>
                  <a:cubicBezTo>
                    <a:pt x="8049" y="1508"/>
                    <a:pt x="8000" y="776"/>
                    <a:pt x="7988" y="105"/>
                  </a:cubicBezTo>
                  <a:lnTo>
                    <a:pt x="7988" y="105"/>
                  </a:lnTo>
                  <a:cubicBezTo>
                    <a:pt x="7903" y="118"/>
                    <a:pt x="7805" y="142"/>
                    <a:pt x="7708" y="154"/>
                  </a:cubicBezTo>
                  <a:cubicBezTo>
                    <a:pt x="7350" y="219"/>
                    <a:pt x="6987" y="246"/>
                    <a:pt x="6622" y="246"/>
                  </a:cubicBezTo>
                  <a:cubicBezTo>
                    <a:pt x="6439" y="246"/>
                    <a:pt x="6257" y="240"/>
                    <a:pt x="6074" y="227"/>
                  </a:cubicBezTo>
                  <a:cubicBezTo>
                    <a:pt x="5794" y="199"/>
                    <a:pt x="5366" y="1"/>
                    <a:pt x="5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0"/>
            <p:cNvSpPr/>
            <p:nvPr/>
          </p:nvSpPr>
          <p:spPr>
            <a:xfrm>
              <a:off x="2107978" y="2746899"/>
              <a:ext cx="895542" cy="767698"/>
            </a:xfrm>
            <a:custGeom>
              <a:rect b="b" l="l" r="r" t="t"/>
              <a:pathLst>
                <a:path extrusionOk="0" h="19444" w="22682">
                  <a:moveTo>
                    <a:pt x="18737" y="1"/>
                  </a:moveTo>
                  <a:cubicBezTo>
                    <a:pt x="17101" y="1"/>
                    <a:pt x="15063" y="886"/>
                    <a:pt x="13817" y="1249"/>
                  </a:cubicBezTo>
                  <a:lnTo>
                    <a:pt x="8012" y="2969"/>
                  </a:lnTo>
                  <a:cubicBezTo>
                    <a:pt x="6537" y="3408"/>
                    <a:pt x="5049" y="3847"/>
                    <a:pt x="3756" y="4676"/>
                  </a:cubicBezTo>
                  <a:cubicBezTo>
                    <a:pt x="1098" y="6359"/>
                    <a:pt x="976" y="9139"/>
                    <a:pt x="586" y="11992"/>
                  </a:cubicBezTo>
                  <a:cubicBezTo>
                    <a:pt x="269" y="14358"/>
                    <a:pt x="74" y="16748"/>
                    <a:pt x="0" y="19138"/>
                  </a:cubicBezTo>
                  <a:cubicBezTo>
                    <a:pt x="1305" y="19248"/>
                    <a:pt x="2622" y="19370"/>
                    <a:pt x="3927" y="19443"/>
                  </a:cubicBezTo>
                  <a:cubicBezTo>
                    <a:pt x="4500" y="19407"/>
                    <a:pt x="5061" y="19358"/>
                    <a:pt x="5622" y="19346"/>
                  </a:cubicBezTo>
                  <a:cubicBezTo>
                    <a:pt x="5854" y="17809"/>
                    <a:pt x="6976" y="9188"/>
                    <a:pt x="7000" y="9188"/>
                  </a:cubicBezTo>
                  <a:cubicBezTo>
                    <a:pt x="9280" y="9090"/>
                    <a:pt x="11561" y="8846"/>
                    <a:pt x="13817" y="8468"/>
                  </a:cubicBezTo>
                  <a:cubicBezTo>
                    <a:pt x="15487" y="8188"/>
                    <a:pt x="17207" y="7822"/>
                    <a:pt x="18658" y="6920"/>
                  </a:cubicBezTo>
                  <a:cubicBezTo>
                    <a:pt x="20560" y="5749"/>
                    <a:pt x="22682" y="2444"/>
                    <a:pt x="20463" y="542"/>
                  </a:cubicBezTo>
                  <a:cubicBezTo>
                    <a:pt x="20009" y="149"/>
                    <a:pt x="19407" y="1"/>
                    <a:pt x="187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0"/>
            <p:cNvSpPr/>
            <p:nvPr/>
          </p:nvSpPr>
          <p:spPr>
            <a:xfrm>
              <a:off x="2307797" y="2655024"/>
              <a:ext cx="375558" cy="358027"/>
            </a:xfrm>
            <a:custGeom>
              <a:rect b="b" l="l" r="r" t="t"/>
              <a:pathLst>
                <a:path extrusionOk="0" h="9068" w="9512">
                  <a:moveTo>
                    <a:pt x="2361" y="0"/>
                  </a:moveTo>
                  <a:cubicBezTo>
                    <a:pt x="1385" y="0"/>
                    <a:pt x="433" y="347"/>
                    <a:pt x="122" y="1272"/>
                  </a:cubicBezTo>
                  <a:cubicBezTo>
                    <a:pt x="12" y="1662"/>
                    <a:pt x="0" y="2076"/>
                    <a:pt x="61" y="2467"/>
                  </a:cubicBezTo>
                  <a:cubicBezTo>
                    <a:pt x="73" y="2552"/>
                    <a:pt x="85" y="2625"/>
                    <a:pt x="98" y="2698"/>
                  </a:cubicBezTo>
                  <a:cubicBezTo>
                    <a:pt x="768" y="4162"/>
                    <a:pt x="1402" y="5637"/>
                    <a:pt x="2183" y="7027"/>
                  </a:cubicBezTo>
                  <a:cubicBezTo>
                    <a:pt x="2585" y="7625"/>
                    <a:pt x="2988" y="8235"/>
                    <a:pt x="3402" y="8832"/>
                  </a:cubicBezTo>
                  <a:cubicBezTo>
                    <a:pt x="3902" y="8991"/>
                    <a:pt x="4427" y="9064"/>
                    <a:pt x="4951" y="9064"/>
                  </a:cubicBezTo>
                  <a:cubicBezTo>
                    <a:pt x="5024" y="9066"/>
                    <a:pt x="5098" y="9067"/>
                    <a:pt x="5174" y="9067"/>
                  </a:cubicBezTo>
                  <a:cubicBezTo>
                    <a:pt x="6277" y="9067"/>
                    <a:pt x="7583" y="8811"/>
                    <a:pt x="8451" y="8137"/>
                  </a:cubicBezTo>
                  <a:cubicBezTo>
                    <a:pt x="9512" y="7308"/>
                    <a:pt x="9512" y="5344"/>
                    <a:pt x="8914" y="4247"/>
                  </a:cubicBezTo>
                  <a:cubicBezTo>
                    <a:pt x="8500" y="3491"/>
                    <a:pt x="7780" y="2930"/>
                    <a:pt x="6939" y="2711"/>
                  </a:cubicBezTo>
                  <a:cubicBezTo>
                    <a:pt x="6780" y="2686"/>
                    <a:pt x="6634" y="2637"/>
                    <a:pt x="6487" y="2576"/>
                  </a:cubicBezTo>
                  <a:cubicBezTo>
                    <a:pt x="6292" y="2454"/>
                    <a:pt x="6122" y="2284"/>
                    <a:pt x="5988" y="2089"/>
                  </a:cubicBezTo>
                  <a:cubicBezTo>
                    <a:pt x="5707" y="1711"/>
                    <a:pt x="5390" y="1357"/>
                    <a:pt x="5049" y="1028"/>
                  </a:cubicBezTo>
                  <a:cubicBezTo>
                    <a:pt x="4792" y="796"/>
                    <a:pt x="4512" y="589"/>
                    <a:pt x="4207" y="418"/>
                  </a:cubicBezTo>
                  <a:cubicBezTo>
                    <a:pt x="3715" y="164"/>
                    <a:pt x="3032" y="0"/>
                    <a:pt x="2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0"/>
            <p:cNvSpPr/>
            <p:nvPr/>
          </p:nvSpPr>
          <p:spPr>
            <a:xfrm>
              <a:off x="2495060" y="2191979"/>
              <a:ext cx="532540" cy="683521"/>
            </a:xfrm>
            <a:custGeom>
              <a:rect b="b" l="l" r="r" t="t"/>
              <a:pathLst>
                <a:path extrusionOk="0" h="17312" w="13488">
                  <a:moveTo>
                    <a:pt x="6612" y="0"/>
                  </a:moveTo>
                  <a:cubicBezTo>
                    <a:pt x="6418" y="0"/>
                    <a:pt x="6226" y="13"/>
                    <a:pt x="6037" y="37"/>
                  </a:cubicBezTo>
                  <a:cubicBezTo>
                    <a:pt x="4598" y="159"/>
                    <a:pt x="1879" y="244"/>
                    <a:pt x="964" y="1598"/>
                  </a:cubicBezTo>
                  <a:cubicBezTo>
                    <a:pt x="1" y="3061"/>
                    <a:pt x="891" y="5183"/>
                    <a:pt x="1342" y="6646"/>
                  </a:cubicBezTo>
                  <a:cubicBezTo>
                    <a:pt x="2049" y="9024"/>
                    <a:pt x="1781" y="11353"/>
                    <a:pt x="1635" y="13768"/>
                  </a:cubicBezTo>
                  <a:cubicBezTo>
                    <a:pt x="1525" y="15475"/>
                    <a:pt x="2830" y="15816"/>
                    <a:pt x="4220" y="16304"/>
                  </a:cubicBezTo>
                  <a:cubicBezTo>
                    <a:pt x="5135" y="16633"/>
                    <a:pt x="6049" y="16902"/>
                    <a:pt x="7000" y="17109"/>
                  </a:cubicBezTo>
                  <a:cubicBezTo>
                    <a:pt x="7791" y="17280"/>
                    <a:pt x="8594" y="17311"/>
                    <a:pt x="9401" y="17311"/>
                  </a:cubicBezTo>
                  <a:cubicBezTo>
                    <a:pt x="9690" y="17311"/>
                    <a:pt x="9979" y="17307"/>
                    <a:pt x="10268" y="17304"/>
                  </a:cubicBezTo>
                  <a:lnTo>
                    <a:pt x="11524" y="17304"/>
                  </a:lnTo>
                  <a:cubicBezTo>
                    <a:pt x="11622" y="17109"/>
                    <a:pt x="11695" y="16902"/>
                    <a:pt x="11756" y="16694"/>
                  </a:cubicBezTo>
                  <a:cubicBezTo>
                    <a:pt x="12585" y="14292"/>
                    <a:pt x="13366" y="11817"/>
                    <a:pt x="13414" y="9256"/>
                  </a:cubicBezTo>
                  <a:cubicBezTo>
                    <a:pt x="13488" y="5476"/>
                    <a:pt x="11866" y="2354"/>
                    <a:pt x="8659" y="439"/>
                  </a:cubicBezTo>
                  <a:cubicBezTo>
                    <a:pt x="8256" y="183"/>
                    <a:pt x="7659" y="110"/>
                    <a:pt x="7195" y="37"/>
                  </a:cubicBezTo>
                  <a:cubicBezTo>
                    <a:pt x="7000" y="13"/>
                    <a:pt x="6805" y="0"/>
                    <a:pt x="66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0"/>
            <p:cNvSpPr/>
            <p:nvPr/>
          </p:nvSpPr>
          <p:spPr>
            <a:xfrm>
              <a:off x="2170084" y="2436846"/>
              <a:ext cx="496927" cy="499019"/>
            </a:xfrm>
            <a:custGeom>
              <a:rect b="b" l="l" r="r" t="t"/>
              <a:pathLst>
                <a:path extrusionOk="0" h="12639" w="12586">
                  <a:moveTo>
                    <a:pt x="12585" y="10163"/>
                  </a:moveTo>
                  <a:cubicBezTo>
                    <a:pt x="12585" y="10163"/>
                    <a:pt x="12585" y="10163"/>
                    <a:pt x="12584" y="10163"/>
                  </a:cubicBezTo>
                  <a:lnTo>
                    <a:pt x="12584" y="10163"/>
                  </a:lnTo>
                  <a:cubicBezTo>
                    <a:pt x="12585" y="10163"/>
                    <a:pt x="12585" y="10163"/>
                    <a:pt x="12585" y="10163"/>
                  </a:cubicBezTo>
                  <a:close/>
                  <a:moveTo>
                    <a:pt x="1491" y="1"/>
                  </a:moveTo>
                  <a:cubicBezTo>
                    <a:pt x="1076" y="1"/>
                    <a:pt x="664" y="44"/>
                    <a:pt x="257" y="127"/>
                  </a:cubicBezTo>
                  <a:cubicBezTo>
                    <a:pt x="196" y="139"/>
                    <a:pt x="135" y="176"/>
                    <a:pt x="86" y="225"/>
                  </a:cubicBezTo>
                  <a:cubicBezTo>
                    <a:pt x="49" y="274"/>
                    <a:pt x="37" y="335"/>
                    <a:pt x="37" y="396"/>
                  </a:cubicBezTo>
                  <a:cubicBezTo>
                    <a:pt x="1" y="1530"/>
                    <a:pt x="757" y="2895"/>
                    <a:pt x="1159" y="3944"/>
                  </a:cubicBezTo>
                  <a:cubicBezTo>
                    <a:pt x="1647" y="5200"/>
                    <a:pt x="2256" y="6395"/>
                    <a:pt x="2830" y="7615"/>
                  </a:cubicBezTo>
                  <a:cubicBezTo>
                    <a:pt x="3647" y="9395"/>
                    <a:pt x="4659" y="11078"/>
                    <a:pt x="5829" y="12639"/>
                  </a:cubicBezTo>
                  <a:cubicBezTo>
                    <a:pt x="6634" y="12529"/>
                    <a:pt x="7598" y="11748"/>
                    <a:pt x="8463" y="11492"/>
                  </a:cubicBezTo>
                  <a:cubicBezTo>
                    <a:pt x="9878" y="11066"/>
                    <a:pt x="11060" y="10285"/>
                    <a:pt x="12584" y="10163"/>
                  </a:cubicBezTo>
                  <a:lnTo>
                    <a:pt x="12584" y="10163"/>
                  </a:lnTo>
                  <a:cubicBezTo>
                    <a:pt x="12581" y="10164"/>
                    <a:pt x="12577" y="10164"/>
                    <a:pt x="12574" y="10164"/>
                  </a:cubicBezTo>
                  <a:cubicBezTo>
                    <a:pt x="12118" y="10164"/>
                    <a:pt x="10485" y="8038"/>
                    <a:pt x="10195" y="7590"/>
                  </a:cubicBezTo>
                  <a:cubicBezTo>
                    <a:pt x="8305" y="4627"/>
                    <a:pt x="6073" y="286"/>
                    <a:pt x="2074" y="30"/>
                  </a:cubicBezTo>
                  <a:cubicBezTo>
                    <a:pt x="1879" y="10"/>
                    <a:pt x="1685" y="1"/>
                    <a:pt x="14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0"/>
            <p:cNvSpPr/>
            <p:nvPr/>
          </p:nvSpPr>
          <p:spPr>
            <a:xfrm>
              <a:off x="2073313" y="2384572"/>
              <a:ext cx="243173" cy="547583"/>
            </a:xfrm>
            <a:custGeom>
              <a:rect b="b" l="l" r="r" t="t"/>
              <a:pathLst>
                <a:path extrusionOk="0" h="13869" w="6159">
                  <a:moveTo>
                    <a:pt x="3873" y="1"/>
                  </a:moveTo>
                  <a:cubicBezTo>
                    <a:pt x="3145" y="1"/>
                    <a:pt x="2464" y="497"/>
                    <a:pt x="1976" y="1061"/>
                  </a:cubicBezTo>
                  <a:cubicBezTo>
                    <a:pt x="1391" y="1720"/>
                    <a:pt x="927" y="2524"/>
                    <a:pt x="757" y="3378"/>
                  </a:cubicBezTo>
                  <a:cubicBezTo>
                    <a:pt x="683" y="3732"/>
                    <a:pt x="671" y="4097"/>
                    <a:pt x="720" y="4451"/>
                  </a:cubicBezTo>
                  <a:cubicBezTo>
                    <a:pt x="1122" y="7768"/>
                    <a:pt x="0" y="10768"/>
                    <a:pt x="1256" y="13865"/>
                  </a:cubicBezTo>
                  <a:cubicBezTo>
                    <a:pt x="1256" y="13867"/>
                    <a:pt x="1397" y="13868"/>
                    <a:pt x="1630" y="13868"/>
                  </a:cubicBezTo>
                  <a:cubicBezTo>
                    <a:pt x="2712" y="13868"/>
                    <a:pt x="5783" y="13846"/>
                    <a:pt x="5963" y="13816"/>
                  </a:cubicBezTo>
                  <a:cubicBezTo>
                    <a:pt x="5707" y="12463"/>
                    <a:pt x="5805" y="10963"/>
                    <a:pt x="5793" y="9585"/>
                  </a:cubicBezTo>
                  <a:cubicBezTo>
                    <a:pt x="5781" y="8500"/>
                    <a:pt x="5793" y="7414"/>
                    <a:pt x="5829" y="6341"/>
                  </a:cubicBezTo>
                  <a:cubicBezTo>
                    <a:pt x="5854" y="5512"/>
                    <a:pt x="6159" y="4780"/>
                    <a:pt x="6159" y="3963"/>
                  </a:cubicBezTo>
                  <a:cubicBezTo>
                    <a:pt x="6159" y="2963"/>
                    <a:pt x="6037" y="1927"/>
                    <a:pt x="5500" y="1061"/>
                  </a:cubicBezTo>
                  <a:cubicBezTo>
                    <a:pt x="5183" y="561"/>
                    <a:pt x="4720" y="134"/>
                    <a:pt x="4147" y="25"/>
                  </a:cubicBezTo>
                  <a:cubicBezTo>
                    <a:pt x="4055" y="8"/>
                    <a:pt x="3964" y="1"/>
                    <a:pt x="38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0"/>
            <p:cNvSpPr/>
            <p:nvPr/>
          </p:nvSpPr>
          <p:spPr>
            <a:xfrm>
              <a:off x="2615914" y="2086838"/>
              <a:ext cx="178185" cy="189161"/>
            </a:xfrm>
            <a:custGeom>
              <a:rect b="b" l="l" r="r" t="t"/>
              <a:pathLst>
                <a:path extrusionOk="0" h="4791" w="4513">
                  <a:moveTo>
                    <a:pt x="2865" y="0"/>
                  </a:moveTo>
                  <a:cubicBezTo>
                    <a:pt x="2861" y="0"/>
                    <a:pt x="2858" y="2"/>
                    <a:pt x="2854" y="5"/>
                  </a:cubicBezTo>
                  <a:cubicBezTo>
                    <a:pt x="2695" y="17"/>
                    <a:pt x="2525" y="359"/>
                    <a:pt x="2427" y="456"/>
                  </a:cubicBezTo>
                  <a:cubicBezTo>
                    <a:pt x="2256" y="627"/>
                    <a:pt x="2074" y="798"/>
                    <a:pt x="1878" y="944"/>
                  </a:cubicBezTo>
                  <a:cubicBezTo>
                    <a:pt x="1464" y="1237"/>
                    <a:pt x="976" y="1395"/>
                    <a:pt x="476" y="1395"/>
                  </a:cubicBezTo>
                  <a:cubicBezTo>
                    <a:pt x="446" y="1390"/>
                    <a:pt x="417" y="1388"/>
                    <a:pt x="388" y="1388"/>
                  </a:cubicBezTo>
                  <a:cubicBezTo>
                    <a:pt x="276" y="1388"/>
                    <a:pt x="173" y="1425"/>
                    <a:pt x="86" y="1493"/>
                  </a:cubicBezTo>
                  <a:cubicBezTo>
                    <a:pt x="61" y="1505"/>
                    <a:pt x="49" y="1529"/>
                    <a:pt x="37" y="1554"/>
                  </a:cubicBezTo>
                  <a:cubicBezTo>
                    <a:pt x="0" y="1627"/>
                    <a:pt x="403" y="2285"/>
                    <a:pt x="452" y="2395"/>
                  </a:cubicBezTo>
                  <a:cubicBezTo>
                    <a:pt x="598" y="2700"/>
                    <a:pt x="696" y="3017"/>
                    <a:pt x="744" y="3346"/>
                  </a:cubicBezTo>
                  <a:cubicBezTo>
                    <a:pt x="842" y="3968"/>
                    <a:pt x="696" y="4310"/>
                    <a:pt x="257" y="4736"/>
                  </a:cubicBezTo>
                  <a:cubicBezTo>
                    <a:pt x="452" y="4761"/>
                    <a:pt x="635" y="4785"/>
                    <a:pt x="830" y="4785"/>
                  </a:cubicBezTo>
                  <a:cubicBezTo>
                    <a:pt x="901" y="4788"/>
                    <a:pt x="974" y="4790"/>
                    <a:pt x="1047" y="4790"/>
                  </a:cubicBezTo>
                  <a:cubicBezTo>
                    <a:pt x="1819" y="4790"/>
                    <a:pt x="2658" y="4609"/>
                    <a:pt x="3293" y="4163"/>
                  </a:cubicBezTo>
                  <a:cubicBezTo>
                    <a:pt x="3793" y="3810"/>
                    <a:pt x="4208" y="3359"/>
                    <a:pt x="4512" y="2822"/>
                  </a:cubicBezTo>
                  <a:cubicBezTo>
                    <a:pt x="4342" y="2798"/>
                    <a:pt x="4195" y="2724"/>
                    <a:pt x="4073" y="2602"/>
                  </a:cubicBezTo>
                  <a:cubicBezTo>
                    <a:pt x="3842" y="2432"/>
                    <a:pt x="3647" y="2224"/>
                    <a:pt x="3500" y="1993"/>
                  </a:cubicBezTo>
                  <a:cubicBezTo>
                    <a:pt x="3073" y="1371"/>
                    <a:pt x="3061" y="712"/>
                    <a:pt x="2891" y="17"/>
                  </a:cubicBezTo>
                  <a:cubicBezTo>
                    <a:pt x="2882" y="9"/>
                    <a:pt x="2873" y="0"/>
                    <a:pt x="28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0"/>
            <p:cNvSpPr/>
            <p:nvPr/>
          </p:nvSpPr>
          <p:spPr>
            <a:xfrm>
              <a:off x="2190219" y="2208324"/>
              <a:ext cx="449311" cy="260506"/>
            </a:xfrm>
            <a:custGeom>
              <a:rect b="b" l="l" r="r" t="t"/>
              <a:pathLst>
                <a:path extrusionOk="0" h="6598" w="11380">
                  <a:moveTo>
                    <a:pt x="11149" y="1"/>
                  </a:moveTo>
                  <a:cubicBezTo>
                    <a:pt x="10921" y="1"/>
                    <a:pt x="10744" y="113"/>
                    <a:pt x="10502" y="196"/>
                  </a:cubicBezTo>
                  <a:cubicBezTo>
                    <a:pt x="10051" y="343"/>
                    <a:pt x="9563" y="416"/>
                    <a:pt x="9100" y="513"/>
                  </a:cubicBezTo>
                  <a:cubicBezTo>
                    <a:pt x="8149" y="745"/>
                    <a:pt x="7210" y="1001"/>
                    <a:pt x="6271" y="1306"/>
                  </a:cubicBezTo>
                  <a:cubicBezTo>
                    <a:pt x="4405" y="1916"/>
                    <a:pt x="2588" y="2672"/>
                    <a:pt x="856" y="3598"/>
                  </a:cubicBezTo>
                  <a:cubicBezTo>
                    <a:pt x="442" y="3818"/>
                    <a:pt x="64" y="3940"/>
                    <a:pt x="51" y="4464"/>
                  </a:cubicBezTo>
                  <a:cubicBezTo>
                    <a:pt x="1" y="6243"/>
                    <a:pt x="2270" y="6598"/>
                    <a:pt x="3833" y="6598"/>
                  </a:cubicBezTo>
                  <a:cubicBezTo>
                    <a:pt x="4156" y="6598"/>
                    <a:pt x="4449" y="6582"/>
                    <a:pt x="4685" y="6562"/>
                  </a:cubicBezTo>
                  <a:cubicBezTo>
                    <a:pt x="5368" y="6488"/>
                    <a:pt x="6039" y="6403"/>
                    <a:pt x="6722" y="6293"/>
                  </a:cubicBezTo>
                  <a:cubicBezTo>
                    <a:pt x="7929" y="6098"/>
                    <a:pt x="9197" y="5781"/>
                    <a:pt x="10039" y="4891"/>
                  </a:cubicBezTo>
                  <a:cubicBezTo>
                    <a:pt x="10404" y="4501"/>
                    <a:pt x="10673" y="3976"/>
                    <a:pt x="10587" y="3440"/>
                  </a:cubicBezTo>
                  <a:cubicBezTo>
                    <a:pt x="10502" y="2916"/>
                    <a:pt x="10319" y="2647"/>
                    <a:pt x="10526" y="2159"/>
                  </a:cubicBezTo>
                  <a:cubicBezTo>
                    <a:pt x="10758" y="1586"/>
                    <a:pt x="11051" y="1038"/>
                    <a:pt x="11380" y="513"/>
                  </a:cubicBezTo>
                  <a:lnTo>
                    <a:pt x="11380" y="38"/>
                  </a:lnTo>
                  <a:cubicBezTo>
                    <a:pt x="11296" y="12"/>
                    <a:pt x="11220" y="1"/>
                    <a:pt x="111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0"/>
            <p:cNvSpPr/>
            <p:nvPr/>
          </p:nvSpPr>
          <p:spPr>
            <a:xfrm rot="-122359">
              <a:off x="2627007" y="2150445"/>
              <a:ext cx="63606" cy="52038"/>
            </a:xfrm>
            <a:custGeom>
              <a:rect b="b" l="l" r="r" t="t"/>
              <a:pathLst>
                <a:path extrusionOk="0" h="1318" w="1611">
                  <a:moveTo>
                    <a:pt x="1610" y="1"/>
                  </a:moveTo>
                  <a:cubicBezTo>
                    <a:pt x="1500" y="110"/>
                    <a:pt x="1074" y="159"/>
                    <a:pt x="915" y="184"/>
                  </a:cubicBezTo>
                  <a:cubicBezTo>
                    <a:pt x="696" y="232"/>
                    <a:pt x="488" y="232"/>
                    <a:pt x="244" y="257"/>
                  </a:cubicBezTo>
                  <a:cubicBezTo>
                    <a:pt x="0" y="293"/>
                    <a:pt x="37" y="391"/>
                    <a:pt x="110" y="598"/>
                  </a:cubicBezTo>
                  <a:cubicBezTo>
                    <a:pt x="196" y="830"/>
                    <a:pt x="269" y="1074"/>
                    <a:pt x="330" y="1318"/>
                  </a:cubicBezTo>
                  <a:lnTo>
                    <a:pt x="1610" y="1"/>
                  </a:ln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0"/>
            <p:cNvSpPr/>
            <p:nvPr/>
          </p:nvSpPr>
          <p:spPr>
            <a:xfrm>
              <a:off x="1996284" y="2587549"/>
              <a:ext cx="45997" cy="75964"/>
            </a:xfrm>
            <a:custGeom>
              <a:rect b="b" l="l" r="r" t="t"/>
              <a:pathLst>
                <a:path extrusionOk="0" h="1924" w="1165">
                  <a:moveTo>
                    <a:pt x="934" y="0"/>
                  </a:moveTo>
                  <a:cubicBezTo>
                    <a:pt x="726" y="0"/>
                    <a:pt x="402" y="232"/>
                    <a:pt x="330" y="493"/>
                  </a:cubicBezTo>
                  <a:cubicBezTo>
                    <a:pt x="305" y="712"/>
                    <a:pt x="244" y="944"/>
                    <a:pt x="171" y="1151"/>
                  </a:cubicBezTo>
                  <a:cubicBezTo>
                    <a:pt x="122" y="1249"/>
                    <a:pt x="61" y="1347"/>
                    <a:pt x="25" y="1444"/>
                  </a:cubicBezTo>
                  <a:cubicBezTo>
                    <a:pt x="0" y="1505"/>
                    <a:pt x="0" y="1578"/>
                    <a:pt x="13" y="1639"/>
                  </a:cubicBezTo>
                  <a:cubicBezTo>
                    <a:pt x="13" y="1664"/>
                    <a:pt x="13" y="1688"/>
                    <a:pt x="25" y="1712"/>
                  </a:cubicBezTo>
                  <a:cubicBezTo>
                    <a:pt x="68" y="1864"/>
                    <a:pt x="122" y="1923"/>
                    <a:pt x="181" y="1923"/>
                  </a:cubicBezTo>
                  <a:cubicBezTo>
                    <a:pt x="372" y="1923"/>
                    <a:pt x="609" y="1299"/>
                    <a:pt x="647" y="1225"/>
                  </a:cubicBezTo>
                  <a:cubicBezTo>
                    <a:pt x="805" y="932"/>
                    <a:pt x="1000" y="700"/>
                    <a:pt x="1086" y="383"/>
                  </a:cubicBezTo>
                  <a:cubicBezTo>
                    <a:pt x="1165" y="107"/>
                    <a:pt x="1076" y="0"/>
                    <a:pt x="9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0"/>
            <p:cNvSpPr/>
            <p:nvPr/>
          </p:nvSpPr>
          <p:spPr>
            <a:xfrm>
              <a:off x="1982307" y="2360804"/>
              <a:ext cx="323599" cy="241593"/>
            </a:xfrm>
            <a:custGeom>
              <a:rect b="b" l="l" r="r" t="t"/>
              <a:pathLst>
                <a:path extrusionOk="0" h="6119" w="8196">
                  <a:moveTo>
                    <a:pt x="5925" y="0"/>
                  </a:moveTo>
                  <a:cubicBezTo>
                    <a:pt x="5644" y="0"/>
                    <a:pt x="5353" y="106"/>
                    <a:pt x="5025" y="334"/>
                  </a:cubicBezTo>
                  <a:cubicBezTo>
                    <a:pt x="3964" y="1053"/>
                    <a:pt x="2976" y="1858"/>
                    <a:pt x="2074" y="2748"/>
                  </a:cubicBezTo>
                  <a:cubicBezTo>
                    <a:pt x="1562" y="3261"/>
                    <a:pt x="1184" y="3956"/>
                    <a:pt x="549" y="4334"/>
                  </a:cubicBezTo>
                  <a:cubicBezTo>
                    <a:pt x="245" y="4529"/>
                    <a:pt x="1" y="4468"/>
                    <a:pt x="135" y="4858"/>
                  </a:cubicBezTo>
                  <a:cubicBezTo>
                    <a:pt x="232" y="5126"/>
                    <a:pt x="403" y="6016"/>
                    <a:pt x="720" y="6102"/>
                  </a:cubicBezTo>
                  <a:cubicBezTo>
                    <a:pt x="760" y="6113"/>
                    <a:pt x="802" y="6118"/>
                    <a:pt x="847" y="6118"/>
                  </a:cubicBezTo>
                  <a:cubicBezTo>
                    <a:pt x="1241" y="6118"/>
                    <a:pt x="1802" y="5719"/>
                    <a:pt x="2098" y="5565"/>
                  </a:cubicBezTo>
                  <a:cubicBezTo>
                    <a:pt x="2708" y="5248"/>
                    <a:pt x="3366" y="5077"/>
                    <a:pt x="4013" y="4834"/>
                  </a:cubicBezTo>
                  <a:cubicBezTo>
                    <a:pt x="5244" y="4395"/>
                    <a:pt x="6452" y="3858"/>
                    <a:pt x="7512" y="3102"/>
                  </a:cubicBezTo>
                  <a:cubicBezTo>
                    <a:pt x="7683" y="2980"/>
                    <a:pt x="7842" y="2858"/>
                    <a:pt x="8012" y="2724"/>
                  </a:cubicBezTo>
                  <a:cubicBezTo>
                    <a:pt x="8086" y="2675"/>
                    <a:pt x="8159" y="2590"/>
                    <a:pt x="8183" y="2492"/>
                  </a:cubicBezTo>
                  <a:cubicBezTo>
                    <a:pt x="8195" y="2419"/>
                    <a:pt x="8195" y="2346"/>
                    <a:pt x="8171" y="2273"/>
                  </a:cubicBezTo>
                  <a:cubicBezTo>
                    <a:pt x="7976" y="1590"/>
                    <a:pt x="7573" y="968"/>
                    <a:pt x="7025" y="505"/>
                  </a:cubicBezTo>
                  <a:cubicBezTo>
                    <a:pt x="6638" y="180"/>
                    <a:pt x="6291" y="0"/>
                    <a:pt x="59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0"/>
            <p:cNvSpPr/>
            <p:nvPr/>
          </p:nvSpPr>
          <p:spPr>
            <a:xfrm>
              <a:off x="1896118" y="2523628"/>
              <a:ext cx="161839" cy="154179"/>
            </a:xfrm>
            <a:custGeom>
              <a:rect b="b" l="l" r="r" t="t"/>
              <a:pathLst>
                <a:path extrusionOk="0" h="3905" w="4099">
                  <a:moveTo>
                    <a:pt x="3483" y="1"/>
                  </a:moveTo>
                  <a:cubicBezTo>
                    <a:pt x="3402" y="1"/>
                    <a:pt x="3321" y="10"/>
                    <a:pt x="3245" y="27"/>
                  </a:cubicBezTo>
                  <a:cubicBezTo>
                    <a:pt x="2415" y="222"/>
                    <a:pt x="1659" y="649"/>
                    <a:pt x="1062" y="1258"/>
                  </a:cubicBezTo>
                  <a:cubicBezTo>
                    <a:pt x="440" y="1929"/>
                    <a:pt x="1" y="3136"/>
                    <a:pt x="818" y="3831"/>
                  </a:cubicBezTo>
                  <a:cubicBezTo>
                    <a:pt x="842" y="3856"/>
                    <a:pt x="879" y="3880"/>
                    <a:pt x="916" y="3892"/>
                  </a:cubicBezTo>
                  <a:cubicBezTo>
                    <a:pt x="952" y="3905"/>
                    <a:pt x="1001" y="3905"/>
                    <a:pt x="1037" y="3905"/>
                  </a:cubicBezTo>
                  <a:cubicBezTo>
                    <a:pt x="1318" y="3856"/>
                    <a:pt x="1562" y="3709"/>
                    <a:pt x="1733" y="3490"/>
                  </a:cubicBezTo>
                  <a:cubicBezTo>
                    <a:pt x="1867" y="3331"/>
                    <a:pt x="1989" y="3148"/>
                    <a:pt x="2135" y="2978"/>
                  </a:cubicBezTo>
                  <a:cubicBezTo>
                    <a:pt x="2233" y="2856"/>
                    <a:pt x="2342" y="2746"/>
                    <a:pt x="2452" y="2636"/>
                  </a:cubicBezTo>
                  <a:cubicBezTo>
                    <a:pt x="2720" y="2405"/>
                    <a:pt x="3074" y="2295"/>
                    <a:pt x="3318" y="2027"/>
                  </a:cubicBezTo>
                  <a:cubicBezTo>
                    <a:pt x="3647" y="1685"/>
                    <a:pt x="3879" y="1271"/>
                    <a:pt x="4025" y="832"/>
                  </a:cubicBezTo>
                  <a:cubicBezTo>
                    <a:pt x="4098" y="636"/>
                    <a:pt x="4098" y="429"/>
                    <a:pt x="4025" y="246"/>
                  </a:cubicBezTo>
                  <a:cubicBezTo>
                    <a:pt x="3918" y="68"/>
                    <a:pt x="3702" y="1"/>
                    <a:pt x="3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0"/>
            <p:cNvSpPr/>
            <p:nvPr/>
          </p:nvSpPr>
          <p:spPr>
            <a:xfrm>
              <a:off x="2774316" y="2197743"/>
              <a:ext cx="300936" cy="558638"/>
            </a:xfrm>
            <a:custGeom>
              <a:rect b="b" l="l" r="r" t="t"/>
              <a:pathLst>
                <a:path extrusionOk="0" h="14149" w="7622">
                  <a:moveTo>
                    <a:pt x="635" y="1"/>
                  </a:moveTo>
                  <a:lnTo>
                    <a:pt x="635" y="1"/>
                  </a:lnTo>
                  <a:cubicBezTo>
                    <a:pt x="0" y="2988"/>
                    <a:pt x="561" y="6086"/>
                    <a:pt x="1122" y="9086"/>
                  </a:cubicBezTo>
                  <a:lnTo>
                    <a:pt x="1537" y="11293"/>
                  </a:lnTo>
                  <a:cubicBezTo>
                    <a:pt x="1634" y="11817"/>
                    <a:pt x="1756" y="12378"/>
                    <a:pt x="2098" y="12805"/>
                  </a:cubicBezTo>
                  <a:cubicBezTo>
                    <a:pt x="2808" y="13649"/>
                    <a:pt x="4782" y="14149"/>
                    <a:pt x="5949" y="14149"/>
                  </a:cubicBezTo>
                  <a:cubicBezTo>
                    <a:pt x="6064" y="14149"/>
                    <a:pt x="6171" y="14144"/>
                    <a:pt x="6268" y="14134"/>
                  </a:cubicBezTo>
                  <a:cubicBezTo>
                    <a:pt x="7622" y="14000"/>
                    <a:pt x="6293" y="4366"/>
                    <a:pt x="4183" y="1952"/>
                  </a:cubicBezTo>
                  <a:cubicBezTo>
                    <a:pt x="3281" y="891"/>
                    <a:pt x="2025" y="196"/>
                    <a:pt x="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0"/>
            <p:cNvSpPr/>
            <p:nvPr/>
          </p:nvSpPr>
          <p:spPr>
            <a:xfrm>
              <a:off x="3326550" y="3146694"/>
              <a:ext cx="437664" cy="611031"/>
            </a:xfrm>
            <a:custGeom>
              <a:rect b="b" l="l" r="r" t="t"/>
              <a:pathLst>
                <a:path extrusionOk="0" fill="none" h="15476" w="11085">
                  <a:moveTo>
                    <a:pt x="11085" y="15366"/>
                  </a:moveTo>
                  <a:lnTo>
                    <a:pt x="10512" y="367"/>
                  </a:lnTo>
                  <a:lnTo>
                    <a:pt x="2805" y="1"/>
                  </a:lnTo>
                  <a:lnTo>
                    <a:pt x="0" y="15475"/>
                  </a:lnTo>
                </a:path>
              </a:pathLst>
            </a:custGeom>
            <a:solidFill>
              <a:schemeClr val="dk1"/>
            </a:solidFill>
            <a:ln cap="rnd" cmpd="sng" w="19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0"/>
            <p:cNvSpPr/>
            <p:nvPr/>
          </p:nvSpPr>
          <p:spPr>
            <a:xfrm>
              <a:off x="3399711" y="3117832"/>
              <a:ext cx="480068" cy="615809"/>
            </a:xfrm>
            <a:custGeom>
              <a:rect b="b" l="l" r="r" t="t"/>
              <a:pathLst>
                <a:path extrusionOk="0" fill="none" h="15597" w="12159">
                  <a:moveTo>
                    <a:pt x="12159" y="15597"/>
                  </a:moveTo>
                  <a:lnTo>
                    <a:pt x="9793" y="0"/>
                  </a:lnTo>
                  <a:lnTo>
                    <a:pt x="2135" y="85"/>
                  </a:lnTo>
                  <a:lnTo>
                    <a:pt x="1" y="15280"/>
                  </a:lnTo>
                </a:path>
              </a:pathLst>
            </a:custGeom>
            <a:solidFill>
              <a:schemeClr val="dk1"/>
            </a:solidFill>
            <a:ln cap="rnd" cmpd="sng" w="19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0"/>
            <p:cNvSpPr/>
            <p:nvPr/>
          </p:nvSpPr>
          <p:spPr>
            <a:xfrm>
              <a:off x="3250942" y="2535117"/>
              <a:ext cx="742942" cy="671834"/>
            </a:xfrm>
            <a:custGeom>
              <a:rect b="b" l="l" r="r" t="t"/>
              <a:pathLst>
                <a:path extrusionOk="0" h="17016" w="18817">
                  <a:moveTo>
                    <a:pt x="14184" y="0"/>
                  </a:moveTo>
                  <a:cubicBezTo>
                    <a:pt x="13764" y="0"/>
                    <a:pt x="13286" y="94"/>
                    <a:pt x="12744" y="297"/>
                  </a:cubicBezTo>
                  <a:cubicBezTo>
                    <a:pt x="11220" y="870"/>
                    <a:pt x="10403" y="2528"/>
                    <a:pt x="9866" y="4077"/>
                  </a:cubicBezTo>
                  <a:cubicBezTo>
                    <a:pt x="9269" y="5833"/>
                    <a:pt x="8842" y="7674"/>
                    <a:pt x="8000" y="9333"/>
                  </a:cubicBezTo>
                  <a:cubicBezTo>
                    <a:pt x="7171" y="10991"/>
                    <a:pt x="5830" y="12515"/>
                    <a:pt x="4037" y="13027"/>
                  </a:cubicBezTo>
                  <a:cubicBezTo>
                    <a:pt x="3513" y="13186"/>
                    <a:pt x="2964" y="13247"/>
                    <a:pt x="2440" y="13369"/>
                  </a:cubicBezTo>
                  <a:cubicBezTo>
                    <a:pt x="2086" y="13442"/>
                    <a:pt x="1757" y="13564"/>
                    <a:pt x="1452" y="13723"/>
                  </a:cubicBezTo>
                  <a:cubicBezTo>
                    <a:pt x="1" y="14527"/>
                    <a:pt x="293" y="16405"/>
                    <a:pt x="1928" y="16588"/>
                  </a:cubicBezTo>
                  <a:cubicBezTo>
                    <a:pt x="4403" y="16856"/>
                    <a:pt x="6891" y="17003"/>
                    <a:pt x="9378" y="17015"/>
                  </a:cubicBezTo>
                  <a:cubicBezTo>
                    <a:pt x="12073" y="17015"/>
                    <a:pt x="15049" y="16588"/>
                    <a:pt x="15805" y="13710"/>
                  </a:cubicBezTo>
                  <a:cubicBezTo>
                    <a:pt x="16408" y="11407"/>
                    <a:pt x="18817" y="0"/>
                    <a:pt x="141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0"/>
            <p:cNvSpPr/>
            <p:nvPr/>
          </p:nvSpPr>
          <p:spPr>
            <a:xfrm>
              <a:off x="3173084" y="3377743"/>
              <a:ext cx="228604" cy="315110"/>
            </a:xfrm>
            <a:custGeom>
              <a:rect b="b" l="l" r="r" t="t"/>
              <a:pathLst>
                <a:path extrusionOk="0" h="7981" w="5790">
                  <a:moveTo>
                    <a:pt x="2283" y="1"/>
                  </a:moveTo>
                  <a:cubicBezTo>
                    <a:pt x="2015" y="1"/>
                    <a:pt x="1756" y="88"/>
                    <a:pt x="1546" y="270"/>
                  </a:cubicBezTo>
                  <a:cubicBezTo>
                    <a:pt x="1070" y="673"/>
                    <a:pt x="1009" y="1465"/>
                    <a:pt x="1363" y="2136"/>
                  </a:cubicBezTo>
                  <a:cubicBezTo>
                    <a:pt x="1485" y="2355"/>
                    <a:pt x="1595" y="2563"/>
                    <a:pt x="1692" y="2770"/>
                  </a:cubicBezTo>
                  <a:cubicBezTo>
                    <a:pt x="2290" y="3941"/>
                    <a:pt x="1778" y="4892"/>
                    <a:pt x="1083" y="5867"/>
                  </a:cubicBezTo>
                  <a:cubicBezTo>
                    <a:pt x="827" y="6233"/>
                    <a:pt x="180" y="6867"/>
                    <a:pt x="107" y="7294"/>
                  </a:cubicBezTo>
                  <a:cubicBezTo>
                    <a:pt x="0" y="7820"/>
                    <a:pt x="470" y="7981"/>
                    <a:pt x="926" y="7981"/>
                  </a:cubicBezTo>
                  <a:cubicBezTo>
                    <a:pt x="1146" y="7981"/>
                    <a:pt x="1362" y="7943"/>
                    <a:pt x="1509" y="7892"/>
                  </a:cubicBezTo>
                  <a:cubicBezTo>
                    <a:pt x="2339" y="7587"/>
                    <a:pt x="3009" y="6965"/>
                    <a:pt x="3656" y="6355"/>
                  </a:cubicBezTo>
                  <a:lnTo>
                    <a:pt x="5009" y="5075"/>
                  </a:lnTo>
                  <a:cubicBezTo>
                    <a:pt x="5375" y="4733"/>
                    <a:pt x="5765" y="4343"/>
                    <a:pt x="5777" y="3843"/>
                  </a:cubicBezTo>
                  <a:cubicBezTo>
                    <a:pt x="5790" y="3343"/>
                    <a:pt x="5448" y="2965"/>
                    <a:pt x="5131" y="2599"/>
                  </a:cubicBezTo>
                  <a:cubicBezTo>
                    <a:pt x="4680" y="2099"/>
                    <a:pt x="4204" y="1612"/>
                    <a:pt x="3790" y="1063"/>
                  </a:cubicBezTo>
                  <a:lnTo>
                    <a:pt x="3485" y="648"/>
                  </a:lnTo>
                  <a:cubicBezTo>
                    <a:pt x="3169" y="227"/>
                    <a:pt x="2714" y="1"/>
                    <a:pt x="22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0"/>
            <p:cNvSpPr/>
            <p:nvPr/>
          </p:nvSpPr>
          <p:spPr>
            <a:xfrm>
              <a:off x="2984242" y="3533697"/>
              <a:ext cx="302396" cy="247674"/>
            </a:xfrm>
            <a:custGeom>
              <a:rect b="b" l="l" r="r" t="t"/>
              <a:pathLst>
                <a:path extrusionOk="0" h="6273" w="7659">
                  <a:moveTo>
                    <a:pt x="6427" y="0"/>
                  </a:moveTo>
                  <a:cubicBezTo>
                    <a:pt x="6403" y="0"/>
                    <a:pt x="6378" y="1"/>
                    <a:pt x="6353" y="3"/>
                  </a:cubicBezTo>
                  <a:cubicBezTo>
                    <a:pt x="5731" y="40"/>
                    <a:pt x="5195" y="637"/>
                    <a:pt x="5073" y="1369"/>
                  </a:cubicBezTo>
                  <a:cubicBezTo>
                    <a:pt x="5024" y="1613"/>
                    <a:pt x="5000" y="1856"/>
                    <a:pt x="4951" y="2076"/>
                  </a:cubicBezTo>
                  <a:cubicBezTo>
                    <a:pt x="4793" y="2966"/>
                    <a:pt x="4378" y="3808"/>
                    <a:pt x="3488" y="4125"/>
                  </a:cubicBezTo>
                  <a:lnTo>
                    <a:pt x="683" y="5112"/>
                  </a:lnTo>
                  <a:cubicBezTo>
                    <a:pt x="464" y="5198"/>
                    <a:pt x="73" y="5393"/>
                    <a:pt x="25" y="5649"/>
                  </a:cubicBezTo>
                  <a:cubicBezTo>
                    <a:pt x="0" y="5759"/>
                    <a:pt x="49" y="5881"/>
                    <a:pt x="134" y="5954"/>
                  </a:cubicBezTo>
                  <a:cubicBezTo>
                    <a:pt x="207" y="5990"/>
                    <a:pt x="281" y="6027"/>
                    <a:pt x="366" y="6039"/>
                  </a:cubicBezTo>
                  <a:cubicBezTo>
                    <a:pt x="829" y="6137"/>
                    <a:pt x="1293" y="6198"/>
                    <a:pt x="1768" y="6246"/>
                  </a:cubicBezTo>
                  <a:cubicBezTo>
                    <a:pt x="2006" y="6263"/>
                    <a:pt x="2246" y="6272"/>
                    <a:pt x="2487" y="6272"/>
                  </a:cubicBezTo>
                  <a:cubicBezTo>
                    <a:pt x="2765" y="6272"/>
                    <a:pt x="3043" y="6260"/>
                    <a:pt x="3317" y="6234"/>
                  </a:cubicBezTo>
                  <a:cubicBezTo>
                    <a:pt x="3597" y="6198"/>
                    <a:pt x="3866" y="6173"/>
                    <a:pt x="4061" y="6161"/>
                  </a:cubicBezTo>
                  <a:lnTo>
                    <a:pt x="7158" y="6100"/>
                  </a:lnTo>
                  <a:cubicBezTo>
                    <a:pt x="7439" y="6100"/>
                    <a:pt x="7658" y="5832"/>
                    <a:pt x="7658" y="5503"/>
                  </a:cubicBezTo>
                  <a:lnTo>
                    <a:pt x="7658" y="2003"/>
                  </a:lnTo>
                  <a:lnTo>
                    <a:pt x="7658" y="1478"/>
                  </a:lnTo>
                  <a:cubicBezTo>
                    <a:pt x="7658" y="654"/>
                    <a:pt x="7112" y="0"/>
                    <a:pt x="6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0"/>
            <p:cNvSpPr/>
            <p:nvPr/>
          </p:nvSpPr>
          <p:spPr>
            <a:xfrm>
              <a:off x="3348700" y="2792343"/>
              <a:ext cx="513" cy="1500"/>
            </a:xfrm>
            <a:custGeom>
              <a:rect b="b" l="l" r="r" t="t"/>
              <a:pathLst>
                <a:path extrusionOk="0" h="38" w="13">
                  <a:moveTo>
                    <a:pt x="0" y="37"/>
                  </a:moveTo>
                  <a:lnTo>
                    <a:pt x="0" y="37"/>
                  </a:lnTo>
                  <a:lnTo>
                    <a:pt x="12" y="1"/>
                  </a:lnTo>
                  <a:close/>
                </a:path>
              </a:pathLst>
            </a:custGeom>
            <a:solidFill>
              <a:srgbClr val="7948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0"/>
            <p:cNvSpPr/>
            <p:nvPr/>
          </p:nvSpPr>
          <p:spPr>
            <a:xfrm>
              <a:off x="2960158" y="2790724"/>
              <a:ext cx="713093" cy="732519"/>
            </a:xfrm>
            <a:custGeom>
              <a:rect b="b" l="l" r="r" t="t"/>
              <a:pathLst>
                <a:path extrusionOk="0" h="18553" w="18061">
                  <a:moveTo>
                    <a:pt x="15323" y="0"/>
                  </a:moveTo>
                  <a:cubicBezTo>
                    <a:pt x="14520" y="0"/>
                    <a:pt x="13702" y="161"/>
                    <a:pt x="12914" y="347"/>
                  </a:cubicBezTo>
                  <a:cubicBezTo>
                    <a:pt x="10134" y="1005"/>
                    <a:pt x="7427" y="1920"/>
                    <a:pt x="4829" y="3090"/>
                  </a:cubicBezTo>
                  <a:cubicBezTo>
                    <a:pt x="3964" y="3493"/>
                    <a:pt x="3061" y="3834"/>
                    <a:pt x="2561" y="4310"/>
                  </a:cubicBezTo>
                  <a:cubicBezTo>
                    <a:pt x="0" y="6736"/>
                    <a:pt x="2013" y="10248"/>
                    <a:pt x="3366" y="13773"/>
                  </a:cubicBezTo>
                  <a:cubicBezTo>
                    <a:pt x="3988" y="15358"/>
                    <a:pt x="4598" y="16955"/>
                    <a:pt x="5207" y="18553"/>
                  </a:cubicBezTo>
                  <a:cubicBezTo>
                    <a:pt x="5183" y="18480"/>
                    <a:pt x="8610" y="18162"/>
                    <a:pt x="8829" y="18053"/>
                  </a:cubicBezTo>
                  <a:cubicBezTo>
                    <a:pt x="9049" y="17943"/>
                    <a:pt x="8390" y="14626"/>
                    <a:pt x="8329" y="14260"/>
                  </a:cubicBezTo>
                  <a:cubicBezTo>
                    <a:pt x="8122" y="12943"/>
                    <a:pt x="7878" y="11626"/>
                    <a:pt x="7610" y="10322"/>
                  </a:cubicBezTo>
                  <a:cubicBezTo>
                    <a:pt x="7476" y="9712"/>
                    <a:pt x="6537" y="8322"/>
                    <a:pt x="6780" y="7810"/>
                  </a:cubicBezTo>
                  <a:cubicBezTo>
                    <a:pt x="7037" y="7285"/>
                    <a:pt x="7634" y="7053"/>
                    <a:pt x="8183" y="6871"/>
                  </a:cubicBezTo>
                  <a:lnTo>
                    <a:pt x="12305" y="5480"/>
                  </a:lnTo>
                  <a:cubicBezTo>
                    <a:pt x="14158" y="4858"/>
                    <a:pt x="16097" y="4176"/>
                    <a:pt x="17463" y="2761"/>
                  </a:cubicBezTo>
                  <a:cubicBezTo>
                    <a:pt x="17768" y="2432"/>
                    <a:pt x="18048" y="2042"/>
                    <a:pt x="18048" y="1603"/>
                  </a:cubicBezTo>
                  <a:cubicBezTo>
                    <a:pt x="18060" y="895"/>
                    <a:pt x="17365" y="395"/>
                    <a:pt x="16694" y="188"/>
                  </a:cubicBezTo>
                  <a:cubicBezTo>
                    <a:pt x="16248" y="54"/>
                    <a:pt x="15788" y="0"/>
                    <a:pt x="153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0"/>
            <p:cNvSpPr/>
            <p:nvPr/>
          </p:nvSpPr>
          <p:spPr>
            <a:xfrm>
              <a:off x="3173913" y="2761310"/>
              <a:ext cx="637998" cy="483108"/>
            </a:xfrm>
            <a:custGeom>
              <a:rect b="b" l="l" r="r" t="t"/>
              <a:pathLst>
                <a:path extrusionOk="0" h="12236" w="16159">
                  <a:moveTo>
                    <a:pt x="13389" y="0"/>
                  </a:moveTo>
                  <a:cubicBezTo>
                    <a:pt x="12970" y="0"/>
                    <a:pt x="12546" y="91"/>
                    <a:pt x="12158" y="250"/>
                  </a:cubicBezTo>
                  <a:cubicBezTo>
                    <a:pt x="11329" y="579"/>
                    <a:pt x="10646" y="1189"/>
                    <a:pt x="10000" y="1811"/>
                  </a:cubicBezTo>
                  <a:cubicBezTo>
                    <a:pt x="9146" y="2640"/>
                    <a:pt x="8390" y="3274"/>
                    <a:pt x="7354" y="3835"/>
                  </a:cubicBezTo>
                  <a:cubicBezTo>
                    <a:pt x="6647" y="4213"/>
                    <a:pt x="5903" y="4543"/>
                    <a:pt x="5183" y="4896"/>
                  </a:cubicBezTo>
                  <a:cubicBezTo>
                    <a:pt x="3805" y="5567"/>
                    <a:pt x="1488" y="6372"/>
                    <a:pt x="635" y="7737"/>
                  </a:cubicBezTo>
                  <a:cubicBezTo>
                    <a:pt x="1" y="8774"/>
                    <a:pt x="184" y="9981"/>
                    <a:pt x="1293" y="11067"/>
                  </a:cubicBezTo>
                  <a:cubicBezTo>
                    <a:pt x="2069" y="11822"/>
                    <a:pt x="2982" y="12236"/>
                    <a:pt x="3753" y="12236"/>
                  </a:cubicBezTo>
                  <a:cubicBezTo>
                    <a:pt x="3902" y="12236"/>
                    <a:pt x="4047" y="12220"/>
                    <a:pt x="4183" y="12188"/>
                  </a:cubicBezTo>
                  <a:cubicBezTo>
                    <a:pt x="4244" y="12176"/>
                    <a:pt x="4293" y="12164"/>
                    <a:pt x="4354" y="12140"/>
                  </a:cubicBezTo>
                  <a:cubicBezTo>
                    <a:pt x="4378" y="12140"/>
                    <a:pt x="4391" y="12127"/>
                    <a:pt x="4415" y="12115"/>
                  </a:cubicBezTo>
                  <a:lnTo>
                    <a:pt x="10659" y="10030"/>
                  </a:lnTo>
                  <a:cubicBezTo>
                    <a:pt x="11732" y="9676"/>
                    <a:pt x="13195" y="9481"/>
                    <a:pt x="14049" y="8701"/>
                  </a:cubicBezTo>
                  <a:cubicBezTo>
                    <a:pt x="14902" y="7908"/>
                    <a:pt x="15402" y="6799"/>
                    <a:pt x="15622" y="5664"/>
                  </a:cubicBezTo>
                  <a:cubicBezTo>
                    <a:pt x="15902" y="4189"/>
                    <a:pt x="16158" y="1348"/>
                    <a:pt x="14731" y="384"/>
                  </a:cubicBezTo>
                  <a:cubicBezTo>
                    <a:pt x="14335" y="118"/>
                    <a:pt x="13866" y="0"/>
                    <a:pt x="133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0"/>
            <p:cNvSpPr/>
            <p:nvPr/>
          </p:nvSpPr>
          <p:spPr>
            <a:xfrm>
              <a:off x="3112282" y="2999979"/>
              <a:ext cx="290631" cy="633536"/>
            </a:xfrm>
            <a:custGeom>
              <a:rect b="b" l="l" r="r" t="t"/>
              <a:pathLst>
                <a:path extrusionOk="0" h="16046" w="7361">
                  <a:moveTo>
                    <a:pt x="5729" y="0"/>
                  </a:moveTo>
                  <a:cubicBezTo>
                    <a:pt x="4447" y="0"/>
                    <a:pt x="2759" y="862"/>
                    <a:pt x="2269" y="1778"/>
                  </a:cubicBezTo>
                  <a:cubicBezTo>
                    <a:pt x="1342" y="3522"/>
                    <a:pt x="1513" y="5534"/>
                    <a:pt x="1403" y="7436"/>
                  </a:cubicBezTo>
                  <a:cubicBezTo>
                    <a:pt x="1379" y="8009"/>
                    <a:pt x="1281" y="8558"/>
                    <a:pt x="1220" y="9107"/>
                  </a:cubicBezTo>
                  <a:cubicBezTo>
                    <a:pt x="1147" y="9729"/>
                    <a:pt x="1147" y="10338"/>
                    <a:pt x="1025" y="10960"/>
                  </a:cubicBezTo>
                  <a:cubicBezTo>
                    <a:pt x="769" y="12216"/>
                    <a:pt x="330" y="13436"/>
                    <a:pt x="50" y="14679"/>
                  </a:cubicBezTo>
                  <a:cubicBezTo>
                    <a:pt x="1" y="14850"/>
                    <a:pt x="1" y="15009"/>
                    <a:pt x="25" y="15179"/>
                  </a:cubicBezTo>
                  <a:cubicBezTo>
                    <a:pt x="50" y="15265"/>
                    <a:pt x="98" y="15350"/>
                    <a:pt x="159" y="15411"/>
                  </a:cubicBezTo>
                  <a:cubicBezTo>
                    <a:pt x="294" y="15472"/>
                    <a:pt x="428" y="15521"/>
                    <a:pt x="562" y="15570"/>
                  </a:cubicBezTo>
                  <a:cubicBezTo>
                    <a:pt x="1476" y="15850"/>
                    <a:pt x="2428" y="15838"/>
                    <a:pt x="3366" y="15887"/>
                  </a:cubicBezTo>
                  <a:cubicBezTo>
                    <a:pt x="4086" y="15935"/>
                    <a:pt x="4793" y="15984"/>
                    <a:pt x="5513" y="16045"/>
                  </a:cubicBezTo>
                  <a:cubicBezTo>
                    <a:pt x="5561" y="15960"/>
                    <a:pt x="5610" y="15874"/>
                    <a:pt x="5635" y="15777"/>
                  </a:cubicBezTo>
                  <a:cubicBezTo>
                    <a:pt x="6427" y="13362"/>
                    <a:pt x="6330" y="10960"/>
                    <a:pt x="6622" y="8485"/>
                  </a:cubicBezTo>
                  <a:cubicBezTo>
                    <a:pt x="6891" y="6204"/>
                    <a:pt x="7086" y="3924"/>
                    <a:pt x="7269" y="1632"/>
                  </a:cubicBezTo>
                  <a:cubicBezTo>
                    <a:pt x="7360" y="444"/>
                    <a:pt x="6649" y="0"/>
                    <a:pt x="57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0"/>
            <p:cNvSpPr/>
            <p:nvPr/>
          </p:nvSpPr>
          <p:spPr>
            <a:xfrm>
              <a:off x="3710276" y="2487581"/>
              <a:ext cx="11095" cy="131951"/>
            </a:xfrm>
            <a:custGeom>
              <a:rect b="b" l="l" r="r" t="t"/>
              <a:pathLst>
                <a:path extrusionOk="0" fill="none" h="3342" w="281">
                  <a:moveTo>
                    <a:pt x="0" y="3342"/>
                  </a:moveTo>
                  <a:cubicBezTo>
                    <a:pt x="134" y="2232"/>
                    <a:pt x="232" y="1123"/>
                    <a:pt x="281" y="1"/>
                  </a:cubicBezTo>
                </a:path>
              </a:pathLst>
            </a:custGeom>
            <a:noFill/>
            <a:ln cap="flat" cmpd="sng" w="1825">
              <a:solidFill>
                <a:srgbClr val="110909"/>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0"/>
            <p:cNvSpPr/>
            <p:nvPr/>
          </p:nvSpPr>
          <p:spPr>
            <a:xfrm>
              <a:off x="2938956" y="2260362"/>
              <a:ext cx="362607" cy="451640"/>
            </a:xfrm>
            <a:custGeom>
              <a:rect b="b" l="l" r="r" t="t"/>
              <a:pathLst>
                <a:path extrusionOk="0" h="11439" w="9184">
                  <a:moveTo>
                    <a:pt x="915" y="0"/>
                  </a:moveTo>
                  <a:cubicBezTo>
                    <a:pt x="745" y="0"/>
                    <a:pt x="574" y="61"/>
                    <a:pt x="452" y="171"/>
                  </a:cubicBezTo>
                  <a:cubicBezTo>
                    <a:pt x="208" y="402"/>
                    <a:pt x="50" y="720"/>
                    <a:pt x="25" y="1061"/>
                  </a:cubicBezTo>
                  <a:cubicBezTo>
                    <a:pt x="1" y="1402"/>
                    <a:pt x="37" y="1732"/>
                    <a:pt x="123" y="2061"/>
                  </a:cubicBezTo>
                  <a:cubicBezTo>
                    <a:pt x="403" y="3232"/>
                    <a:pt x="1098" y="3975"/>
                    <a:pt x="1806" y="4902"/>
                  </a:cubicBezTo>
                  <a:cubicBezTo>
                    <a:pt x="2574" y="5926"/>
                    <a:pt x="3281" y="7000"/>
                    <a:pt x="4013" y="8060"/>
                  </a:cubicBezTo>
                  <a:cubicBezTo>
                    <a:pt x="4952" y="9438"/>
                    <a:pt x="6171" y="10999"/>
                    <a:pt x="7866" y="11426"/>
                  </a:cubicBezTo>
                  <a:cubicBezTo>
                    <a:pt x="7940" y="11435"/>
                    <a:pt x="8013" y="11439"/>
                    <a:pt x="8086" y="11439"/>
                  </a:cubicBezTo>
                  <a:cubicBezTo>
                    <a:pt x="8219" y="11439"/>
                    <a:pt x="8350" y="11425"/>
                    <a:pt x="8476" y="11402"/>
                  </a:cubicBezTo>
                  <a:cubicBezTo>
                    <a:pt x="8817" y="11353"/>
                    <a:pt x="8756" y="10877"/>
                    <a:pt x="8903" y="10573"/>
                  </a:cubicBezTo>
                  <a:cubicBezTo>
                    <a:pt x="9000" y="10353"/>
                    <a:pt x="9073" y="10134"/>
                    <a:pt x="9122" y="9902"/>
                  </a:cubicBezTo>
                  <a:cubicBezTo>
                    <a:pt x="9183" y="9377"/>
                    <a:pt x="9049" y="8853"/>
                    <a:pt x="8744" y="8426"/>
                  </a:cubicBezTo>
                  <a:cubicBezTo>
                    <a:pt x="8342" y="7865"/>
                    <a:pt x="7756" y="7512"/>
                    <a:pt x="7330" y="6987"/>
                  </a:cubicBezTo>
                  <a:cubicBezTo>
                    <a:pt x="6769" y="6329"/>
                    <a:pt x="6135" y="5744"/>
                    <a:pt x="5452" y="5231"/>
                  </a:cubicBezTo>
                  <a:cubicBezTo>
                    <a:pt x="4976" y="4853"/>
                    <a:pt x="4488" y="4500"/>
                    <a:pt x="4049" y="4097"/>
                  </a:cubicBezTo>
                  <a:cubicBezTo>
                    <a:pt x="3854" y="3927"/>
                    <a:pt x="3684" y="3744"/>
                    <a:pt x="3525" y="3549"/>
                  </a:cubicBezTo>
                  <a:cubicBezTo>
                    <a:pt x="3391" y="3317"/>
                    <a:pt x="3306" y="3049"/>
                    <a:pt x="3293" y="2780"/>
                  </a:cubicBezTo>
                  <a:cubicBezTo>
                    <a:pt x="3257" y="2561"/>
                    <a:pt x="3196" y="2341"/>
                    <a:pt x="3110" y="2122"/>
                  </a:cubicBezTo>
                  <a:cubicBezTo>
                    <a:pt x="3062" y="1902"/>
                    <a:pt x="3037" y="1671"/>
                    <a:pt x="3025" y="1439"/>
                  </a:cubicBezTo>
                  <a:cubicBezTo>
                    <a:pt x="3025" y="1378"/>
                    <a:pt x="3001" y="1317"/>
                    <a:pt x="2976" y="1268"/>
                  </a:cubicBezTo>
                  <a:cubicBezTo>
                    <a:pt x="2948" y="1231"/>
                    <a:pt x="2906" y="1215"/>
                    <a:pt x="2861" y="1215"/>
                  </a:cubicBezTo>
                  <a:cubicBezTo>
                    <a:pt x="2847" y="1215"/>
                    <a:pt x="2832" y="1217"/>
                    <a:pt x="2818" y="1219"/>
                  </a:cubicBezTo>
                  <a:cubicBezTo>
                    <a:pt x="2781" y="1244"/>
                    <a:pt x="2757" y="1280"/>
                    <a:pt x="2745" y="1329"/>
                  </a:cubicBezTo>
                  <a:cubicBezTo>
                    <a:pt x="2635" y="1573"/>
                    <a:pt x="2696" y="1866"/>
                    <a:pt x="2732" y="2134"/>
                  </a:cubicBezTo>
                  <a:cubicBezTo>
                    <a:pt x="2746" y="2283"/>
                    <a:pt x="2714" y="2338"/>
                    <a:pt x="2658" y="2338"/>
                  </a:cubicBezTo>
                  <a:cubicBezTo>
                    <a:pt x="2517" y="2338"/>
                    <a:pt x="2226" y="1983"/>
                    <a:pt x="2147" y="1878"/>
                  </a:cubicBezTo>
                  <a:cubicBezTo>
                    <a:pt x="1891" y="1512"/>
                    <a:pt x="1781" y="1110"/>
                    <a:pt x="1598" y="720"/>
                  </a:cubicBezTo>
                  <a:cubicBezTo>
                    <a:pt x="1476" y="427"/>
                    <a:pt x="1281" y="12"/>
                    <a:pt x="915" y="0"/>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0"/>
            <p:cNvSpPr/>
            <p:nvPr/>
          </p:nvSpPr>
          <p:spPr>
            <a:xfrm>
              <a:off x="3209052" y="2379005"/>
              <a:ext cx="218654" cy="332916"/>
            </a:xfrm>
            <a:custGeom>
              <a:rect b="b" l="l" r="r" t="t"/>
              <a:pathLst>
                <a:path extrusionOk="0" h="8432" w="5538">
                  <a:moveTo>
                    <a:pt x="3486" y="1"/>
                  </a:moveTo>
                  <a:cubicBezTo>
                    <a:pt x="3375" y="1"/>
                    <a:pt x="3266" y="18"/>
                    <a:pt x="3159" y="56"/>
                  </a:cubicBezTo>
                  <a:cubicBezTo>
                    <a:pt x="2574" y="251"/>
                    <a:pt x="2269" y="873"/>
                    <a:pt x="2025" y="1446"/>
                  </a:cubicBezTo>
                  <a:cubicBezTo>
                    <a:pt x="1757" y="2092"/>
                    <a:pt x="1489" y="2751"/>
                    <a:pt x="1233" y="3409"/>
                  </a:cubicBezTo>
                  <a:cubicBezTo>
                    <a:pt x="1111" y="3738"/>
                    <a:pt x="1013" y="4092"/>
                    <a:pt x="903" y="4434"/>
                  </a:cubicBezTo>
                  <a:cubicBezTo>
                    <a:pt x="684" y="5190"/>
                    <a:pt x="281" y="5909"/>
                    <a:pt x="306" y="6714"/>
                  </a:cubicBezTo>
                  <a:cubicBezTo>
                    <a:pt x="318" y="7165"/>
                    <a:pt x="1" y="7763"/>
                    <a:pt x="355" y="8080"/>
                  </a:cubicBezTo>
                  <a:cubicBezTo>
                    <a:pt x="613" y="8319"/>
                    <a:pt x="1006" y="8431"/>
                    <a:pt x="1387" y="8431"/>
                  </a:cubicBezTo>
                  <a:cubicBezTo>
                    <a:pt x="1724" y="8431"/>
                    <a:pt x="2051" y="8343"/>
                    <a:pt x="2269" y="8177"/>
                  </a:cubicBezTo>
                  <a:cubicBezTo>
                    <a:pt x="3159" y="7507"/>
                    <a:pt x="3781" y="6543"/>
                    <a:pt x="4257" y="5543"/>
                  </a:cubicBezTo>
                  <a:cubicBezTo>
                    <a:pt x="4549" y="4921"/>
                    <a:pt x="4842" y="3995"/>
                    <a:pt x="5135" y="3373"/>
                  </a:cubicBezTo>
                  <a:cubicBezTo>
                    <a:pt x="5452" y="2629"/>
                    <a:pt x="5537" y="1653"/>
                    <a:pt x="5049" y="970"/>
                  </a:cubicBezTo>
                  <a:cubicBezTo>
                    <a:pt x="4720" y="507"/>
                    <a:pt x="4086" y="1"/>
                    <a:pt x="3486" y="1"/>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0"/>
            <p:cNvSpPr/>
            <p:nvPr/>
          </p:nvSpPr>
          <p:spPr>
            <a:xfrm>
              <a:off x="3441601" y="2342682"/>
              <a:ext cx="1974" cy="8686"/>
            </a:xfrm>
            <a:custGeom>
              <a:rect b="b" l="l" r="r" t="t"/>
              <a:pathLst>
                <a:path extrusionOk="0" h="220" w="50">
                  <a:moveTo>
                    <a:pt x="50" y="0"/>
                  </a:moveTo>
                  <a:lnTo>
                    <a:pt x="1" y="220"/>
                  </a:lnTo>
                  <a:lnTo>
                    <a:pt x="1" y="220"/>
                  </a:lnTo>
                  <a:close/>
                </a:path>
              </a:pathLst>
            </a:custGeom>
            <a:solidFill>
              <a:srgbClr val="7948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0"/>
            <p:cNvSpPr/>
            <p:nvPr/>
          </p:nvSpPr>
          <p:spPr>
            <a:xfrm>
              <a:off x="3252403" y="2212628"/>
              <a:ext cx="238830" cy="354948"/>
            </a:xfrm>
            <a:custGeom>
              <a:rect b="b" l="l" r="r" t="t"/>
              <a:pathLst>
                <a:path extrusionOk="0" h="8990" w="6049">
                  <a:moveTo>
                    <a:pt x="5955" y="1"/>
                  </a:moveTo>
                  <a:cubicBezTo>
                    <a:pt x="4509" y="1"/>
                    <a:pt x="3041" y="818"/>
                    <a:pt x="2098" y="1892"/>
                  </a:cubicBezTo>
                  <a:cubicBezTo>
                    <a:pt x="1769" y="2294"/>
                    <a:pt x="1500" y="2746"/>
                    <a:pt x="1317" y="3233"/>
                  </a:cubicBezTo>
                  <a:cubicBezTo>
                    <a:pt x="878" y="4367"/>
                    <a:pt x="256" y="6026"/>
                    <a:pt x="0" y="7184"/>
                  </a:cubicBezTo>
                  <a:cubicBezTo>
                    <a:pt x="1147" y="8013"/>
                    <a:pt x="2878" y="8367"/>
                    <a:pt x="4146" y="8989"/>
                  </a:cubicBezTo>
                  <a:cubicBezTo>
                    <a:pt x="5012" y="7428"/>
                    <a:pt x="5207" y="5733"/>
                    <a:pt x="5500" y="4026"/>
                  </a:cubicBezTo>
                  <a:cubicBezTo>
                    <a:pt x="5732" y="2685"/>
                    <a:pt x="5915" y="1355"/>
                    <a:pt x="6049" y="2"/>
                  </a:cubicBezTo>
                  <a:cubicBezTo>
                    <a:pt x="6017" y="1"/>
                    <a:pt x="5986" y="1"/>
                    <a:pt x="59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0"/>
            <p:cNvSpPr/>
            <p:nvPr/>
          </p:nvSpPr>
          <p:spPr>
            <a:xfrm>
              <a:off x="3340488" y="2223920"/>
              <a:ext cx="468539" cy="731413"/>
            </a:xfrm>
            <a:custGeom>
              <a:rect b="b" l="l" r="r" t="t"/>
              <a:pathLst>
                <a:path extrusionOk="0" h="18525" w="11867">
                  <a:moveTo>
                    <a:pt x="3879" y="1"/>
                  </a:moveTo>
                  <a:cubicBezTo>
                    <a:pt x="3559" y="1"/>
                    <a:pt x="3241" y="31"/>
                    <a:pt x="2928" y="94"/>
                  </a:cubicBezTo>
                  <a:cubicBezTo>
                    <a:pt x="2050" y="265"/>
                    <a:pt x="1269" y="728"/>
                    <a:pt x="708" y="1411"/>
                  </a:cubicBezTo>
                  <a:cubicBezTo>
                    <a:pt x="428" y="1752"/>
                    <a:pt x="196" y="2118"/>
                    <a:pt x="1" y="2521"/>
                  </a:cubicBezTo>
                  <a:lnTo>
                    <a:pt x="477" y="10483"/>
                  </a:lnTo>
                  <a:cubicBezTo>
                    <a:pt x="574" y="11166"/>
                    <a:pt x="696" y="11849"/>
                    <a:pt x="623" y="12544"/>
                  </a:cubicBezTo>
                  <a:cubicBezTo>
                    <a:pt x="550" y="13434"/>
                    <a:pt x="172" y="14471"/>
                    <a:pt x="428" y="15361"/>
                  </a:cubicBezTo>
                  <a:cubicBezTo>
                    <a:pt x="696" y="16239"/>
                    <a:pt x="1574" y="16861"/>
                    <a:pt x="2330" y="17276"/>
                  </a:cubicBezTo>
                  <a:cubicBezTo>
                    <a:pt x="3771" y="18068"/>
                    <a:pt x="5444" y="18524"/>
                    <a:pt x="7086" y="18524"/>
                  </a:cubicBezTo>
                  <a:cubicBezTo>
                    <a:pt x="8527" y="18524"/>
                    <a:pt x="9944" y="18172"/>
                    <a:pt x="11159" y="17385"/>
                  </a:cubicBezTo>
                  <a:cubicBezTo>
                    <a:pt x="11378" y="17263"/>
                    <a:pt x="11573" y="17080"/>
                    <a:pt x="11708" y="16861"/>
                  </a:cubicBezTo>
                  <a:cubicBezTo>
                    <a:pt x="11866" y="16593"/>
                    <a:pt x="11842" y="16276"/>
                    <a:pt x="11829" y="15959"/>
                  </a:cubicBezTo>
                  <a:cubicBezTo>
                    <a:pt x="11647" y="12215"/>
                    <a:pt x="11354" y="8325"/>
                    <a:pt x="9903" y="4789"/>
                  </a:cubicBezTo>
                  <a:cubicBezTo>
                    <a:pt x="9256" y="3228"/>
                    <a:pt x="8513" y="1801"/>
                    <a:pt x="7025" y="911"/>
                  </a:cubicBezTo>
                  <a:cubicBezTo>
                    <a:pt x="6090" y="353"/>
                    <a:pt x="4978" y="1"/>
                    <a:pt x="38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0"/>
            <p:cNvSpPr/>
            <p:nvPr/>
          </p:nvSpPr>
          <p:spPr>
            <a:xfrm>
              <a:off x="3343883" y="2089918"/>
              <a:ext cx="166616" cy="241475"/>
            </a:xfrm>
            <a:custGeom>
              <a:rect b="b" l="l" r="r" t="t"/>
              <a:pathLst>
                <a:path extrusionOk="0" h="6116" w="4220">
                  <a:moveTo>
                    <a:pt x="3146" y="0"/>
                  </a:moveTo>
                  <a:lnTo>
                    <a:pt x="0" y="573"/>
                  </a:lnTo>
                  <a:lnTo>
                    <a:pt x="598" y="4610"/>
                  </a:lnTo>
                  <a:cubicBezTo>
                    <a:pt x="706" y="5488"/>
                    <a:pt x="1451" y="6115"/>
                    <a:pt x="2300" y="6115"/>
                  </a:cubicBezTo>
                  <a:cubicBezTo>
                    <a:pt x="2406" y="6115"/>
                    <a:pt x="2514" y="6106"/>
                    <a:pt x="2622" y="6085"/>
                  </a:cubicBezTo>
                  <a:cubicBezTo>
                    <a:pt x="3598" y="5902"/>
                    <a:pt x="4220" y="4951"/>
                    <a:pt x="4000" y="4000"/>
                  </a:cubicBezTo>
                  <a:lnTo>
                    <a:pt x="3146" y="0"/>
                  </a:ln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0"/>
            <p:cNvSpPr/>
            <p:nvPr/>
          </p:nvSpPr>
          <p:spPr>
            <a:xfrm>
              <a:off x="3305349" y="1974551"/>
              <a:ext cx="195044" cy="253872"/>
            </a:xfrm>
            <a:custGeom>
              <a:rect b="b" l="l" r="r" t="t"/>
              <a:pathLst>
                <a:path extrusionOk="0" h="6430" w="4940">
                  <a:moveTo>
                    <a:pt x="2195" y="0"/>
                  </a:moveTo>
                  <a:cubicBezTo>
                    <a:pt x="1829" y="0"/>
                    <a:pt x="1470" y="96"/>
                    <a:pt x="1159" y="288"/>
                  </a:cubicBezTo>
                  <a:cubicBezTo>
                    <a:pt x="598" y="618"/>
                    <a:pt x="550" y="1032"/>
                    <a:pt x="476" y="1642"/>
                  </a:cubicBezTo>
                  <a:lnTo>
                    <a:pt x="440" y="1983"/>
                  </a:lnTo>
                  <a:cubicBezTo>
                    <a:pt x="330" y="2971"/>
                    <a:pt x="1" y="4117"/>
                    <a:pt x="367" y="5093"/>
                  </a:cubicBezTo>
                  <a:cubicBezTo>
                    <a:pt x="647" y="5873"/>
                    <a:pt x="1367" y="6300"/>
                    <a:pt x="2171" y="6398"/>
                  </a:cubicBezTo>
                  <a:lnTo>
                    <a:pt x="2245" y="6398"/>
                  </a:lnTo>
                  <a:cubicBezTo>
                    <a:pt x="2402" y="6416"/>
                    <a:pt x="2589" y="6429"/>
                    <a:pt x="2780" y="6429"/>
                  </a:cubicBezTo>
                  <a:cubicBezTo>
                    <a:pt x="3092" y="6429"/>
                    <a:pt x="3415" y="6394"/>
                    <a:pt x="3635" y="6288"/>
                  </a:cubicBezTo>
                  <a:cubicBezTo>
                    <a:pt x="4122" y="6068"/>
                    <a:pt x="4330" y="5459"/>
                    <a:pt x="4440" y="4995"/>
                  </a:cubicBezTo>
                  <a:cubicBezTo>
                    <a:pt x="4586" y="4337"/>
                    <a:pt x="4757" y="3678"/>
                    <a:pt x="4866" y="3008"/>
                  </a:cubicBezTo>
                  <a:cubicBezTo>
                    <a:pt x="4939" y="2422"/>
                    <a:pt x="4781" y="1825"/>
                    <a:pt x="4427" y="1361"/>
                  </a:cubicBezTo>
                  <a:cubicBezTo>
                    <a:pt x="3988" y="703"/>
                    <a:pt x="3330" y="166"/>
                    <a:pt x="2562" y="32"/>
                  </a:cubicBezTo>
                  <a:cubicBezTo>
                    <a:pt x="2440" y="11"/>
                    <a:pt x="2317" y="0"/>
                    <a:pt x="2195" y="0"/>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0"/>
            <p:cNvSpPr/>
            <p:nvPr/>
          </p:nvSpPr>
          <p:spPr>
            <a:xfrm>
              <a:off x="3306336" y="1957495"/>
              <a:ext cx="218615" cy="203256"/>
            </a:xfrm>
            <a:custGeom>
              <a:rect b="b" l="l" r="r" t="t"/>
              <a:pathLst>
                <a:path extrusionOk="0" h="5148" w="5537">
                  <a:moveTo>
                    <a:pt x="2848" y="0"/>
                  </a:moveTo>
                  <a:cubicBezTo>
                    <a:pt x="2716" y="0"/>
                    <a:pt x="2584" y="8"/>
                    <a:pt x="2451" y="25"/>
                  </a:cubicBezTo>
                  <a:cubicBezTo>
                    <a:pt x="1878" y="62"/>
                    <a:pt x="1293" y="220"/>
                    <a:pt x="878" y="611"/>
                  </a:cubicBezTo>
                  <a:cubicBezTo>
                    <a:pt x="561" y="915"/>
                    <a:pt x="366" y="1318"/>
                    <a:pt x="183" y="1708"/>
                  </a:cubicBezTo>
                  <a:cubicBezTo>
                    <a:pt x="0" y="2098"/>
                    <a:pt x="244" y="2220"/>
                    <a:pt x="585" y="2293"/>
                  </a:cubicBezTo>
                  <a:cubicBezTo>
                    <a:pt x="1049" y="2379"/>
                    <a:pt x="1500" y="2488"/>
                    <a:pt x="1963" y="2574"/>
                  </a:cubicBezTo>
                  <a:cubicBezTo>
                    <a:pt x="2061" y="2606"/>
                    <a:pt x="2164" y="2623"/>
                    <a:pt x="2269" y="2623"/>
                  </a:cubicBezTo>
                  <a:cubicBezTo>
                    <a:pt x="2321" y="2623"/>
                    <a:pt x="2374" y="2619"/>
                    <a:pt x="2427" y="2610"/>
                  </a:cubicBezTo>
                  <a:cubicBezTo>
                    <a:pt x="2598" y="2598"/>
                    <a:pt x="2732" y="2488"/>
                    <a:pt x="2780" y="2330"/>
                  </a:cubicBezTo>
                  <a:cubicBezTo>
                    <a:pt x="2817" y="2440"/>
                    <a:pt x="2829" y="2574"/>
                    <a:pt x="2817" y="2696"/>
                  </a:cubicBezTo>
                  <a:cubicBezTo>
                    <a:pt x="2847" y="2717"/>
                    <a:pt x="2880" y="2726"/>
                    <a:pt x="2915" y="2726"/>
                  </a:cubicBezTo>
                  <a:cubicBezTo>
                    <a:pt x="3023" y="2726"/>
                    <a:pt x="3143" y="2639"/>
                    <a:pt x="3207" y="2537"/>
                  </a:cubicBezTo>
                  <a:cubicBezTo>
                    <a:pt x="3293" y="2415"/>
                    <a:pt x="3390" y="2257"/>
                    <a:pt x="3549" y="2245"/>
                  </a:cubicBezTo>
                  <a:cubicBezTo>
                    <a:pt x="3552" y="2244"/>
                    <a:pt x="3555" y="2244"/>
                    <a:pt x="3559" y="2244"/>
                  </a:cubicBezTo>
                  <a:cubicBezTo>
                    <a:pt x="3901" y="2244"/>
                    <a:pt x="3816" y="2868"/>
                    <a:pt x="3707" y="3049"/>
                  </a:cubicBezTo>
                  <a:cubicBezTo>
                    <a:pt x="3671" y="3110"/>
                    <a:pt x="3634" y="3184"/>
                    <a:pt x="3597" y="3257"/>
                  </a:cubicBezTo>
                  <a:cubicBezTo>
                    <a:pt x="3573" y="3330"/>
                    <a:pt x="3585" y="3415"/>
                    <a:pt x="3634" y="3476"/>
                  </a:cubicBezTo>
                  <a:cubicBezTo>
                    <a:pt x="3756" y="3598"/>
                    <a:pt x="3841" y="3610"/>
                    <a:pt x="3902" y="3781"/>
                  </a:cubicBezTo>
                  <a:cubicBezTo>
                    <a:pt x="3951" y="3903"/>
                    <a:pt x="3976" y="4025"/>
                    <a:pt x="4012" y="4147"/>
                  </a:cubicBezTo>
                  <a:cubicBezTo>
                    <a:pt x="4073" y="4427"/>
                    <a:pt x="4036" y="4793"/>
                    <a:pt x="4219" y="5025"/>
                  </a:cubicBezTo>
                  <a:cubicBezTo>
                    <a:pt x="4275" y="5105"/>
                    <a:pt x="4367" y="5148"/>
                    <a:pt x="4465" y="5148"/>
                  </a:cubicBezTo>
                  <a:cubicBezTo>
                    <a:pt x="4517" y="5148"/>
                    <a:pt x="4571" y="5136"/>
                    <a:pt x="4622" y="5110"/>
                  </a:cubicBezTo>
                  <a:cubicBezTo>
                    <a:pt x="4658" y="5074"/>
                    <a:pt x="4695" y="5025"/>
                    <a:pt x="4719" y="4976"/>
                  </a:cubicBezTo>
                  <a:cubicBezTo>
                    <a:pt x="5061" y="4366"/>
                    <a:pt x="5451" y="3659"/>
                    <a:pt x="5512" y="2964"/>
                  </a:cubicBezTo>
                  <a:cubicBezTo>
                    <a:pt x="5536" y="2610"/>
                    <a:pt x="5524" y="2257"/>
                    <a:pt x="5451" y="1915"/>
                  </a:cubicBezTo>
                  <a:cubicBezTo>
                    <a:pt x="5329" y="1281"/>
                    <a:pt x="4939" y="720"/>
                    <a:pt x="4378" y="391"/>
                  </a:cubicBezTo>
                  <a:cubicBezTo>
                    <a:pt x="3908" y="137"/>
                    <a:pt x="3384" y="0"/>
                    <a:pt x="2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0"/>
            <p:cNvSpPr/>
            <p:nvPr/>
          </p:nvSpPr>
          <p:spPr>
            <a:xfrm>
              <a:off x="3003469" y="2389468"/>
              <a:ext cx="704921" cy="654304"/>
            </a:xfrm>
            <a:custGeom>
              <a:rect b="b" l="l" r="r" t="t"/>
              <a:pathLst>
                <a:path extrusionOk="0" h="16572" w="17854">
                  <a:moveTo>
                    <a:pt x="15636" y="0"/>
                  </a:moveTo>
                  <a:cubicBezTo>
                    <a:pt x="15083" y="0"/>
                    <a:pt x="14534" y="288"/>
                    <a:pt x="14146" y="705"/>
                  </a:cubicBezTo>
                  <a:cubicBezTo>
                    <a:pt x="13195" y="1730"/>
                    <a:pt x="13146" y="3449"/>
                    <a:pt x="13012" y="4778"/>
                  </a:cubicBezTo>
                  <a:cubicBezTo>
                    <a:pt x="12842" y="6437"/>
                    <a:pt x="12927" y="8168"/>
                    <a:pt x="12634" y="9802"/>
                  </a:cubicBezTo>
                  <a:cubicBezTo>
                    <a:pt x="12610" y="9900"/>
                    <a:pt x="11378" y="10168"/>
                    <a:pt x="11244" y="10205"/>
                  </a:cubicBezTo>
                  <a:lnTo>
                    <a:pt x="9525" y="10705"/>
                  </a:lnTo>
                  <a:lnTo>
                    <a:pt x="6086" y="11717"/>
                  </a:lnTo>
                  <a:cubicBezTo>
                    <a:pt x="4964" y="12046"/>
                    <a:pt x="3806" y="12266"/>
                    <a:pt x="2696" y="12680"/>
                  </a:cubicBezTo>
                  <a:cubicBezTo>
                    <a:pt x="2074" y="12924"/>
                    <a:pt x="1501" y="13302"/>
                    <a:pt x="1037" y="13765"/>
                  </a:cubicBezTo>
                  <a:cubicBezTo>
                    <a:pt x="452" y="14339"/>
                    <a:pt x="245" y="14863"/>
                    <a:pt x="25" y="15643"/>
                  </a:cubicBezTo>
                  <a:cubicBezTo>
                    <a:pt x="13" y="15692"/>
                    <a:pt x="1" y="15753"/>
                    <a:pt x="1" y="15814"/>
                  </a:cubicBezTo>
                  <a:cubicBezTo>
                    <a:pt x="13" y="15875"/>
                    <a:pt x="38" y="15936"/>
                    <a:pt x="74" y="15985"/>
                  </a:cubicBezTo>
                  <a:cubicBezTo>
                    <a:pt x="135" y="16095"/>
                    <a:pt x="196" y="16192"/>
                    <a:pt x="245" y="16302"/>
                  </a:cubicBezTo>
                  <a:cubicBezTo>
                    <a:pt x="281" y="16375"/>
                    <a:pt x="330" y="16436"/>
                    <a:pt x="391" y="16497"/>
                  </a:cubicBezTo>
                  <a:cubicBezTo>
                    <a:pt x="464" y="16534"/>
                    <a:pt x="550" y="16558"/>
                    <a:pt x="635" y="16570"/>
                  </a:cubicBezTo>
                  <a:cubicBezTo>
                    <a:pt x="656" y="16571"/>
                    <a:pt x="678" y="16571"/>
                    <a:pt x="700" y="16571"/>
                  </a:cubicBezTo>
                  <a:cubicBezTo>
                    <a:pt x="1043" y="16571"/>
                    <a:pt x="1541" y="16483"/>
                    <a:pt x="1781" y="16265"/>
                  </a:cubicBezTo>
                  <a:cubicBezTo>
                    <a:pt x="2050" y="16034"/>
                    <a:pt x="2135" y="15680"/>
                    <a:pt x="2415" y="15436"/>
                  </a:cubicBezTo>
                  <a:cubicBezTo>
                    <a:pt x="2659" y="15229"/>
                    <a:pt x="2915" y="15034"/>
                    <a:pt x="3196" y="14875"/>
                  </a:cubicBezTo>
                  <a:lnTo>
                    <a:pt x="3415" y="14741"/>
                  </a:lnTo>
                  <a:cubicBezTo>
                    <a:pt x="3940" y="14412"/>
                    <a:pt x="4476" y="14107"/>
                    <a:pt x="5037" y="13814"/>
                  </a:cubicBezTo>
                  <a:cubicBezTo>
                    <a:pt x="5525" y="13558"/>
                    <a:pt x="6025" y="13570"/>
                    <a:pt x="6574" y="13534"/>
                  </a:cubicBezTo>
                  <a:cubicBezTo>
                    <a:pt x="7622" y="13461"/>
                    <a:pt x="8671" y="13375"/>
                    <a:pt x="9708" y="13253"/>
                  </a:cubicBezTo>
                  <a:cubicBezTo>
                    <a:pt x="10842" y="13095"/>
                    <a:pt x="11976" y="12936"/>
                    <a:pt x="13110" y="12778"/>
                  </a:cubicBezTo>
                  <a:cubicBezTo>
                    <a:pt x="14122" y="12619"/>
                    <a:pt x="15280" y="12412"/>
                    <a:pt x="15805" y="11400"/>
                  </a:cubicBezTo>
                  <a:cubicBezTo>
                    <a:pt x="15963" y="11119"/>
                    <a:pt x="16110" y="10827"/>
                    <a:pt x="16232" y="10534"/>
                  </a:cubicBezTo>
                  <a:cubicBezTo>
                    <a:pt x="16890" y="9083"/>
                    <a:pt x="17317" y="7546"/>
                    <a:pt x="17500" y="5973"/>
                  </a:cubicBezTo>
                  <a:cubicBezTo>
                    <a:pt x="17658" y="4571"/>
                    <a:pt x="17853" y="2681"/>
                    <a:pt x="17329" y="1327"/>
                  </a:cubicBezTo>
                  <a:cubicBezTo>
                    <a:pt x="17097" y="742"/>
                    <a:pt x="16634" y="205"/>
                    <a:pt x="16012" y="47"/>
                  </a:cubicBezTo>
                  <a:cubicBezTo>
                    <a:pt x="15888" y="15"/>
                    <a:pt x="15762" y="0"/>
                    <a:pt x="15636" y="0"/>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0"/>
            <p:cNvSpPr/>
            <p:nvPr/>
          </p:nvSpPr>
          <p:spPr>
            <a:xfrm>
              <a:off x="3475319" y="2260717"/>
              <a:ext cx="247990" cy="364147"/>
            </a:xfrm>
            <a:custGeom>
              <a:rect b="b" l="l" r="r" t="t"/>
              <a:pathLst>
                <a:path extrusionOk="0" h="9223" w="6281">
                  <a:moveTo>
                    <a:pt x="2962" y="1"/>
                  </a:moveTo>
                  <a:cubicBezTo>
                    <a:pt x="2647" y="1"/>
                    <a:pt x="2348" y="92"/>
                    <a:pt x="2147" y="320"/>
                  </a:cubicBezTo>
                  <a:cubicBezTo>
                    <a:pt x="2012" y="491"/>
                    <a:pt x="1903" y="686"/>
                    <a:pt x="1842" y="893"/>
                  </a:cubicBezTo>
                  <a:cubicBezTo>
                    <a:pt x="1452" y="1881"/>
                    <a:pt x="1134" y="2905"/>
                    <a:pt x="903" y="3954"/>
                  </a:cubicBezTo>
                  <a:cubicBezTo>
                    <a:pt x="878" y="4027"/>
                    <a:pt x="866" y="4101"/>
                    <a:pt x="854" y="4186"/>
                  </a:cubicBezTo>
                  <a:cubicBezTo>
                    <a:pt x="769" y="4637"/>
                    <a:pt x="0" y="7137"/>
                    <a:pt x="244" y="7405"/>
                  </a:cubicBezTo>
                  <a:cubicBezTo>
                    <a:pt x="659" y="7881"/>
                    <a:pt x="1317" y="8051"/>
                    <a:pt x="1927" y="8198"/>
                  </a:cubicBezTo>
                  <a:lnTo>
                    <a:pt x="6171" y="9222"/>
                  </a:lnTo>
                  <a:cubicBezTo>
                    <a:pt x="6171" y="9222"/>
                    <a:pt x="6171" y="9222"/>
                    <a:pt x="6171" y="9222"/>
                  </a:cubicBezTo>
                  <a:cubicBezTo>
                    <a:pt x="6255" y="9222"/>
                    <a:pt x="6110" y="6953"/>
                    <a:pt x="6110" y="6710"/>
                  </a:cubicBezTo>
                  <a:cubicBezTo>
                    <a:pt x="6085" y="4869"/>
                    <a:pt x="6280" y="3027"/>
                    <a:pt x="5207" y="1381"/>
                  </a:cubicBezTo>
                  <a:cubicBezTo>
                    <a:pt x="4842" y="808"/>
                    <a:pt x="4305" y="381"/>
                    <a:pt x="3671" y="137"/>
                  </a:cubicBezTo>
                  <a:cubicBezTo>
                    <a:pt x="3450" y="53"/>
                    <a:pt x="3201" y="1"/>
                    <a:pt x="2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0"/>
            <p:cNvSpPr/>
            <p:nvPr/>
          </p:nvSpPr>
          <p:spPr>
            <a:xfrm>
              <a:off x="3443536" y="2090510"/>
              <a:ext cx="52038" cy="55236"/>
            </a:xfrm>
            <a:custGeom>
              <a:rect b="b" l="l" r="r" t="t"/>
              <a:pathLst>
                <a:path extrusionOk="0" h="1399" w="1318">
                  <a:moveTo>
                    <a:pt x="659" y="1"/>
                  </a:moveTo>
                  <a:cubicBezTo>
                    <a:pt x="592" y="1"/>
                    <a:pt x="525" y="16"/>
                    <a:pt x="464" y="46"/>
                  </a:cubicBezTo>
                  <a:cubicBezTo>
                    <a:pt x="330" y="95"/>
                    <a:pt x="220" y="180"/>
                    <a:pt x="135" y="278"/>
                  </a:cubicBezTo>
                  <a:cubicBezTo>
                    <a:pt x="74" y="339"/>
                    <a:pt x="37" y="400"/>
                    <a:pt x="13" y="485"/>
                  </a:cubicBezTo>
                  <a:cubicBezTo>
                    <a:pt x="13" y="485"/>
                    <a:pt x="1" y="497"/>
                    <a:pt x="1" y="497"/>
                  </a:cubicBezTo>
                  <a:cubicBezTo>
                    <a:pt x="1" y="558"/>
                    <a:pt x="1" y="619"/>
                    <a:pt x="1" y="668"/>
                  </a:cubicBezTo>
                  <a:cubicBezTo>
                    <a:pt x="46" y="996"/>
                    <a:pt x="316" y="1399"/>
                    <a:pt x="623" y="1399"/>
                  </a:cubicBezTo>
                  <a:cubicBezTo>
                    <a:pt x="726" y="1399"/>
                    <a:pt x="835" y="1352"/>
                    <a:pt x="940" y="1241"/>
                  </a:cubicBezTo>
                  <a:cubicBezTo>
                    <a:pt x="1232" y="936"/>
                    <a:pt x="1318" y="254"/>
                    <a:pt x="854" y="46"/>
                  </a:cubicBezTo>
                  <a:cubicBezTo>
                    <a:pt x="793" y="16"/>
                    <a:pt x="726" y="1"/>
                    <a:pt x="659" y="1"/>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0"/>
            <p:cNvSpPr/>
            <p:nvPr/>
          </p:nvSpPr>
          <p:spPr>
            <a:xfrm rot="-1107956">
              <a:off x="3357425" y="2201432"/>
              <a:ext cx="102135" cy="31742"/>
            </a:xfrm>
            <a:custGeom>
              <a:rect b="b" l="l" r="r" t="t"/>
              <a:pathLst>
                <a:path extrusionOk="0" h="804" w="2587">
                  <a:moveTo>
                    <a:pt x="172" y="0"/>
                  </a:moveTo>
                  <a:lnTo>
                    <a:pt x="1" y="793"/>
                  </a:lnTo>
                  <a:cubicBezTo>
                    <a:pt x="87" y="800"/>
                    <a:pt x="173" y="803"/>
                    <a:pt x="259" y="803"/>
                  </a:cubicBezTo>
                  <a:cubicBezTo>
                    <a:pt x="627" y="803"/>
                    <a:pt x="996" y="741"/>
                    <a:pt x="1342" y="622"/>
                  </a:cubicBezTo>
                  <a:cubicBezTo>
                    <a:pt x="1769" y="464"/>
                    <a:pt x="2184" y="281"/>
                    <a:pt x="2586" y="73"/>
                  </a:cubicBezTo>
                  <a:lnTo>
                    <a:pt x="2586" y="73"/>
                  </a:lnTo>
                  <a:cubicBezTo>
                    <a:pt x="2196" y="183"/>
                    <a:pt x="1781" y="256"/>
                    <a:pt x="1367" y="269"/>
                  </a:cubicBezTo>
                  <a:cubicBezTo>
                    <a:pt x="1344" y="269"/>
                    <a:pt x="1320" y="270"/>
                    <a:pt x="1297" y="270"/>
                  </a:cubicBezTo>
                  <a:cubicBezTo>
                    <a:pt x="906" y="270"/>
                    <a:pt x="517" y="173"/>
                    <a:pt x="172" y="0"/>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0"/>
            <p:cNvSpPr/>
            <p:nvPr/>
          </p:nvSpPr>
          <p:spPr>
            <a:xfrm>
              <a:off x="1242810" y="3142351"/>
              <a:ext cx="511338" cy="590342"/>
            </a:xfrm>
            <a:custGeom>
              <a:rect b="b" l="l" r="r" t="t"/>
              <a:pathLst>
                <a:path extrusionOk="0" fill="none" h="14952" w="12951">
                  <a:moveTo>
                    <a:pt x="0" y="14951"/>
                  </a:moveTo>
                  <a:lnTo>
                    <a:pt x="1354" y="623"/>
                  </a:lnTo>
                  <a:lnTo>
                    <a:pt x="9256" y="1"/>
                  </a:lnTo>
                  <a:lnTo>
                    <a:pt x="12951" y="14854"/>
                  </a:lnTo>
                </a:path>
              </a:pathLst>
            </a:custGeom>
            <a:solidFill>
              <a:schemeClr val="dk1"/>
            </a:solidFill>
            <a:ln cap="rnd" cmpd="sng" w="19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0"/>
            <p:cNvSpPr/>
            <p:nvPr/>
          </p:nvSpPr>
          <p:spPr>
            <a:xfrm>
              <a:off x="1159976" y="3182346"/>
              <a:ext cx="457918" cy="570088"/>
            </a:xfrm>
            <a:custGeom>
              <a:rect b="b" l="l" r="r" t="t"/>
              <a:pathLst>
                <a:path extrusionOk="0" fill="none" h="14439" w="11598">
                  <a:moveTo>
                    <a:pt x="1" y="14438"/>
                  </a:moveTo>
                  <a:lnTo>
                    <a:pt x="1915" y="85"/>
                  </a:lnTo>
                  <a:lnTo>
                    <a:pt x="8927" y="0"/>
                  </a:lnTo>
                  <a:lnTo>
                    <a:pt x="11598" y="14438"/>
                  </a:lnTo>
                </a:path>
              </a:pathLst>
            </a:custGeom>
            <a:solidFill>
              <a:schemeClr val="dk1"/>
            </a:solidFill>
            <a:ln cap="rnd" cmpd="sng" w="19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0"/>
            <p:cNvSpPr/>
            <p:nvPr/>
          </p:nvSpPr>
          <p:spPr>
            <a:xfrm>
              <a:off x="952775" y="2545501"/>
              <a:ext cx="759959" cy="686482"/>
            </a:xfrm>
            <a:custGeom>
              <a:rect b="b" l="l" r="r" t="t"/>
              <a:pathLst>
                <a:path extrusionOk="0" h="17387" w="19248">
                  <a:moveTo>
                    <a:pt x="4733" y="0"/>
                  </a:moveTo>
                  <a:cubicBezTo>
                    <a:pt x="0" y="0"/>
                    <a:pt x="2452" y="11660"/>
                    <a:pt x="3078" y="14008"/>
                  </a:cubicBezTo>
                  <a:cubicBezTo>
                    <a:pt x="3836" y="16921"/>
                    <a:pt x="6815" y="17386"/>
                    <a:pt x="9531" y="17386"/>
                  </a:cubicBezTo>
                  <a:cubicBezTo>
                    <a:pt x="9567" y="17386"/>
                    <a:pt x="9603" y="17386"/>
                    <a:pt x="9639" y="17386"/>
                  </a:cubicBezTo>
                  <a:cubicBezTo>
                    <a:pt x="12187" y="17374"/>
                    <a:pt x="14736" y="17228"/>
                    <a:pt x="17260" y="16959"/>
                  </a:cubicBezTo>
                  <a:cubicBezTo>
                    <a:pt x="18943" y="16776"/>
                    <a:pt x="19248" y="14850"/>
                    <a:pt x="17760" y="14033"/>
                  </a:cubicBezTo>
                  <a:cubicBezTo>
                    <a:pt x="17443" y="13862"/>
                    <a:pt x="17102" y="13740"/>
                    <a:pt x="16748" y="13667"/>
                  </a:cubicBezTo>
                  <a:cubicBezTo>
                    <a:pt x="16199" y="13545"/>
                    <a:pt x="15638" y="13472"/>
                    <a:pt x="15102" y="13325"/>
                  </a:cubicBezTo>
                  <a:cubicBezTo>
                    <a:pt x="13273" y="12789"/>
                    <a:pt x="11907" y="11240"/>
                    <a:pt x="11053" y="9533"/>
                  </a:cubicBezTo>
                  <a:cubicBezTo>
                    <a:pt x="10200" y="7838"/>
                    <a:pt x="9761" y="5972"/>
                    <a:pt x="9151" y="4168"/>
                  </a:cubicBezTo>
                  <a:cubicBezTo>
                    <a:pt x="8602" y="2582"/>
                    <a:pt x="7773" y="899"/>
                    <a:pt x="6200" y="302"/>
                  </a:cubicBezTo>
                  <a:cubicBezTo>
                    <a:pt x="5648" y="96"/>
                    <a:pt x="5161" y="0"/>
                    <a:pt x="4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0"/>
            <p:cNvSpPr/>
            <p:nvPr/>
          </p:nvSpPr>
          <p:spPr>
            <a:xfrm>
              <a:off x="1954867" y="3619491"/>
              <a:ext cx="335127" cy="131793"/>
            </a:xfrm>
            <a:custGeom>
              <a:rect b="b" l="l" r="r" t="t"/>
              <a:pathLst>
                <a:path extrusionOk="0" h="3338" w="8488">
                  <a:moveTo>
                    <a:pt x="2976" y="1"/>
                  </a:moveTo>
                  <a:cubicBezTo>
                    <a:pt x="2343" y="473"/>
                    <a:pt x="1577" y="653"/>
                    <a:pt x="794" y="653"/>
                  </a:cubicBezTo>
                  <a:cubicBezTo>
                    <a:pt x="567" y="653"/>
                    <a:pt x="338" y="638"/>
                    <a:pt x="110" y="610"/>
                  </a:cubicBezTo>
                  <a:cubicBezTo>
                    <a:pt x="86" y="1232"/>
                    <a:pt x="25" y="1842"/>
                    <a:pt x="13" y="2464"/>
                  </a:cubicBezTo>
                  <a:cubicBezTo>
                    <a:pt x="1" y="2586"/>
                    <a:pt x="13" y="2708"/>
                    <a:pt x="25" y="2830"/>
                  </a:cubicBezTo>
                  <a:cubicBezTo>
                    <a:pt x="37" y="2903"/>
                    <a:pt x="62" y="2976"/>
                    <a:pt x="110" y="3025"/>
                  </a:cubicBezTo>
                  <a:cubicBezTo>
                    <a:pt x="280" y="3194"/>
                    <a:pt x="641" y="3232"/>
                    <a:pt x="994" y="3232"/>
                  </a:cubicBezTo>
                  <a:cubicBezTo>
                    <a:pt x="1276" y="3232"/>
                    <a:pt x="1552" y="3208"/>
                    <a:pt x="1720" y="3208"/>
                  </a:cubicBezTo>
                  <a:cubicBezTo>
                    <a:pt x="1841" y="3205"/>
                    <a:pt x="1962" y="3204"/>
                    <a:pt x="2083" y="3204"/>
                  </a:cubicBezTo>
                  <a:cubicBezTo>
                    <a:pt x="2645" y="3204"/>
                    <a:pt x="3207" y="3226"/>
                    <a:pt x="3769" y="3256"/>
                  </a:cubicBezTo>
                  <a:cubicBezTo>
                    <a:pt x="4592" y="3293"/>
                    <a:pt x="5416" y="3337"/>
                    <a:pt x="6239" y="3337"/>
                  </a:cubicBezTo>
                  <a:cubicBezTo>
                    <a:pt x="6806" y="3337"/>
                    <a:pt x="7373" y="3316"/>
                    <a:pt x="7939" y="3256"/>
                  </a:cubicBezTo>
                  <a:cubicBezTo>
                    <a:pt x="8183" y="3232"/>
                    <a:pt x="8488" y="3122"/>
                    <a:pt x="8488" y="2878"/>
                  </a:cubicBezTo>
                  <a:cubicBezTo>
                    <a:pt x="8488" y="2659"/>
                    <a:pt x="8232" y="2537"/>
                    <a:pt x="8025" y="2476"/>
                  </a:cubicBezTo>
                  <a:cubicBezTo>
                    <a:pt x="7671" y="2366"/>
                    <a:pt x="7317" y="2244"/>
                    <a:pt x="6976" y="2110"/>
                  </a:cubicBezTo>
                  <a:cubicBezTo>
                    <a:pt x="5793" y="1671"/>
                    <a:pt x="4647" y="1135"/>
                    <a:pt x="3561" y="500"/>
                  </a:cubicBezTo>
                  <a:cubicBezTo>
                    <a:pt x="3330" y="391"/>
                    <a:pt x="3135" y="220"/>
                    <a:pt x="29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0"/>
            <p:cNvSpPr/>
            <p:nvPr/>
          </p:nvSpPr>
          <p:spPr>
            <a:xfrm>
              <a:off x="1629417" y="2782709"/>
              <a:ext cx="513" cy="1974"/>
            </a:xfrm>
            <a:custGeom>
              <a:rect b="b" l="l" r="r" t="t"/>
              <a:pathLst>
                <a:path extrusionOk="0" h="50" w="13">
                  <a:moveTo>
                    <a:pt x="0" y="1"/>
                  </a:moveTo>
                  <a:lnTo>
                    <a:pt x="12" y="50"/>
                  </a:lnTo>
                  <a:cubicBezTo>
                    <a:pt x="12" y="37"/>
                    <a:pt x="12" y="13"/>
                    <a:pt x="0" y="1"/>
                  </a:cubicBezTo>
                  <a:close/>
                </a:path>
              </a:pathLst>
            </a:custGeom>
            <a:solidFill>
              <a:srgbClr val="E4A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0"/>
            <p:cNvSpPr/>
            <p:nvPr/>
          </p:nvSpPr>
          <p:spPr>
            <a:xfrm>
              <a:off x="1533121" y="2325349"/>
              <a:ext cx="1974" cy="8686"/>
            </a:xfrm>
            <a:custGeom>
              <a:rect b="b" l="l" r="r" t="t"/>
              <a:pathLst>
                <a:path extrusionOk="0" h="220" w="50">
                  <a:moveTo>
                    <a:pt x="0" y="0"/>
                  </a:moveTo>
                  <a:lnTo>
                    <a:pt x="49" y="220"/>
                  </a:lnTo>
                  <a:lnTo>
                    <a:pt x="49" y="220"/>
                  </a:lnTo>
                  <a:close/>
                </a:path>
              </a:pathLst>
            </a:custGeom>
            <a:solidFill>
              <a:srgbClr val="E4A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0"/>
            <p:cNvSpPr/>
            <p:nvPr/>
          </p:nvSpPr>
          <p:spPr>
            <a:xfrm>
              <a:off x="1627956" y="2776471"/>
              <a:ext cx="1500" cy="6278"/>
            </a:xfrm>
            <a:custGeom>
              <a:rect b="b" l="l" r="r" t="t"/>
              <a:pathLst>
                <a:path extrusionOk="0" h="159" w="38">
                  <a:moveTo>
                    <a:pt x="1" y="0"/>
                  </a:moveTo>
                  <a:lnTo>
                    <a:pt x="14" y="58"/>
                  </a:lnTo>
                  <a:lnTo>
                    <a:pt x="14" y="58"/>
                  </a:lnTo>
                  <a:cubicBezTo>
                    <a:pt x="13" y="51"/>
                    <a:pt x="13" y="44"/>
                    <a:pt x="13" y="37"/>
                  </a:cubicBezTo>
                  <a:cubicBezTo>
                    <a:pt x="13" y="13"/>
                    <a:pt x="1" y="0"/>
                    <a:pt x="1" y="0"/>
                  </a:cubicBezTo>
                  <a:close/>
                  <a:moveTo>
                    <a:pt x="14" y="58"/>
                  </a:moveTo>
                  <a:lnTo>
                    <a:pt x="14" y="58"/>
                  </a:lnTo>
                  <a:cubicBezTo>
                    <a:pt x="17" y="91"/>
                    <a:pt x="27" y="129"/>
                    <a:pt x="37" y="159"/>
                  </a:cubicBezTo>
                  <a:lnTo>
                    <a:pt x="14" y="58"/>
                  </a:lnTo>
                  <a:close/>
                </a:path>
              </a:pathLst>
            </a:custGeom>
            <a:solidFill>
              <a:srgbClr val="E4AA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p:nvPr/>
          </p:nvSpPr>
          <p:spPr>
            <a:xfrm>
              <a:off x="1335711" y="2880072"/>
              <a:ext cx="610557" cy="259874"/>
            </a:xfrm>
            <a:custGeom>
              <a:rect b="b" l="l" r="r" t="t"/>
              <a:pathLst>
                <a:path extrusionOk="0" h="6582" w="15464">
                  <a:moveTo>
                    <a:pt x="4005" y="1"/>
                  </a:moveTo>
                  <a:cubicBezTo>
                    <a:pt x="3517" y="1"/>
                    <a:pt x="3029" y="55"/>
                    <a:pt x="2574" y="218"/>
                  </a:cubicBezTo>
                  <a:cubicBezTo>
                    <a:pt x="1342" y="669"/>
                    <a:pt x="1" y="2291"/>
                    <a:pt x="37" y="3656"/>
                  </a:cubicBezTo>
                  <a:cubicBezTo>
                    <a:pt x="74" y="4986"/>
                    <a:pt x="976" y="6351"/>
                    <a:pt x="2403" y="6400"/>
                  </a:cubicBezTo>
                  <a:lnTo>
                    <a:pt x="2501" y="6400"/>
                  </a:lnTo>
                  <a:lnTo>
                    <a:pt x="8878" y="6437"/>
                  </a:lnTo>
                  <a:cubicBezTo>
                    <a:pt x="9890" y="6437"/>
                    <a:pt x="10902" y="6546"/>
                    <a:pt x="11915" y="6559"/>
                  </a:cubicBezTo>
                  <a:cubicBezTo>
                    <a:pt x="12226" y="6559"/>
                    <a:pt x="12569" y="6581"/>
                    <a:pt x="12912" y="6581"/>
                  </a:cubicBezTo>
                  <a:cubicBezTo>
                    <a:pt x="13441" y="6581"/>
                    <a:pt x="13973" y="6527"/>
                    <a:pt x="14402" y="6254"/>
                  </a:cubicBezTo>
                  <a:cubicBezTo>
                    <a:pt x="15097" y="5778"/>
                    <a:pt x="15463" y="4949"/>
                    <a:pt x="15329" y="4120"/>
                  </a:cubicBezTo>
                  <a:cubicBezTo>
                    <a:pt x="15280" y="3961"/>
                    <a:pt x="15231" y="3803"/>
                    <a:pt x="15207" y="3644"/>
                  </a:cubicBezTo>
                  <a:cubicBezTo>
                    <a:pt x="15049" y="461"/>
                    <a:pt x="6878" y="181"/>
                    <a:pt x="4732" y="35"/>
                  </a:cubicBezTo>
                  <a:cubicBezTo>
                    <a:pt x="4492" y="14"/>
                    <a:pt x="4248" y="1"/>
                    <a:pt x="4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a:off x="1087764" y="2796054"/>
              <a:ext cx="879196" cy="469289"/>
            </a:xfrm>
            <a:custGeom>
              <a:rect b="b" l="l" r="r" t="t"/>
              <a:pathLst>
                <a:path extrusionOk="0" h="11886" w="22268">
                  <a:moveTo>
                    <a:pt x="5248" y="0"/>
                  </a:moveTo>
                  <a:cubicBezTo>
                    <a:pt x="4756" y="0"/>
                    <a:pt x="4263" y="6"/>
                    <a:pt x="3769" y="16"/>
                  </a:cubicBezTo>
                  <a:cubicBezTo>
                    <a:pt x="3574" y="16"/>
                    <a:pt x="3391" y="53"/>
                    <a:pt x="3220" y="126"/>
                  </a:cubicBezTo>
                  <a:cubicBezTo>
                    <a:pt x="3025" y="260"/>
                    <a:pt x="2879" y="455"/>
                    <a:pt x="2793" y="675"/>
                  </a:cubicBezTo>
                  <a:cubicBezTo>
                    <a:pt x="1683" y="2980"/>
                    <a:pt x="1" y="7931"/>
                    <a:pt x="3781" y="8760"/>
                  </a:cubicBezTo>
                  <a:cubicBezTo>
                    <a:pt x="3830" y="8772"/>
                    <a:pt x="3866" y="8772"/>
                    <a:pt x="3903" y="8784"/>
                  </a:cubicBezTo>
                  <a:lnTo>
                    <a:pt x="19195" y="11808"/>
                  </a:lnTo>
                  <a:lnTo>
                    <a:pt x="19304" y="11833"/>
                  </a:lnTo>
                  <a:cubicBezTo>
                    <a:pt x="19377" y="11845"/>
                    <a:pt x="19463" y="11869"/>
                    <a:pt x="19548" y="11869"/>
                  </a:cubicBezTo>
                  <a:cubicBezTo>
                    <a:pt x="19646" y="11880"/>
                    <a:pt x="19743" y="11886"/>
                    <a:pt x="19838" y="11886"/>
                  </a:cubicBezTo>
                  <a:cubicBezTo>
                    <a:pt x="20899" y="11886"/>
                    <a:pt x="21741" y="11209"/>
                    <a:pt x="21987" y="10101"/>
                  </a:cubicBezTo>
                  <a:cubicBezTo>
                    <a:pt x="22268" y="8784"/>
                    <a:pt x="21511" y="7553"/>
                    <a:pt x="20121" y="6626"/>
                  </a:cubicBezTo>
                  <a:cubicBezTo>
                    <a:pt x="18317" y="5419"/>
                    <a:pt x="15805" y="4955"/>
                    <a:pt x="13744" y="4370"/>
                  </a:cubicBezTo>
                  <a:cubicBezTo>
                    <a:pt x="12841" y="4114"/>
                    <a:pt x="11536" y="3980"/>
                    <a:pt x="10768" y="3419"/>
                  </a:cubicBezTo>
                  <a:cubicBezTo>
                    <a:pt x="9695" y="2638"/>
                    <a:pt x="10098" y="1333"/>
                    <a:pt x="9524" y="382"/>
                  </a:cubicBezTo>
                  <a:cubicBezTo>
                    <a:pt x="9390" y="163"/>
                    <a:pt x="9085" y="126"/>
                    <a:pt x="8829" y="102"/>
                  </a:cubicBezTo>
                  <a:cubicBezTo>
                    <a:pt x="7637" y="33"/>
                    <a:pt x="6445" y="0"/>
                    <a:pt x="5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a:off x="1696339" y="2964524"/>
              <a:ext cx="474738" cy="616480"/>
            </a:xfrm>
            <a:custGeom>
              <a:rect b="b" l="l" r="r" t="t"/>
              <a:pathLst>
                <a:path extrusionOk="0" h="15614" w="12024">
                  <a:moveTo>
                    <a:pt x="2720" y="1"/>
                  </a:moveTo>
                  <a:cubicBezTo>
                    <a:pt x="1889" y="1"/>
                    <a:pt x="1091" y="320"/>
                    <a:pt x="573" y="1091"/>
                  </a:cubicBezTo>
                  <a:cubicBezTo>
                    <a:pt x="147" y="1773"/>
                    <a:pt x="0" y="2603"/>
                    <a:pt x="171" y="3383"/>
                  </a:cubicBezTo>
                  <a:cubicBezTo>
                    <a:pt x="293" y="3895"/>
                    <a:pt x="476" y="4395"/>
                    <a:pt x="708" y="4871"/>
                  </a:cubicBezTo>
                  <a:cubicBezTo>
                    <a:pt x="2268" y="8419"/>
                    <a:pt x="3842" y="11956"/>
                    <a:pt x="5622" y="15394"/>
                  </a:cubicBezTo>
                  <a:cubicBezTo>
                    <a:pt x="5671" y="15455"/>
                    <a:pt x="5719" y="15541"/>
                    <a:pt x="5756" y="15614"/>
                  </a:cubicBezTo>
                  <a:cubicBezTo>
                    <a:pt x="6329" y="15553"/>
                    <a:pt x="6914" y="15504"/>
                    <a:pt x="7488" y="15419"/>
                  </a:cubicBezTo>
                  <a:cubicBezTo>
                    <a:pt x="8549" y="15248"/>
                    <a:pt x="9585" y="14931"/>
                    <a:pt x="10548" y="14468"/>
                  </a:cubicBezTo>
                  <a:cubicBezTo>
                    <a:pt x="11048" y="14163"/>
                    <a:pt x="11536" y="13821"/>
                    <a:pt x="12024" y="13492"/>
                  </a:cubicBezTo>
                  <a:cubicBezTo>
                    <a:pt x="11829" y="13126"/>
                    <a:pt x="11634" y="12761"/>
                    <a:pt x="11475" y="12370"/>
                  </a:cubicBezTo>
                  <a:cubicBezTo>
                    <a:pt x="10536" y="10297"/>
                    <a:pt x="9536" y="8236"/>
                    <a:pt x="8475" y="6200"/>
                  </a:cubicBezTo>
                  <a:cubicBezTo>
                    <a:pt x="7561" y="4444"/>
                    <a:pt x="6732" y="2261"/>
                    <a:pt x="5207" y="944"/>
                  </a:cubicBezTo>
                  <a:cubicBezTo>
                    <a:pt x="4544" y="370"/>
                    <a:pt x="3613" y="1"/>
                    <a:pt x="27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a:off x="1101267" y="2275286"/>
              <a:ext cx="590303" cy="671400"/>
            </a:xfrm>
            <a:custGeom>
              <a:rect b="b" l="l" r="r" t="t"/>
              <a:pathLst>
                <a:path extrusionOk="0" h="17005" w="14951">
                  <a:moveTo>
                    <a:pt x="10824" y="1"/>
                  </a:moveTo>
                  <a:cubicBezTo>
                    <a:pt x="10250" y="1"/>
                    <a:pt x="9665" y="128"/>
                    <a:pt x="9109" y="268"/>
                  </a:cubicBezTo>
                  <a:cubicBezTo>
                    <a:pt x="7743" y="622"/>
                    <a:pt x="6305" y="902"/>
                    <a:pt x="5000" y="1451"/>
                  </a:cubicBezTo>
                  <a:cubicBezTo>
                    <a:pt x="4085" y="1817"/>
                    <a:pt x="3256" y="2341"/>
                    <a:pt x="2524" y="3000"/>
                  </a:cubicBezTo>
                  <a:cubicBezTo>
                    <a:pt x="1805" y="3671"/>
                    <a:pt x="1390" y="4512"/>
                    <a:pt x="1037" y="5427"/>
                  </a:cubicBezTo>
                  <a:cubicBezTo>
                    <a:pt x="122" y="7853"/>
                    <a:pt x="0" y="10573"/>
                    <a:pt x="500" y="13097"/>
                  </a:cubicBezTo>
                  <a:cubicBezTo>
                    <a:pt x="732" y="14255"/>
                    <a:pt x="1073" y="15280"/>
                    <a:pt x="1098" y="16450"/>
                  </a:cubicBezTo>
                  <a:lnTo>
                    <a:pt x="1098" y="16804"/>
                  </a:lnTo>
                  <a:cubicBezTo>
                    <a:pt x="1785" y="16946"/>
                    <a:pt x="2485" y="17004"/>
                    <a:pt x="3190" y="17004"/>
                  </a:cubicBezTo>
                  <a:cubicBezTo>
                    <a:pt x="4111" y="17004"/>
                    <a:pt x="5039" y="16905"/>
                    <a:pt x="5951" y="16767"/>
                  </a:cubicBezTo>
                  <a:cubicBezTo>
                    <a:pt x="7268" y="16572"/>
                    <a:pt x="8573" y="16292"/>
                    <a:pt x="9853" y="15938"/>
                  </a:cubicBezTo>
                  <a:cubicBezTo>
                    <a:pt x="10487" y="15755"/>
                    <a:pt x="11134" y="15548"/>
                    <a:pt x="11755" y="15328"/>
                  </a:cubicBezTo>
                  <a:cubicBezTo>
                    <a:pt x="12524" y="15072"/>
                    <a:pt x="12414" y="14828"/>
                    <a:pt x="12499" y="14048"/>
                  </a:cubicBezTo>
                  <a:cubicBezTo>
                    <a:pt x="12585" y="12938"/>
                    <a:pt x="12694" y="11743"/>
                    <a:pt x="12633" y="10621"/>
                  </a:cubicBezTo>
                  <a:cubicBezTo>
                    <a:pt x="12572" y="9548"/>
                    <a:pt x="12780" y="8426"/>
                    <a:pt x="12890" y="7341"/>
                  </a:cubicBezTo>
                  <a:cubicBezTo>
                    <a:pt x="12914" y="7024"/>
                    <a:pt x="12975" y="6707"/>
                    <a:pt x="13085" y="6402"/>
                  </a:cubicBezTo>
                  <a:cubicBezTo>
                    <a:pt x="13255" y="6000"/>
                    <a:pt x="13572" y="5683"/>
                    <a:pt x="13865" y="5353"/>
                  </a:cubicBezTo>
                  <a:cubicBezTo>
                    <a:pt x="14158" y="5036"/>
                    <a:pt x="14950" y="4305"/>
                    <a:pt x="14938" y="3829"/>
                  </a:cubicBezTo>
                  <a:cubicBezTo>
                    <a:pt x="14926" y="3366"/>
                    <a:pt x="14206" y="2585"/>
                    <a:pt x="13963" y="2207"/>
                  </a:cubicBezTo>
                  <a:cubicBezTo>
                    <a:pt x="13511" y="1512"/>
                    <a:pt x="13024" y="829"/>
                    <a:pt x="12329" y="402"/>
                  </a:cubicBezTo>
                  <a:cubicBezTo>
                    <a:pt x="11858" y="106"/>
                    <a:pt x="11346" y="1"/>
                    <a:pt x="108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a:off x="1429125" y="2175594"/>
              <a:ext cx="237882" cy="247832"/>
            </a:xfrm>
            <a:custGeom>
              <a:rect b="b" l="l" r="r" t="t"/>
              <a:pathLst>
                <a:path extrusionOk="0" h="6277" w="6025">
                  <a:moveTo>
                    <a:pt x="3159" y="1"/>
                  </a:moveTo>
                  <a:cubicBezTo>
                    <a:pt x="3159" y="1"/>
                    <a:pt x="2256" y="1415"/>
                    <a:pt x="2171" y="1537"/>
                  </a:cubicBezTo>
                  <a:cubicBezTo>
                    <a:pt x="1891" y="1952"/>
                    <a:pt x="1549" y="2598"/>
                    <a:pt x="1013" y="2732"/>
                  </a:cubicBezTo>
                  <a:cubicBezTo>
                    <a:pt x="805" y="2781"/>
                    <a:pt x="586" y="2757"/>
                    <a:pt x="403" y="2842"/>
                  </a:cubicBezTo>
                  <a:cubicBezTo>
                    <a:pt x="61" y="3001"/>
                    <a:pt x="0" y="3464"/>
                    <a:pt x="49" y="3830"/>
                  </a:cubicBezTo>
                  <a:cubicBezTo>
                    <a:pt x="159" y="4696"/>
                    <a:pt x="647" y="5476"/>
                    <a:pt x="1391" y="5939"/>
                  </a:cubicBezTo>
                  <a:cubicBezTo>
                    <a:pt x="1488" y="6000"/>
                    <a:pt x="1586" y="6049"/>
                    <a:pt x="1695" y="6098"/>
                  </a:cubicBezTo>
                  <a:cubicBezTo>
                    <a:pt x="1979" y="6218"/>
                    <a:pt x="2279" y="6276"/>
                    <a:pt x="2579" y="6276"/>
                  </a:cubicBezTo>
                  <a:cubicBezTo>
                    <a:pt x="3013" y="6276"/>
                    <a:pt x="3447" y="6153"/>
                    <a:pt x="3829" y="5915"/>
                  </a:cubicBezTo>
                  <a:cubicBezTo>
                    <a:pt x="3951" y="5842"/>
                    <a:pt x="4061" y="5744"/>
                    <a:pt x="4134" y="5610"/>
                  </a:cubicBezTo>
                  <a:cubicBezTo>
                    <a:pt x="4244" y="5391"/>
                    <a:pt x="4220" y="5122"/>
                    <a:pt x="4317" y="4903"/>
                  </a:cubicBezTo>
                  <a:cubicBezTo>
                    <a:pt x="4390" y="4732"/>
                    <a:pt x="4476" y="4586"/>
                    <a:pt x="4549" y="4427"/>
                  </a:cubicBezTo>
                  <a:lnTo>
                    <a:pt x="5159" y="3245"/>
                  </a:lnTo>
                  <a:lnTo>
                    <a:pt x="6012" y="1562"/>
                  </a:lnTo>
                  <a:cubicBezTo>
                    <a:pt x="6024" y="1537"/>
                    <a:pt x="3427" y="147"/>
                    <a:pt x="31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a:off x="1523487" y="2228105"/>
              <a:ext cx="128121" cy="120856"/>
            </a:xfrm>
            <a:custGeom>
              <a:rect b="b" l="l" r="r" t="t"/>
              <a:pathLst>
                <a:path extrusionOk="0" h="3061" w="3245">
                  <a:moveTo>
                    <a:pt x="1" y="0"/>
                  </a:moveTo>
                  <a:lnTo>
                    <a:pt x="171" y="1780"/>
                  </a:lnTo>
                  <a:cubicBezTo>
                    <a:pt x="549" y="2329"/>
                    <a:pt x="1293" y="2744"/>
                    <a:pt x="2074" y="3036"/>
                  </a:cubicBezTo>
                  <a:lnTo>
                    <a:pt x="2196" y="3061"/>
                  </a:lnTo>
                  <a:lnTo>
                    <a:pt x="3244" y="793"/>
                  </a:lnTo>
                  <a:lnTo>
                    <a:pt x="1" y="0"/>
                  </a:ln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a:off x="1496995" y="2060069"/>
              <a:ext cx="217193" cy="261177"/>
            </a:xfrm>
            <a:custGeom>
              <a:rect b="b" l="l" r="r" t="t"/>
              <a:pathLst>
                <a:path extrusionOk="0" h="6615" w="5501">
                  <a:moveTo>
                    <a:pt x="2264" y="100"/>
                  </a:moveTo>
                  <a:cubicBezTo>
                    <a:pt x="1240" y="100"/>
                    <a:pt x="372" y="884"/>
                    <a:pt x="269" y="1927"/>
                  </a:cubicBezTo>
                  <a:lnTo>
                    <a:pt x="111" y="3659"/>
                  </a:lnTo>
                  <a:cubicBezTo>
                    <a:pt x="1" y="4646"/>
                    <a:pt x="440" y="5610"/>
                    <a:pt x="1257" y="6183"/>
                  </a:cubicBezTo>
                  <a:cubicBezTo>
                    <a:pt x="1697" y="6474"/>
                    <a:pt x="2196" y="6615"/>
                    <a:pt x="2692" y="6615"/>
                  </a:cubicBezTo>
                  <a:cubicBezTo>
                    <a:pt x="3501" y="6615"/>
                    <a:pt x="4299" y="6240"/>
                    <a:pt x="4805" y="5536"/>
                  </a:cubicBezTo>
                  <a:cubicBezTo>
                    <a:pt x="5403" y="4707"/>
                    <a:pt x="5488" y="3232"/>
                    <a:pt x="5488" y="2232"/>
                  </a:cubicBezTo>
                  <a:cubicBezTo>
                    <a:pt x="5500" y="1817"/>
                    <a:pt x="5440" y="1403"/>
                    <a:pt x="5281" y="1025"/>
                  </a:cubicBezTo>
                  <a:cubicBezTo>
                    <a:pt x="4818" y="0"/>
                    <a:pt x="3391" y="195"/>
                    <a:pt x="2464" y="110"/>
                  </a:cubicBezTo>
                  <a:cubicBezTo>
                    <a:pt x="2397" y="103"/>
                    <a:pt x="2330" y="100"/>
                    <a:pt x="2264" y="10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a:off x="1374719" y="2006532"/>
              <a:ext cx="372675" cy="266546"/>
            </a:xfrm>
            <a:custGeom>
              <a:rect b="b" l="l" r="r" t="t"/>
              <a:pathLst>
                <a:path extrusionOk="0" h="6751" w="9439">
                  <a:moveTo>
                    <a:pt x="5891" y="0"/>
                  </a:moveTo>
                  <a:cubicBezTo>
                    <a:pt x="5830" y="0"/>
                    <a:pt x="5769" y="1"/>
                    <a:pt x="5707" y="3"/>
                  </a:cubicBezTo>
                  <a:cubicBezTo>
                    <a:pt x="4317" y="27"/>
                    <a:pt x="2830" y="503"/>
                    <a:pt x="2049" y="1661"/>
                  </a:cubicBezTo>
                  <a:cubicBezTo>
                    <a:pt x="1744" y="2124"/>
                    <a:pt x="1574" y="2649"/>
                    <a:pt x="1378" y="3161"/>
                  </a:cubicBezTo>
                  <a:cubicBezTo>
                    <a:pt x="1013" y="4076"/>
                    <a:pt x="549" y="4941"/>
                    <a:pt x="0" y="5746"/>
                  </a:cubicBezTo>
                  <a:cubicBezTo>
                    <a:pt x="732" y="6161"/>
                    <a:pt x="1513" y="6478"/>
                    <a:pt x="2317" y="6697"/>
                  </a:cubicBezTo>
                  <a:cubicBezTo>
                    <a:pt x="2429" y="6735"/>
                    <a:pt x="2548" y="6751"/>
                    <a:pt x="2663" y="6751"/>
                  </a:cubicBezTo>
                  <a:cubicBezTo>
                    <a:pt x="2699" y="6751"/>
                    <a:pt x="2734" y="6749"/>
                    <a:pt x="2769" y="6746"/>
                  </a:cubicBezTo>
                  <a:cubicBezTo>
                    <a:pt x="2976" y="6673"/>
                    <a:pt x="3147" y="6539"/>
                    <a:pt x="3269" y="6368"/>
                  </a:cubicBezTo>
                  <a:cubicBezTo>
                    <a:pt x="3683" y="5880"/>
                    <a:pt x="4171" y="5417"/>
                    <a:pt x="4451" y="4844"/>
                  </a:cubicBezTo>
                  <a:cubicBezTo>
                    <a:pt x="4695" y="4332"/>
                    <a:pt x="4890" y="3819"/>
                    <a:pt x="5207" y="3344"/>
                  </a:cubicBezTo>
                  <a:cubicBezTo>
                    <a:pt x="5232" y="3283"/>
                    <a:pt x="5281" y="3246"/>
                    <a:pt x="5329" y="3210"/>
                  </a:cubicBezTo>
                  <a:cubicBezTo>
                    <a:pt x="5358" y="3195"/>
                    <a:pt x="5391" y="3190"/>
                    <a:pt x="5425" y="3190"/>
                  </a:cubicBezTo>
                  <a:cubicBezTo>
                    <a:pt x="5450" y="3190"/>
                    <a:pt x="5475" y="3193"/>
                    <a:pt x="5500" y="3198"/>
                  </a:cubicBezTo>
                  <a:cubicBezTo>
                    <a:pt x="5525" y="3198"/>
                    <a:pt x="5549" y="3210"/>
                    <a:pt x="5573" y="3222"/>
                  </a:cubicBezTo>
                  <a:cubicBezTo>
                    <a:pt x="6029" y="3338"/>
                    <a:pt x="6494" y="3396"/>
                    <a:pt x="6960" y="3396"/>
                  </a:cubicBezTo>
                  <a:cubicBezTo>
                    <a:pt x="7715" y="3396"/>
                    <a:pt x="8469" y="3243"/>
                    <a:pt x="9171" y="2941"/>
                  </a:cubicBezTo>
                  <a:cubicBezTo>
                    <a:pt x="9439" y="2100"/>
                    <a:pt x="8976" y="1149"/>
                    <a:pt x="8244" y="637"/>
                  </a:cubicBezTo>
                  <a:cubicBezTo>
                    <a:pt x="7574" y="160"/>
                    <a:pt x="6724" y="0"/>
                    <a:pt x="5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a:off x="1495573" y="2141837"/>
              <a:ext cx="77544" cy="69252"/>
            </a:xfrm>
            <a:custGeom>
              <a:rect b="b" l="l" r="r" t="t"/>
              <a:pathLst>
                <a:path extrusionOk="0" h="1754" w="1964">
                  <a:moveTo>
                    <a:pt x="1310" y="1"/>
                  </a:moveTo>
                  <a:cubicBezTo>
                    <a:pt x="1263" y="1"/>
                    <a:pt x="1217" y="5"/>
                    <a:pt x="1171" y="14"/>
                  </a:cubicBezTo>
                  <a:cubicBezTo>
                    <a:pt x="232" y="149"/>
                    <a:pt x="0" y="1209"/>
                    <a:pt x="768" y="1648"/>
                  </a:cubicBezTo>
                  <a:cubicBezTo>
                    <a:pt x="892" y="1722"/>
                    <a:pt x="1003" y="1753"/>
                    <a:pt x="1103" y="1753"/>
                  </a:cubicBezTo>
                  <a:cubicBezTo>
                    <a:pt x="1366" y="1753"/>
                    <a:pt x="1550" y="1534"/>
                    <a:pt x="1683" y="1295"/>
                  </a:cubicBezTo>
                  <a:cubicBezTo>
                    <a:pt x="1732" y="1209"/>
                    <a:pt x="1781" y="1112"/>
                    <a:pt x="1829" y="1014"/>
                  </a:cubicBezTo>
                  <a:cubicBezTo>
                    <a:pt x="1964" y="783"/>
                    <a:pt x="1964" y="490"/>
                    <a:pt x="1829" y="258"/>
                  </a:cubicBezTo>
                  <a:cubicBezTo>
                    <a:pt x="1793" y="210"/>
                    <a:pt x="1756" y="161"/>
                    <a:pt x="1707" y="124"/>
                  </a:cubicBezTo>
                  <a:cubicBezTo>
                    <a:pt x="1589" y="42"/>
                    <a:pt x="1449" y="1"/>
                    <a:pt x="13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a:off x="1899514" y="3294909"/>
              <a:ext cx="141110" cy="235868"/>
            </a:xfrm>
            <a:custGeom>
              <a:rect b="b" l="l" r="r" t="t"/>
              <a:pathLst>
                <a:path extrusionOk="0" h="5974" w="3574">
                  <a:moveTo>
                    <a:pt x="1688" y="0"/>
                  </a:moveTo>
                  <a:cubicBezTo>
                    <a:pt x="1617" y="0"/>
                    <a:pt x="1547" y="5"/>
                    <a:pt x="1476" y="15"/>
                  </a:cubicBezTo>
                  <a:cubicBezTo>
                    <a:pt x="1098" y="51"/>
                    <a:pt x="744" y="222"/>
                    <a:pt x="488" y="503"/>
                  </a:cubicBezTo>
                  <a:cubicBezTo>
                    <a:pt x="0" y="1051"/>
                    <a:pt x="49" y="1880"/>
                    <a:pt x="183" y="2600"/>
                  </a:cubicBezTo>
                  <a:cubicBezTo>
                    <a:pt x="256" y="3015"/>
                    <a:pt x="354" y="3417"/>
                    <a:pt x="476" y="3819"/>
                  </a:cubicBezTo>
                  <a:cubicBezTo>
                    <a:pt x="549" y="4051"/>
                    <a:pt x="622" y="4295"/>
                    <a:pt x="708" y="4527"/>
                  </a:cubicBezTo>
                  <a:cubicBezTo>
                    <a:pt x="878" y="4990"/>
                    <a:pt x="1037" y="5649"/>
                    <a:pt x="1525" y="5880"/>
                  </a:cubicBezTo>
                  <a:cubicBezTo>
                    <a:pt x="1662" y="5943"/>
                    <a:pt x="1813" y="5973"/>
                    <a:pt x="1965" y="5973"/>
                  </a:cubicBezTo>
                  <a:cubicBezTo>
                    <a:pt x="2109" y="5973"/>
                    <a:pt x="2254" y="5946"/>
                    <a:pt x="2390" y="5892"/>
                  </a:cubicBezTo>
                  <a:cubicBezTo>
                    <a:pt x="2768" y="5783"/>
                    <a:pt x="3427" y="5429"/>
                    <a:pt x="3537" y="5014"/>
                  </a:cubicBezTo>
                  <a:cubicBezTo>
                    <a:pt x="3573" y="4795"/>
                    <a:pt x="3573" y="4575"/>
                    <a:pt x="3537" y="4368"/>
                  </a:cubicBezTo>
                  <a:cubicBezTo>
                    <a:pt x="3488" y="3978"/>
                    <a:pt x="3427" y="3588"/>
                    <a:pt x="3378" y="3197"/>
                  </a:cubicBezTo>
                  <a:cubicBezTo>
                    <a:pt x="3305" y="2600"/>
                    <a:pt x="3220" y="1978"/>
                    <a:pt x="3110" y="1393"/>
                  </a:cubicBezTo>
                  <a:cubicBezTo>
                    <a:pt x="3024" y="954"/>
                    <a:pt x="2842" y="503"/>
                    <a:pt x="2476" y="234"/>
                  </a:cubicBezTo>
                  <a:cubicBezTo>
                    <a:pt x="2242" y="78"/>
                    <a:pt x="1968" y="0"/>
                    <a:pt x="16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a:off x="1930783" y="3470802"/>
              <a:ext cx="318308" cy="114144"/>
            </a:xfrm>
            <a:custGeom>
              <a:rect b="b" l="l" r="r" t="t"/>
              <a:pathLst>
                <a:path extrusionOk="0" h="2891" w="8062">
                  <a:moveTo>
                    <a:pt x="1" y="559"/>
                  </a:moveTo>
                  <a:lnTo>
                    <a:pt x="1" y="559"/>
                  </a:lnTo>
                  <a:cubicBezTo>
                    <a:pt x="1" y="560"/>
                    <a:pt x="1" y="560"/>
                    <a:pt x="1" y="561"/>
                  </a:cubicBezTo>
                  <a:lnTo>
                    <a:pt x="1" y="561"/>
                  </a:lnTo>
                  <a:lnTo>
                    <a:pt x="1" y="559"/>
                  </a:lnTo>
                  <a:close/>
                  <a:moveTo>
                    <a:pt x="2775" y="0"/>
                  </a:moveTo>
                  <a:cubicBezTo>
                    <a:pt x="2557" y="0"/>
                    <a:pt x="2358" y="155"/>
                    <a:pt x="2123" y="230"/>
                  </a:cubicBezTo>
                  <a:cubicBezTo>
                    <a:pt x="1977" y="282"/>
                    <a:pt x="550" y="591"/>
                    <a:pt x="122" y="591"/>
                  </a:cubicBezTo>
                  <a:cubicBezTo>
                    <a:pt x="48" y="591"/>
                    <a:pt x="5" y="582"/>
                    <a:pt x="1" y="561"/>
                  </a:cubicBezTo>
                  <a:lnTo>
                    <a:pt x="1" y="561"/>
                  </a:lnTo>
                  <a:lnTo>
                    <a:pt x="233" y="2425"/>
                  </a:lnTo>
                  <a:cubicBezTo>
                    <a:pt x="256" y="2691"/>
                    <a:pt x="486" y="2890"/>
                    <a:pt x="749" y="2890"/>
                  </a:cubicBezTo>
                  <a:cubicBezTo>
                    <a:pt x="764" y="2890"/>
                    <a:pt x="779" y="2890"/>
                    <a:pt x="794" y="2889"/>
                  </a:cubicBezTo>
                  <a:cubicBezTo>
                    <a:pt x="1542" y="2789"/>
                    <a:pt x="2291" y="2743"/>
                    <a:pt x="3040" y="2743"/>
                  </a:cubicBezTo>
                  <a:cubicBezTo>
                    <a:pt x="3486" y="2743"/>
                    <a:pt x="3932" y="2759"/>
                    <a:pt x="4379" y="2791"/>
                  </a:cubicBezTo>
                  <a:cubicBezTo>
                    <a:pt x="4562" y="2801"/>
                    <a:pt x="5246" y="2856"/>
                    <a:pt x="5969" y="2856"/>
                  </a:cubicBezTo>
                  <a:cubicBezTo>
                    <a:pt x="6976" y="2856"/>
                    <a:pt x="8061" y="2749"/>
                    <a:pt x="7976" y="2267"/>
                  </a:cubicBezTo>
                  <a:cubicBezTo>
                    <a:pt x="7964" y="2193"/>
                    <a:pt x="7915" y="2132"/>
                    <a:pt x="7854" y="2084"/>
                  </a:cubicBezTo>
                  <a:cubicBezTo>
                    <a:pt x="7488" y="1791"/>
                    <a:pt x="7000" y="1718"/>
                    <a:pt x="6537" y="1645"/>
                  </a:cubicBezTo>
                  <a:lnTo>
                    <a:pt x="6440" y="1633"/>
                  </a:lnTo>
                  <a:cubicBezTo>
                    <a:pt x="5915" y="1535"/>
                    <a:pt x="5391" y="1413"/>
                    <a:pt x="4891" y="1242"/>
                  </a:cubicBezTo>
                  <a:cubicBezTo>
                    <a:pt x="4488" y="1120"/>
                    <a:pt x="4196" y="876"/>
                    <a:pt x="3842" y="657"/>
                  </a:cubicBezTo>
                  <a:cubicBezTo>
                    <a:pt x="3549" y="474"/>
                    <a:pt x="3281" y="194"/>
                    <a:pt x="2976" y="47"/>
                  </a:cubicBezTo>
                  <a:cubicBezTo>
                    <a:pt x="2907" y="14"/>
                    <a:pt x="2840" y="0"/>
                    <a:pt x="2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a:off x="1760379" y="2908972"/>
              <a:ext cx="320677" cy="538699"/>
            </a:xfrm>
            <a:custGeom>
              <a:rect b="b" l="l" r="r" t="t"/>
              <a:pathLst>
                <a:path extrusionOk="0" h="13644" w="8122">
                  <a:moveTo>
                    <a:pt x="1667" y="1"/>
                  </a:moveTo>
                  <a:cubicBezTo>
                    <a:pt x="1574" y="1"/>
                    <a:pt x="1482" y="4"/>
                    <a:pt x="1390" y="10"/>
                  </a:cubicBezTo>
                  <a:cubicBezTo>
                    <a:pt x="1000" y="47"/>
                    <a:pt x="646" y="254"/>
                    <a:pt x="415" y="571"/>
                  </a:cubicBezTo>
                  <a:cubicBezTo>
                    <a:pt x="0" y="1254"/>
                    <a:pt x="622" y="2510"/>
                    <a:pt x="671" y="3278"/>
                  </a:cubicBezTo>
                  <a:cubicBezTo>
                    <a:pt x="744" y="3937"/>
                    <a:pt x="866" y="4583"/>
                    <a:pt x="1049" y="5217"/>
                  </a:cubicBezTo>
                  <a:cubicBezTo>
                    <a:pt x="1476" y="6827"/>
                    <a:pt x="1524" y="8717"/>
                    <a:pt x="2000" y="10302"/>
                  </a:cubicBezTo>
                  <a:cubicBezTo>
                    <a:pt x="2293" y="11265"/>
                    <a:pt x="2476" y="12363"/>
                    <a:pt x="2695" y="13338"/>
                  </a:cubicBezTo>
                  <a:cubicBezTo>
                    <a:pt x="2719" y="13436"/>
                    <a:pt x="2756" y="13533"/>
                    <a:pt x="2793" y="13643"/>
                  </a:cubicBezTo>
                  <a:lnTo>
                    <a:pt x="3829" y="13546"/>
                  </a:lnTo>
                  <a:cubicBezTo>
                    <a:pt x="5171" y="13424"/>
                    <a:pt x="6463" y="13192"/>
                    <a:pt x="7695" y="12668"/>
                  </a:cubicBezTo>
                  <a:cubicBezTo>
                    <a:pt x="7841" y="12607"/>
                    <a:pt x="7975" y="12546"/>
                    <a:pt x="8122" y="12485"/>
                  </a:cubicBezTo>
                  <a:cubicBezTo>
                    <a:pt x="8085" y="12082"/>
                    <a:pt x="8036" y="11680"/>
                    <a:pt x="7963" y="11277"/>
                  </a:cubicBezTo>
                  <a:cubicBezTo>
                    <a:pt x="7426" y="8448"/>
                    <a:pt x="6817" y="5632"/>
                    <a:pt x="6110" y="2839"/>
                  </a:cubicBezTo>
                  <a:cubicBezTo>
                    <a:pt x="5853" y="1876"/>
                    <a:pt x="5475" y="1144"/>
                    <a:pt x="4549" y="668"/>
                  </a:cubicBezTo>
                  <a:cubicBezTo>
                    <a:pt x="4110" y="473"/>
                    <a:pt x="3658" y="315"/>
                    <a:pt x="3183" y="229"/>
                  </a:cubicBezTo>
                  <a:cubicBezTo>
                    <a:pt x="2963" y="181"/>
                    <a:pt x="2744" y="132"/>
                    <a:pt x="2537" y="95"/>
                  </a:cubicBezTo>
                  <a:cubicBezTo>
                    <a:pt x="2250" y="31"/>
                    <a:pt x="1957" y="1"/>
                    <a:pt x="1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a:off x="1427664" y="2858791"/>
              <a:ext cx="76122" cy="936959"/>
            </a:xfrm>
            <a:custGeom>
              <a:rect b="b" l="l" r="r" t="t"/>
              <a:pathLst>
                <a:path extrusionOk="0" fill="none" h="23731" w="1928">
                  <a:moveTo>
                    <a:pt x="1928" y="1"/>
                  </a:moveTo>
                  <a:lnTo>
                    <a:pt x="1" y="23731"/>
                  </a:lnTo>
                </a:path>
              </a:pathLst>
            </a:custGeom>
            <a:solidFill>
              <a:srgbClr val="68301C"/>
            </a:solidFill>
            <a:ln cap="flat" cmpd="sng" w="28575">
              <a:solidFill>
                <a:srgbClr val="68301C"/>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a:off x="3231201" y="2858791"/>
              <a:ext cx="76122" cy="936959"/>
            </a:xfrm>
            <a:custGeom>
              <a:rect b="b" l="l" r="r" t="t"/>
              <a:pathLst>
                <a:path extrusionOk="0" fill="none" h="23731" w="1928">
                  <a:moveTo>
                    <a:pt x="1" y="1"/>
                  </a:moveTo>
                  <a:lnTo>
                    <a:pt x="1928" y="23731"/>
                  </a:lnTo>
                </a:path>
              </a:pathLst>
            </a:custGeom>
            <a:solidFill>
              <a:srgbClr val="68301C"/>
            </a:solidFill>
            <a:ln cap="flat" cmpd="sng" w="28575">
              <a:solidFill>
                <a:srgbClr val="68301C"/>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a:off x="1276488" y="2706153"/>
              <a:ext cx="2178684" cy="268244"/>
            </a:xfrm>
            <a:custGeom>
              <a:rect b="b" l="l" r="r" t="t"/>
              <a:pathLst>
                <a:path extrusionOk="0" h="6794" w="55181">
                  <a:moveTo>
                    <a:pt x="27584" y="1"/>
                  </a:moveTo>
                  <a:cubicBezTo>
                    <a:pt x="12354" y="1"/>
                    <a:pt x="1" y="1623"/>
                    <a:pt x="1" y="3464"/>
                  </a:cubicBezTo>
                  <a:cubicBezTo>
                    <a:pt x="1" y="5305"/>
                    <a:pt x="12341" y="6793"/>
                    <a:pt x="27584" y="6793"/>
                  </a:cubicBezTo>
                  <a:cubicBezTo>
                    <a:pt x="42827" y="6793"/>
                    <a:pt x="55180" y="5305"/>
                    <a:pt x="55180" y="3464"/>
                  </a:cubicBezTo>
                  <a:cubicBezTo>
                    <a:pt x="55180" y="1635"/>
                    <a:pt x="42815" y="1"/>
                    <a:pt x="27584" y="1"/>
                  </a:cubicBezTo>
                  <a:close/>
                </a:path>
              </a:pathLst>
            </a:custGeom>
            <a:solidFill>
              <a:srgbClr val="68301C"/>
            </a:solidFill>
            <a:ln cap="flat" cmpd="sng" w="9525">
              <a:solidFill>
                <a:srgbClr val="6830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a:off x="1581763" y="2312360"/>
              <a:ext cx="263862" cy="458787"/>
            </a:xfrm>
            <a:custGeom>
              <a:rect b="b" l="l" r="r" t="t"/>
              <a:pathLst>
                <a:path extrusionOk="0" h="11620" w="6683">
                  <a:moveTo>
                    <a:pt x="2817" y="0"/>
                  </a:moveTo>
                  <a:cubicBezTo>
                    <a:pt x="2451" y="366"/>
                    <a:pt x="2110" y="756"/>
                    <a:pt x="1805" y="1183"/>
                  </a:cubicBezTo>
                  <a:cubicBezTo>
                    <a:pt x="1573" y="1500"/>
                    <a:pt x="1256" y="1719"/>
                    <a:pt x="1024" y="2036"/>
                  </a:cubicBezTo>
                  <a:cubicBezTo>
                    <a:pt x="463" y="2780"/>
                    <a:pt x="12" y="3646"/>
                    <a:pt x="0" y="4585"/>
                  </a:cubicBezTo>
                  <a:cubicBezTo>
                    <a:pt x="12" y="5085"/>
                    <a:pt x="98" y="5573"/>
                    <a:pt x="268" y="6036"/>
                  </a:cubicBezTo>
                  <a:cubicBezTo>
                    <a:pt x="707" y="7463"/>
                    <a:pt x="1427" y="8792"/>
                    <a:pt x="2171" y="10085"/>
                  </a:cubicBezTo>
                  <a:cubicBezTo>
                    <a:pt x="2536" y="10743"/>
                    <a:pt x="2780" y="11194"/>
                    <a:pt x="3488" y="11463"/>
                  </a:cubicBezTo>
                  <a:lnTo>
                    <a:pt x="3561" y="11475"/>
                  </a:lnTo>
                  <a:cubicBezTo>
                    <a:pt x="3854" y="11576"/>
                    <a:pt x="4160" y="11620"/>
                    <a:pt x="4468" y="11620"/>
                  </a:cubicBezTo>
                  <a:cubicBezTo>
                    <a:pt x="4941" y="11620"/>
                    <a:pt x="5417" y="11515"/>
                    <a:pt x="5853" y="11353"/>
                  </a:cubicBezTo>
                  <a:cubicBezTo>
                    <a:pt x="6061" y="11280"/>
                    <a:pt x="6256" y="11158"/>
                    <a:pt x="6426" y="11011"/>
                  </a:cubicBezTo>
                  <a:cubicBezTo>
                    <a:pt x="6597" y="10865"/>
                    <a:pt x="6683" y="10633"/>
                    <a:pt x="6658" y="10402"/>
                  </a:cubicBezTo>
                  <a:cubicBezTo>
                    <a:pt x="6622" y="10243"/>
                    <a:pt x="6561" y="10097"/>
                    <a:pt x="6451" y="9963"/>
                  </a:cubicBezTo>
                  <a:cubicBezTo>
                    <a:pt x="6146" y="9524"/>
                    <a:pt x="5780" y="9060"/>
                    <a:pt x="5536" y="8609"/>
                  </a:cubicBezTo>
                  <a:cubicBezTo>
                    <a:pt x="5305" y="8146"/>
                    <a:pt x="5183" y="7597"/>
                    <a:pt x="5024" y="7109"/>
                  </a:cubicBezTo>
                  <a:cubicBezTo>
                    <a:pt x="4744" y="6292"/>
                    <a:pt x="4524" y="5378"/>
                    <a:pt x="4134" y="4622"/>
                  </a:cubicBezTo>
                  <a:cubicBezTo>
                    <a:pt x="3780" y="3927"/>
                    <a:pt x="3756" y="3061"/>
                    <a:pt x="3597" y="2293"/>
                  </a:cubicBezTo>
                  <a:cubicBezTo>
                    <a:pt x="3475" y="1695"/>
                    <a:pt x="3232" y="1171"/>
                    <a:pt x="3110" y="573"/>
                  </a:cubicBezTo>
                  <a:cubicBezTo>
                    <a:pt x="3061" y="366"/>
                    <a:pt x="3012" y="122"/>
                    <a:pt x="2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a:off x="1559613" y="2296922"/>
              <a:ext cx="294697" cy="471618"/>
            </a:xfrm>
            <a:custGeom>
              <a:rect b="b" l="l" r="r" t="t"/>
              <a:pathLst>
                <a:path extrusionOk="0" h="11945" w="7464">
                  <a:moveTo>
                    <a:pt x="2323" y="0"/>
                  </a:moveTo>
                  <a:cubicBezTo>
                    <a:pt x="2205" y="0"/>
                    <a:pt x="2085" y="5"/>
                    <a:pt x="1963" y="13"/>
                  </a:cubicBezTo>
                  <a:cubicBezTo>
                    <a:pt x="1622" y="37"/>
                    <a:pt x="1268" y="74"/>
                    <a:pt x="976" y="245"/>
                  </a:cubicBezTo>
                  <a:cubicBezTo>
                    <a:pt x="781" y="379"/>
                    <a:pt x="610" y="550"/>
                    <a:pt x="476" y="745"/>
                  </a:cubicBezTo>
                  <a:cubicBezTo>
                    <a:pt x="244" y="1050"/>
                    <a:pt x="24" y="1403"/>
                    <a:pt x="12" y="1793"/>
                  </a:cubicBezTo>
                  <a:cubicBezTo>
                    <a:pt x="0" y="1903"/>
                    <a:pt x="37" y="2013"/>
                    <a:pt x="110" y="2098"/>
                  </a:cubicBezTo>
                  <a:cubicBezTo>
                    <a:pt x="183" y="2147"/>
                    <a:pt x="281" y="2184"/>
                    <a:pt x="366" y="2184"/>
                  </a:cubicBezTo>
                  <a:cubicBezTo>
                    <a:pt x="386" y="2185"/>
                    <a:pt x="407" y="2185"/>
                    <a:pt x="427" y="2185"/>
                  </a:cubicBezTo>
                  <a:cubicBezTo>
                    <a:pt x="928" y="2185"/>
                    <a:pt x="1386" y="1896"/>
                    <a:pt x="1585" y="1428"/>
                  </a:cubicBezTo>
                  <a:cubicBezTo>
                    <a:pt x="2000" y="1525"/>
                    <a:pt x="2427" y="1525"/>
                    <a:pt x="2829" y="1623"/>
                  </a:cubicBezTo>
                  <a:cubicBezTo>
                    <a:pt x="2939" y="2281"/>
                    <a:pt x="3049" y="2927"/>
                    <a:pt x="3134" y="3586"/>
                  </a:cubicBezTo>
                  <a:cubicBezTo>
                    <a:pt x="3293" y="4732"/>
                    <a:pt x="3439" y="5891"/>
                    <a:pt x="3549" y="7049"/>
                  </a:cubicBezTo>
                  <a:cubicBezTo>
                    <a:pt x="3646" y="8025"/>
                    <a:pt x="3500" y="8951"/>
                    <a:pt x="3622" y="9951"/>
                  </a:cubicBezTo>
                  <a:cubicBezTo>
                    <a:pt x="3671" y="10342"/>
                    <a:pt x="3719" y="10744"/>
                    <a:pt x="3902" y="11085"/>
                  </a:cubicBezTo>
                  <a:cubicBezTo>
                    <a:pt x="4233" y="11663"/>
                    <a:pt x="4901" y="11945"/>
                    <a:pt x="5570" y="11945"/>
                  </a:cubicBezTo>
                  <a:cubicBezTo>
                    <a:pt x="5790" y="11945"/>
                    <a:pt x="6011" y="11914"/>
                    <a:pt x="6219" y="11854"/>
                  </a:cubicBezTo>
                  <a:cubicBezTo>
                    <a:pt x="6536" y="11768"/>
                    <a:pt x="6817" y="11598"/>
                    <a:pt x="7048" y="11366"/>
                  </a:cubicBezTo>
                  <a:cubicBezTo>
                    <a:pt x="7463" y="10903"/>
                    <a:pt x="7414" y="10061"/>
                    <a:pt x="7305" y="9488"/>
                  </a:cubicBezTo>
                  <a:cubicBezTo>
                    <a:pt x="7170" y="8854"/>
                    <a:pt x="7000" y="8220"/>
                    <a:pt x="6780" y="7610"/>
                  </a:cubicBezTo>
                  <a:cubicBezTo>
                    <a:pt x="6402" y="6464"/>
                    <a:pt x="6012" y="5318"/>
                    <a:pt x="5609" y="4183"/>
                  </a:cubicBezTo>
                  <a:cubicBezTo>
                    <a:pt x="5414" y="3623"/>
                    <a:pt x="5244" y="3013"/>
                    <a:pt x="5000" y="2476"/>
                  </a:cubicBezTo>
                  <a:cubicBezTo>
                    <a:pt x="4817" y="2062"/>
                    <a:pt x="4695" y="1610"/>
                    <a:pt x="4500" y="1196"/>
                  </a:cubicBezTo>
                  <a:cubicBezTo>
                    <a:pt x="4035" y="277"/>
                    <a:pt x="3244" y="0"/>
                    <a:pt x="232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a:off x="1153265" y="2705916"/>
              <a:ext cx="568153" cy="143993"/>
            </a:xfrm>
            <a:custGeom>
              <a:rect b="b" l="l" r="r" t="t"/>
              <a:pathLst>
                <a:path extrusionOk="0" h="3647" w="14390">
                  <a:moveTo>
                    <a:pt x="2782" y="1"/>
                  </a:moveTo>
                  <a:cubicBezTo>
                    <a:pt x="2664" y="1"/>
                    <a:pt x="2546" y="3"/>
                    <a:pt x="2427" y="7"/>
                  </a:cubicBezTo>
                  <a:cubicBezTo>
                    <a:pt x="2073" y="7"/>
                    <a:pt x="1732" y="68"/>
                    <a:pt x="1402" y="202"/>
                  </a:cubicBezTo>
                  <a:cubicBezTo>
                    <a:pt x="1146" y="336"/>
                    <a:pt x="927" y="544"/>
                    <a:pt x="768" y="787"/>
                  </a:cubicBezTo>
                  <a:cubicBezTo>
                    <a:pt x="256" y="1531"/>
                    <a:pt x="0" y="2860"/>
                    <a:pt x="866" y="3446"/>
                  </a:cubicBezTo>
                  <a:cubicBezTo>
                    <a:pt x="1101" y="3615"/>
                    <a:pt x="1394" y="3646"/>
                    <a:pt x="1689" y="3646"/>
                  </a:cubicBezTo>
                  <a:cubicBezTo>
                    <a:pt x="1776" y="3646"/>
                    <a:pt x="1864" y="3644"/>
                    <a:pt x="1951" y="3641"/>
                  </a:cubicBezTo>
                  <a:cubicBezTo>
                    <a:pt x="4805" y="3507"/>
                    <a:pt x="7756" y="3616"/>
                    <a:pt x="10573" y="3117"/>
                  </a:cubicBezTo>
                  <a:cubicBezTo>
                    <a:pt x="10639" y="3105"/>
                    <a:pt x="10705" y="3101"/>
                    <a:pt x="10770" y="3101"/>
                  </a:cubicBezTo>
                  <a:cubicBezTo>
                    <a:pt x="11211" y="3101"/>
                    <a:pt x="11637" y="3323"/>
                    <a:pt x="12072" y="3397"/>
                  </a:cubicBezTo>
                  <a:cubicBezTo>
                    <a:pt x="12609" y="3495"/>
                    <a:pt x="13158" y="3580"/>
                    <a:pt x="13707" y="3629"/>
                  </a:cubicBezTo>
                  <a:cubicBezTo>
                    <a:pt x="13914" y="3629"/>
                    <a:pt x="14170" y="3604"/>
                    <a:pt x="14267" y="3421"/>
                  </a:cubicBezTo>
                  <a:cubicBezTo>
                    <a:pt x="14389" y="3190"/>
                    <a:pt x="14170" y="2946"/>
                    <a:pt x="13987" y="2763"/>
                  </a:cubicBezTo>
                  <a:cubicBezTo>
                    <a:pt x="13572" y="2348"/>
                    <a:pt x="13194" y="1873"/>
                    <a:pt x="12719" y="1519"/>
                  </a:cubicBezTo>
                  <a:cubicBezTo>
                    <a:pt x="12633" y="1458"/>
                    <a:pt x="12548" y="1397"/>
                    <a:pt x="12463" y="1348"/>
                  </a:cubicBezTo>
                  <a:cubicBezTo>
                    <a:pt x="12162" y="1168"/>
                    <a:pt x="11818" y="1054"/>
                    <a:pt x="11475" y="1054"/>
                  </a:cubicBezTo>
                  <a:cubicBezTo>
                    <a:pt x="11331" y="1054"/>
                    <a:pt x="11188" y="1074"/>
                    <a:pt x="11048" y="1117"/>
                  </a:cubicBezTo>
                  <a:cubicBezTo>
                    <a:pt x="10621" y="1254"/>
                    <a:pt x="10413" y="1344"/>
                    <a:pt x="10135" y="1344"/>
                  </a:cubicBezTo>
                  <a:cubicBezTo>
                    <a:pt x="9969" y="1344"/>
                    <a:pt x="9778" y="1312"/>
                    <a:pt x="9499" y="1239"/>
                  </a:cubicBezTo>
                  <a:cubicBezTo>
                    <a:pt x="8878" y="1080"/>
                    <a:pt x="8256" y="922"/>
                    <a:pt x="7634" y="775"/>
                  </a:cubicBezTo>
                  <a:cubicBezTo>
                    <a:pt x="6006" y="388"/>
                    <a:pt x="4441" y="1"/>
                    <a:pt x="27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a:off x="1628943" y="2249267"/>
              <a:ext cx="35653" cy="6791"/>
            </a:xfrm>
            <a:custGeom>
              <a:rect b="b" l="l" r="r" t="t"/>
              <a:pathLst>
                <a:path extrusionOk="0" fill="none" h="172" w="903">
                  <a:moveTo>
                    <a:pt x="0" y="1"/>
                  </a:moveTo>
                  <a:cubicBezTo>
                    <a:pt x="122" y="98"/>
                    <a:pt x="281" y="159"/>
                    <a:pt x="439" y="159"/>
                  </a:cubicBezTo>
                  <a:cubicBezTo>
                    <a:pt x="598" y="171"/>
                    <a:pt x="756" y="159"/>
                    <a:pt x="902" y="135"/>
                  </a:cubicBezTo>
                </a:path>
              </a:pathLst>
            </a:custGeom>
            <a:noFill/>
            <a:ln cap="flat" cmpd="sng" w="1825">
              <a:solidFill>
                <a:srgbClr val="110909"/>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a:off x="2469554" y="2663552"/>
              <a:ext cx="586473" cy="146835"/>
            </a:xfrm>
            <a:custGeom>
              <a:rect b="b" l="l" r="r" t="t"/>
              <a:pathLst>
                <a:path extrusionOk="0" h="3719" w="14854">
                  <a:moveTo>
                    <a:pt x="11512" y="1"/>
                  </a:moveTo>
                  <a:cubicBezTo>
                    <a:pt x="11149" y="1"/>
                    <a:pt x="10786" y="19"/>
                    <a:pt x="10427" y="56"/>
                  </a:cubicBezTo>
                  <a:cubicBezTo>
                    <a:pt x="9780" y="117"/>
                    <a:pt x="9158" y="214"/>
                    <a:pt x="8536" y="361"/>
                  </a:cubicBezTo>
                  <a:cubicBezTo>
                    <a:pt x="7744" y="543"/>
                    <a:pt x="7037" y="799"/>
                    <a:pt x="6232" y="934"/>
                  </a:cubicBezTo>
                  <a:lnTo>
                    <a:pt x="3586" y="1373"/>
                  </a:lnTo>
                  <a:cubicBezTo>
                    <a:pt x="3147" y="1446"/>
                    <a:pt x="2720" y="1531"/>
                    <a:pt x="2293" y="1641"/>
                  </a:cubicBezTo>
                  <a:cubicBezTo>
                    <a:pt x="1878" y="1751"/>
                    <a:pt x="1488" y="1897"/>
                    <a:pt x="1110" y="2092"/>
                  </a:cubicBezTo>
                  <a:cubicBezTo>
                    <a:pt x="830" y="2226"/>
                    <a:pt x="464" y="2409"/>
                    <a:pt x="281" y="2665"/>
                  </a:cubicBezTo>
                  <a:cubicBezTo>
                    <a:pt x="74" y="2970"/>
                    <a:pt x="0" y="3555"/>
                    <a:pt x="439" y="3677"/>
                  </a:cubicBezTo>
                  <a:cubicBezTo>
                    <a:pt x="513" y="3702"/>
                    <a:pt x="586" y="3714"/>
                    <a:pt x="659" y="3714"/>
                  </a:cubicBezTo>
                  <a:cubicBezTo>
                    <a:pt x="734" y="3717"/>
                    <a:pt x="809" y="3718"/>
                    <a:pt x="885" y="3718"/>
                  </a:cubicBezTo>
                  <a:cubicBezTo>
                    <a:pt x="1131" y="3718"/>
                    <a:pt x="1380" y="3702"/>
                    <a:pt x="1622" y="3665"/>
                  </a:cubicBezTo>
                  <a:cubicBezTo>
                    <a:pt x="1988" y="3604"/>
                    <a:pt x="2330" y="3507"/>
                    <a:pt x="2695" y="3458"/>
                  </a:cubicBezTo>
                  <a:cubicBezTo>
                    <a:pt x="3264" y="3361"/>
                    <a:pt x="3785" y="3218"/>
                    <a:pt x="4359" y="3218"/>
                  </a:cubicBezTo>
                  <a:cubicBezTo>
                    <a:pt x="4437" y="3218"/>
                    <a:pt x="4517" y="3220"/>
                    <a:pt x="4598" y="3226"/>
                  </a:cubicBezTo>
                  <a:cubicBezTo>
                    <a:pt x="5744" y="3299"/>
                    <a:pt x="6878" y="3360"/>
                    <a:pt x="8036" y="3482"/>
                  </a:cubicBezTo>
                  <a:cubicBezTo>
                    <a:pt x="8877" y="3557"/>
                    <a:pt x="9726" y="3633"/>
                    <a:pt x="10569" y="3633"/>
                  </a:cubicBezTo>
                  <a:cubicBezTo>
                    <a:pt x="11230" y="3633"/>
                    <a:pt x="11888" y="3586"/>
                    <a:pt x="12536" y="3458"/>
                  </a:cubicBezTo>
                  <a:cubicBezTo>
                    <a:pt x="12939" y="3385"/>
                    <a:pt x="13317" y="3251"/>
                    <a:pt x="13670" y="3055"/>
                  </a:cubicBezTo>
                  <a:cubicBezTo>
                    <a:pt x="14378" y="2629"/>
                    <a:pt x="14853" y="1458"/>
                    <a:pt x="14487" y="690"/>
                  </a:cubicBezTo>
                  <a:cubicBezTo>
                    <a:pt x="14463" y="641"/>
                    <a:pt x="14439" y="604"/>
                    <a:pt x="14402" y="568"/>
                  </a:cubicBezTo>
                  <a:cubicBezTo>
                    <a:pt x="14000" y="202"/>
                    <a:pt x="13097" y="104"/>
                    <a:pt x="12597" y="56"/>
                  </a:cubicBezTo>
                  <a:cubicBezTo>
                    <a:pt x="12237" y="19"/>
                    <a:pt x="11875" y="1"/>
                    <a:pt x="115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2218212" y="2761073"/>
              <a:ext cx="228762" cy="65975"/>
            </a:xfrm>
            <a:custGeom>
              <a:rect b="b" l="l" r="r" t="t"/>
              <a:pathLst>
                <a:path extrusionOk="0" h="1671" w="5794">
                  <a:moveTo>
                    <a:pt x="2903" y="0"/>
                  </a:moveTo>
                  <a:cubicBezTo>
                    <a:pt x="1306" y="0"/>
                    <a:pt x="1" y="366"/>
                    <a:pt x="1" y="829"/>
                  </a:cubicBezTo>
                  <a:cubicBezTo>
                    <a:pt x="1" y="1293"/>
                    <a:pt x="1306" y="1671"/>
                    <a:pt x="2903" y="1671"/>
                  </a:cubicBezTo>
                  <a:cubicBezTo>
                    <a:pt x="4501" y="1671"/>
                    <a:pt x="5793" y="1293"/>
                    <a:pt x="5793" y="829"/>
                  </a:cubicBezTo>
                  <a:cubicBezTo>
                    <a:pt x="5793" y="366"/>
                    <a:pt x="4501" y="0"/>
                    <a:pt x="29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a:off x="2272618" y="2634454"/>
              <a:ext cx="169538" cy="162747"/>
            </a:xfrm>
            <a:custGeom>
              <a:rect b="b" l="l" r="r" t="t"/>
              <a:pathLst>
                <a:path extrusionOk="0" h="4122" w="4294">
                  <a:moveTo>
                    <a:pt x="3384" y="967"/>
                  </a:moveTo>
                  <a:cubicBezTo>
                    <a:pt x="3493" y="967"/>
                    <a:pt x="3602" y="1003"/>
                    <a:pt x="3696" y="1073"/>
                  </a:cubicBezTo>
                  <a:cubicBezTo>
                    <a:pt x="3854" y="1207"/>
                    <a:pt x="3781" y="1476"/>
                    <a:pt x="3659" y="1622"/>
                  </a:cubicBezTo>
                  <a:cubicBezTo>
                    <a:pt x="3488" y="1817"/>
                    <a:pt x="3269" y="1975"/>
                    <a:pt x="3037" y="2097"/>
                  </a:cubicBezTo>
                  <a:lnTo>
                    <a:pt x="3208" y="1000"/>
                  </a:lnTo>
                  <a:cubicBezTo>
                    <a:pt x="3265" y="978"/>
                    <a:pt x="3324" y="967"/>
                    <a:pt x="3384" y="967"/>
                  </a:cubicBezTo>
                  <a:close/>
                  <a:moveTo>
                    <a:pt x="1" y="0"/>
                  </a:moveTo>
                  <a:lnTo>
                    <a:pt x="306" y="4122"/>
                  </a:lnTo>
                  <a:lnTo>
                    <a:pt x="2745" y="4122"/>
                  </a:lnTo>
                  <a:lnTo>
                    <a:pt x="2952" y="2707"/>
                  </a:lnTo>
                  <a:cubicBezTo>
                    <a:pt x="3050" y="2646"/>
                    <a:pt x="3147" y="2585"/>
                    <a:pt x="3257" y="2524"/>
                  </a:cubicBezTo>
                  <a:cubicBezTo>
                    <a:pt x="3562" y="2329"/>
                    <a:pt x="3891" y="2134"/>
                    <a:pt x="4086" y="1817"/>
                  </a:cubicBezTo>
                  <a:cubicBezTo>
                    <a:pt x="4293" y="1512"/>
                    <a:pt x="4269" y="1098"/>
                    <a:pt x="4049" y="817"/>
                  </a:cubicBezTo>
                  <a:cubicBezTo>
                    <a:pt x="3883" y="651"/>
                    <a:pt x="3662" y="555"/>
                    <a:pt x="3437" y="555"/>
                  </a:cubicBezTo>
                  <a:cubicBezTo>
                    <a:pt x="3381" y="555"/>
                    <a:pt x="3325" y="561"/>
                    <a:pt x="3269" y="573"/>
                  </a:cubicBezTo>
                  <a:lnTo>
                    <a:pt x="33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a:off x="2766143" y="2827008"/>
              <a:ext cx="228722" cy="66489"/>
            </a:xfrm>
            <a:custGeom>
              <a:rect b="b" l="l" r="r" t="t"/>
              <a:pathLst>
                <a:path extrusionOk="0" h="1684" w="5793">
                  <a:moveTo>
                    <a:pt x="2891" y="1"/>
                  </a:moveTo>
                  <a:cubicBezTo>
                    <a:pt x="1293" y="1"/>
                    <a:pt x="1" y="379"/>
                    <a:pt x="1" y="842"/>
                  </a:cubicBezTo>
                  <a:cubicBezTo>
                    <a:pt x="1" y="1306"/>
                    <a:pt x="1293" y="1684"/>
                    <a:pt x="2891" y="1684"/>
                  </a:cubicBezTo>
                  <a:cubicBezTo>
                    <a:pt x="4488" y="1684"/>
                    <a:pt x="5793" y="1306"/>
                    <a:pt x="5793" y="842"/>
                  </a:cubicBezTo>
                  <a:cubicBezTo>
                    <a:pt x="5793" y="379"/>
                    <a:pt x="4488" y="1"/>
                    <a:pt x="2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a:off x="2826314" y="2706667"/>
              <a:ext cx="169538" cy="162747"/>
            </a:xfrm>
            <a:custGeom>
              <a:rect b="b" l="l" r="r" t="t"/>
              <a:pathLst>
                <a:path extrusionOk="0" h="4122" w="4294">
                  <a:moveTo>
                    <a:pt x="3385" y="967"/>
                  </a:moveTo>
                  <a:cubicBezTo>
                    <a:pt x="3493" y="967"/>
                    <a:pt x="3602" y="1003"/>
                    <a:pt x="3696" y="1073"/>
                  </a:cubicBezTo>
                  <a:cubicBezTo>
                    <a:pt x="3854" y="1207"/>
                    <a:pt x="3781" y="1476"/>
                    <a:pt x="3659" y="1622"/>
                  </a:cubicBezTo>
                  <a:cubicBezTo>
                    <a:pt x="3489" y="1817"/>
                    <a:pt x="3269" y="1976"/>
                    <a:pt x="3037" y="2098"/>
                  </a:cubicBezTo>
                  <a:lnTo>
                    <a:pt x="3208" y="1000"/>
                  </a:lnTo>
                  <a:cubicBezTo>
                    <a:pt x="3265" y="978"/>
                    <a:pt x="3324" y="967"/>
                    <a:pt x="3385" y="967"/>
                  </a:cubicBezTo>
                  <a:close/>
                  <a:moveTo>
                    <a:pt x="1" y="0"/>
                  </a:moveTo>
                  <a:lnTo>
                    <a:pt x="306" y="4122"/>
                  </a:lnTo>
                  <a:lnTo>
                    <a:pt x="2745" y="4122"/>
                  </a:lnTo>
                  <a:lnTo>
                    <a:pt x="2952" y="2707"/>
                  </a:lnTo>
                  <a:cubicBezTo>
                    <a:pt x="3050" y="2646"/>
                    <a:pt x="3147" y="2585"/>
                    <a:pt x="3257" y="2524"/>
                  </a:cubicBezTo>
                  <a:cubicBezTo>
                    <a:pt x="3562" y="2329"/>
                    <a:pt x="3891" y="2134"/>
                    <a:pt x="4086" y="1817"/>
                  </a:cubicBezTo>
                  <a:cubicBezTo>
                    <a:pt x="4293" y="1512"/>
                    <a:pt x="4269" y="1098"/>
                    <a:pt x="4050" y="817"/>
                  </a:cubicBezTo>
                  <a:cubicBezTo>
                    <a:pt x="3883" y="651"/>
                    <a:pt x="3662" y="555"/>
                    <a:pt x="3437" y="555"/>
                  </a:cubicBezTo>
                  <a:cubicBezTo>
                    <a:pt x="3381" y="555"/>
                    <a:pt x="3325" y="561"/>
                    <a:pt x="3269" y="573"/>
                  </a:cubicBezTo>
                  <a:lnTo>
                    <a:pt x="33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a:off x="1814272" y="2851704"/>
              <a:ext cx="228762" cy="66015"/>
            </a:xfrm>
            <a:custGeom>
              <a:rect b="b" l="l" r="r" t="t"/>
              <a:pathLst>
                <a:path extrusionOk="0" h="1672" w="5794">
                  <a:moveTo>
                    <a:pt x="2903" y="1"/>
                  </a:moveTo>
                  <a:cubicBezTo>
                    <a:pt x="1293" y="1"/>
                    <a:pt x="1" y="366"/>
                    <a:pt x="1" y="830"/>
                  </a:cubicBezTo>
                  <a:cubicBezTo>
                    <a:pt x="1" y="1293"/>
                    <a:pt x="1293" y="1671"/>
                    <a:pt x="2903" y="1671"/>
                  </a:cubicBezTo>
                  <a:cubicBezTo>
                    <a:pt x="4500" y="1671"/>
                    <a:pt x="5793" y="1293"/>
                    <a:pt x="5793" y="830"/>
                  </a:cubicBezTo>
                  <a:cubicBezTo>
                    <a:pt x="5793" y="366"/>
                    <a:pt x="4500" y="1"/>
                    <a:pt x="29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a:off x="1786358" y="2724611"/>
              <a:ext cx="214785" cy="162747"/>
            </a:xfrm>
            <a:custGeom>
              <a:rect b="b" l="l" r="r" t="t"/>
              <a:pathLst>
                <a:path extrusionOk="0" h="4122" w="5440">
                  <a:moveTo>
                    <a:pt x="1341" y="805"/>
                  </a:moveTo>
                  <a:cubicBezTo>
                    <a:pt x="1410" y="805"/>
                    <a:pt x="1480" y="810"/>
                    <a:pt x="1549" y="817"/>
                  </a:cubicBezTo>
                  <a:lnTo>
                    <a:pt x="1574" y="817"/>
                  </a:lnTo>
                  <a:cubicBezTo>
                    <a:pt x="1647" y="842"/>
                    <a:pt x="1720" y="866"/>
                    <a:pt x="1805" y="903"/>
                  </a:cubicBezTo>
                  <a:lnTo>
                    <a:pt x="2281" y="2756"/>
                  </a:lnTo>
                  <a:lnTo>
                    <a:pt x="2256" y="2756"/>
                  </a:lnTo>
                  <a:cubicBezTo>
                    <a:pt x="2183" y="2732"/>
                    <a:pt x="2110" y="2720"/>
                    <a:pt x="2037" y="2707"/>
                  </a:cubicBezTo>
                  <a:cubicBezTo>
                    <a:pt x="1586" y="2598"/>
                    <a:pt x="1074" y="2512"/>
                    <a:pt x="720" y="2122"/>
                  </a:cubicBezTo>
                  <a:cubicBezTo>
                    <a:pt x="683" y="2085"/>
                    <a:pt x="659" y="2049"/>
                    <a:pt x="635" y="2012"/>
                  </a:cubicBezTo>
                  <a:cubicBezTo>
                    <a:pt x="586" y="1915"/>
                    <a:pt x="549" y="1817"/>
                    <a:pt x="537" y="1707"/>
                  </a:cubicBezTo>
                  <a:cubicBezTo>
                    <a:pt x="488" y="1537"/>
                    <a:pt x="488" y="1354"/>
                    <a:pt x="537" y="1183"/>
                  </a:cubicBezTo>
                  <a:cubicBezTo>
                    <a:pt x="598" y="1025"/>
                    <a:pt x="732" y="903"/>
                    <a:pt x="903" y="866"/>
                  </a:cubicBezTo>
                  <a:cubicBezTo>
                    <a:pt x="1045" y="824"/>
                    <a:pt x="1192" y="805"/>
                    <a:pt x="1341" y="805"/>
                  </a:cubicBezTo>
                  <a:close/>
                  <a:moveTo>
                    <a:pt x="5439" y="0"/>
                  </a:moveTo>
                  <a:lnTo>
                    <a:pt x="1622" y="171"/>
                  </a:lnTo>
                  <a:lnTo>
                    <a:pt x="1696" y="476"/>
                  </a:lnTo>
                  <a:cubicBezTo>
                    <a:pt x="1554" y="435"/>
                    <a:pt x="1404" y="412"/>
                    <a:pt x="1260" y="412"/>
                  </a:cubicBezTo>
                  <a:cubicBezTo>
                    <a:pt x="1230" y="412"/>
                    <a:pt x="1200" y="413"/>
                    <a:pt x="1171" y="415"/>
                  </a:cubicBezTo>
                  <a:cubicBezTo>
                    <a:pt x="1098" y="415"/>
                    <a:pt x="1037" y="427"/>
                    <a:pt x="964" y="439"/>
                  </a:cubicBezTo>
                  <a:cubicBezTo>
                    <a:pt x="927" y="439"/>
                    <a:pt x="903" y="451"/>
                    <a:pt x="866" y="464"/>
                  </a:cubicBezTo>
                  <a:lnTo>
                    <a:pt x="842" y="464"/>
                  </a:lnTo>
                  <a:cubicBezTo>
                    <a:pt x="805" y="464"/>
                    <a:pt x="781" y="476"/>
                    <a:pt x="757" y="488"/>
                  </a:cubicBezTo>
                  <a:cubicBezTo>
                    <a:pt x="476" y="561"/>
                    <a:pt x="257" y="756"/>
                    <a:pt x="147" y="1012"/>
                  </a:cubicBezTo>
                  <a:cubicBezTo>
                    <a:pt x="0" y="1403"/>
                    <a:pt x="37" y="1842"/>
                    <a:pt x="220" y="2207"/>
                  </a:cubicBezTo>
                  <a:cubicBezTo>
                    <a:pt x="391" y="2585"/>
                    <a:pt x="708" y="2866"/>
                    <a:pt x="1098" y="3000"/>
                  </a:cubicBezTo>
                  <a:cubicBezTo>
                    <a:pt x="1317" y="3073"/>
                    <a:pt x="1537" y="3122"/>
                    <a:pt x="1756" y="3146"/>
                  </a:cubicBezTo>
                  <a:cubicBezTo>
                    <a:pt x="1854" y="3171"/>
                    <a:pt x="1952" y="3195"/>
                    <a:pt x="2037" y="3207"/>
                  </a:cubicBezTo>
                  <a:lnTo>
                    <a:pt x="1964" y="3268"/>
                  </a:lnTo>
                  <a:cubicBezTo>
                    <a:pt x="1781" y="3390"/>
                    <a:pt x="1817" y="3683"/>
                    <a:pt x="2037" y="3732"/>
                  </a:cubicBezTo>
                  <a:cubicBezTo>
                    <a:pt x="2061" y="3750"/>
                    <a:pt x="2089" y="3759"/>
                    <a:pt x="2115" y="3759"/>
                  </a:cubicBezTo>
                  <a:cubicBezTo>
                    <a:pt x="2141" y="3759"/>
                    <a:pt x="2165" y="3750"/>
                    <a:pt x="2183" y="3732"/>
                  </a:cubicBezTo>
                  <a:cubicBezTo>
                    <a:pt x="2269" y="3695"/>
                    <a:pt x="2354" y="3634"/>
                    <a:pt x="2415" y="3561"/>
                  </a:cubicBezTo>
                  <a:cubicBezTo>
                    <a:pt x="2439" y="3549"/>
                    <a:pt x="2452" y="3524"/>
                    <a:pt x="2476" y="3512"/>
                  </a:cubicBezTo>
                  <a:lnTo>
                    <a:pt x="2622" y="4122"/>
                  </a:lnTo>
                  <a:lnTo>
                    <a:pt x="4951" y="4122"/>
                  </a:lnTo>
                  <a:lnTo>
                    <a:pt x="54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a:off x="2549466" y="1977749"/>
              <a:ext cx="184462" cy="190700"/>
            </a:xfrm>
            <a:custGeom>
              <a:rect b="b" l="l" r="r" t="t"/>
              <a:pathLst>
                <a:path extrusionOk="0" h="4830" w="4672">
                  <a:moveTo>
                    <a:pt x="2467" y="0"/>
                  </a:moveTo>
                  <a:cubicBezTo>
                    <a:pt x="2102" y="0"/>
                    <a:pt x="1800" y="126"/>
                    <a:pt x="1427" y="244"/>
                  </a:cubicBezTo>
                  <a:cubicBezTo>
                    <a:pt x="1328" y="277"/>
                    <a:pt x="1228" y="288"/>
                    <a:pt x="1129" y="288"/>
                  </a:cubicBezTo>
                  <a:cubicBezTo>
                    <a:pt x="899" y="288"/>
                    <a:pt x="678" y="225"/>
                    <a:pt x="503" y="225"/>
                  </a:cubicBezTo>
                  <a:cubicBezTo>
                    <a:pt x="337" y="225"/>
                    <a:pt x="213" y="282"/>
                    <a:pt x="159" y="500"/>
                  </a:cubicBezTo>
                  <a:cubicBezTo>
                    <a:pt x="1" y="1110"/>
                    <a:pt x="342" y="2695"/>
                    <a:pt x="586" y="3268"/>
                  </a:cubicBezTo>
                  <a:cubicBezTo>
                    <a:pt x="732" y="3646"/>
                    <a:pt x="952" y="4000"/>
                    <a:pt x="1220" y="4317"/>
                  </a:cubicBezTo>
                  <a:cubicBezTo>
                    <a:pt x="1565" y="4683"/>
                    <a:pt x="1975" y="4829"/>
                    <a:pt x="2407" y="4829"/>
                  </a:cubicBezTo>
                  <a:cubicBezTo>
                    <a:pt x="2724" y="4829"/>
                    <a:pt x="3054" y="4751"/>
                    <a:pt x="3378" y="4622"/>
                  </a:cubicBezTo>
                  <a:cubicBezTo>
                    <a:pt x="3659" y="4500"/>
                    <a:pt x="3915" y="4317"/>
                    <a:pt x="4110" y="4085"/>
                  </a:cubicBezTo>
                  <a:cubicBezTo>
                    <a:pt x="4244" y="3939"/>
                    <a:pt x="4671" y="3475"/>
                    <a:pt x="4659" y="3268"/>
                  </a:cubicBezTo>
                  <a:cubicBezTo>
                    <a:pt x="4647" y="3110"/>
                    <a:pt x="4647" y="2951"/>
                    <a:pt x="4647" y="2780"/>
                  </a:cubicBezTo>
                  <a:cubicBezTo>
                    <a:pt x="4610" y="2500"/>
                    <a:pt x="4561" y="2219"/>
                    <a:pt x="4488" y="1951"/>
                  </a:cubicBezTo>
                  <a:cubicBezTo>
                    <a:pt x="4378" y="1610"/>
                    <a:pt x="4256" y="1293"/>
                    <a:pt x="4098" y="976"/>
                  </a:cubicBezTo>
                  <a:cubicBezTo>
                    <a:pt x="4037" y="878"/>
                    <a:pt x="3964" y="780"/>
                    <a:pt x="3891" y="683"/>
                  </a:cubicBezTo>
                  <a:cubicBezTo>
                    <a:pt x="3610" y="329"/>
                    <a:pt x="3196" y="98"/>
                    <a:pt x="2744" y="24"/>
                  </a:cubicBezTo>
                  <a:cubicBezTo>
                    <a:pt x="2647" y="8"/>
                    <a:pt x="2555" y="0"/>
                    <a:pt x="2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2522026" y="1912525"/>
              <a:ext cx="237882" cy="195438"/>
            </a:xfrm>
            <a:custGeom>
              <a:rect b="b" l="l" r="r" t="t"/>
              <a:pathLst>
                <a:path extrusionOk="0" h="4950" w="6025">
                  <a:moveTo>
                    <a:pt x="3316" y="1"/>
                  </a:moveTo>
                  <a:cubicBezTo>
                    <a:pt x="2747" y="1"/>
                    <a:pt x="2177" y="119"/>
                    <a:pt x="1610" y="335"/>
                  </a:cubicBezTo>
                  <a:cubicBezTo>
                    <a:pt x="1171" y="506"/>
                    <a:pt x="732" y="786"/>
                    <a:pt x="586" y="1225"/>
                  </a:cubicBezTo>
                  <a:cubicBezTo>
                    <a:pt x="574" y="1335"/>
                    <a:pt x="525" y="1445"/>
                    <a:pt x="464" y="1530"/>
                  </a:cubicBezTo>
                  <a:cubicBezTo>
                    <a:pt x="391" y="1591"/>
                    <a:pt x="318" y="1628"/>
                    <a:pt x="244" y="1676"/>
                  </a:cubicBezTo>
                  <a:cubicBezTo>
                    <a:pt x="37" y="1847"/>
                    <a:pt x="1" y="2152"/>
                    <a:pt x="159" y="2384"/>
                  </a:cubicBezTo>
                  <a:cubicBezTo>
                    <a:pt x="305" y="2591"/>
                    <a:pt x="537" y="2713"/>
                    <a:pt x="793" y="2725"/>
                  </a:cubicBezTo>
                  <a:lnTo>
                    <a:pt x="830" y="2737"/>
                  </a:lnTo>
                  <a:cubicBezTo>
                    <a:pt x="854" y="2738"/>
                    <a:pt x="878" y="2738"/>
                    <a:pt x="902" y="2738"/>
                  </a:cubicBezTo>
                  <a:cubicBezTo>
                    <a:pt x="1300" y="2738"/>
                    <a:pt x="1756" y="2648"/>
                    <a:pt x="2147" y="2579"/>
                  </a:cubicBezTo>
                  <a:cubicBezTo>
                    <a:pt x="2586" y="2506"/>
                    <a:pt x="3025" y="2408"/>
                    <a:pt x="3464" y="2311"/>
                  </a:cubicBezTo>
                  <a:cubicBezTo>
                    <a:pt x="3635" y="2274"/>
                    <a:pt x="3793" y="2213"/>
                    <a:pt x="3927" y="2115"/>
                  </a:cubicBezTo>
                  <a:lnTo>
                    <a:pt x="4061" y="2810"/>
                  </a:lnTo>
                  <a:cubicBezTo>
                    <a:pt x="4098" y="2969"/>
                    <a:pt x="4061" y="3225"/>
                    <a:pt x="4183" y="3347"/>
                  </a:cubicBezTo>
                  <a:cubicBezTo>
                    <a:pt x="4215" y="3385"/>
                    <a:pt x="4270" y="3407"/>
                    <a:pt x="4320" y="3407"/>
                  </a:cubicBezTo>
                  <a:cubicBezTo>
                    <a:pt x="4367" y="3407"/>
                    <a:pt x="4410" y="3388"/>
                    <a:pt x="4427" y="3347"/>
                  </a:cubicBezTo>
                  <a:cubicBezTo>
                    <a:pt x="4427" y="3298"/>
                    <a:pt x="4439" y="3262"/>
                    <a:pt x="4439" y="3225"/>
                  </a:cubicBezTo>
                  <a:cubicBezTo>
                    <a:pt x="4450" y="3192"/>
                    <a:pt x="4481" y="3150"/>
                    <a:pt x="4513" y="3150"/>
                  </a:cubicBezTo>
                  <a:cubicBezTo>
                    <a:pt x="4517" y="3150"/>
                    <a:pt x="4521" y="3151"/>
                    <a:pt x="4525" y="3152"/>
                  </a:cubicBezTo>
                  <a:cubicBezTo>
                    <a:pt x="4537" y="3164"/>
                    <a:pt x="4549" y="3176"/>
                    <a:pt x="4561" y="3188"/>
                  </a:cubicBezTo>
                  <a:cubicBezTo>
                    <a:pt x="4708" y="3359"/>
                    <a:pt x="4805" y="3567"/>
                    <a:pt x="4866" y="3774"/>
                  </a:cubicBezTo>
                  <a:cubicBezTo>
                    <a:pt x="4927" y="3993"/>
                    <a:pt x="5061" y="4188"/>
                    <a:pt x="5134" y="4408"/>
                  </a:cubicBezTo>
                  <a:cubicBezTo>
                    <a:pt x="5171" y="4566"/>
                    <a:pt x="5232" y="4725"/>
                    <a:pt x="5305" y="4883"/>
                  </a:cubicBezTo>
                  <a:cubicBezTo>
                    <a:pt x="5305" y="4908"/>
                    <a:pt x="5330" y="4932"/>
                    <a:pt x="5354" y="4944"/>
                  </a:cubicBezTo>
                  <a:cubicBezTo>
                    <a:pt x="5362" y="4948"/>
                    <a:pt x="5370" y="4949"/>
                    <a:pt x="5379" y="4949"/>
                  </a:cubicBezTo>
                  <a:cubicBezTo>
                    <a:pt x="5431" y="4949"/>
                    <a:pt x="5479" y="4887"/>
                    <a:pt x="5500" y="4835"/>
                  </a:cubicBezTo>
                  <a:cubicBezTo>
                    <a:pt x="5732" y="4432"/>
                    <a:pt x="5878" y="3993"/>
                    <a:pt x="5951" y="3530"/>
                  </a:cubicBezTo>
                  <a:cubicBezTo>
                    <a:pt x="6025" y="2835"/>
                    <a:pt x="5878" y="2079"/>
                    <a:pt x="5805" y="1396"/>
                  </a:cubicBezTo>
                  <a:cubicBezTo>
                    <a:pt x="5793" y="1189"/>
                    <a:pt x="5732" y="981"/>
                    <a:pt x="5622" y="798"/>
                  </a:cubicBezTo>
                  <a:cubicBezTo>
                    <a:pt x="5500" y="640"/>
                    <a:pt x="5342" y="518"/>
                    <a:pt x="5159" y="445"/>
                  </a:cubicBezTo>
                  <a:cubicBezTo>
                    <a:pt x="4549" y="140"/>
                    <a:pt x="3933" y="1"/>
                    <a:pt x="33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2688127" y="2024378"/>
              <a:ext cx="55868" cy="53104"/>
            </a:xfrm>
            <a:custGeom>
              <a:rect b="b" l="l" r="r" t="t"/>
              <a:pathLst>
                <a:path extrusionOk="0" h="1345" w="1415">
                  <a:moveTo>
                    <a:pt x="634" y="1"/>
                  </a:moveTo>
                  <a:cubicBezTo>
                    <a:pt x="452" y="1"/>
                    <a:pt x="274" y="85"/>
                    <a:pt x="171" y="234"/>
                  </a:cubicBezTo>
                  <a:cubicBezTo>
                    <a:pt x="86" y="343"/>
                    <a:pt x="37" y="465"/>
                    <a:pt x="25" y="587"/>
                  </a:cubicBezTo>
                  <a:cubicBezTo>
                    <a:pt x="1" y="868"/>
                    <a:pt x="135" y="1124"/>
                    <a:pt x="366" y="1270"/>
                  </a:cubicBezTo>
                  <a:cubicBezTo>
                    <a:pt x="462" y="1321"/>
                    <a:pt x="561" y="1345"/>
                    <a:pt x="657" y="1345"/>
                  </a:cubicBezTo>
                  <a:cubicBezTo>
                    <a:pt x="1062" y="1345"/>
                    <a:pt x="1414" y="931"/>
                    <a:pt x="1257" y="477"/>
                  </a:cubicBezTo>
                  <a:cubicBezTo>
                    <a:pt x="1171" y="209"/>
                    <a:pt x="940" y="26"/>
                    <a:pt x="671" y="2"/>
                  </a:cubicBezTo>
                  <a:cubicBezTo>
                    <a:pt x="659" y="1"/>
                    <a:pt x="647" y="1"/>
                    <a:pt x="6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2591356" y="2112541"/>
              <a:ext cx="35653" cy="14530"/>
            </a:xfrm>
            <a:custGeom>
              <a:rect b="b" l="l" r="r" t="t"/>
              <a:pathLst>
                <a:path extrusionOk="0" h="368" w="903">
                  <a:moveTo>
                    <a:pt x="903" y="0"/>
                  </a:moveTo>
                  <a:lnTo>
                    <a:pt x="1" y="135"/>
                  </a:lnTo>
                  <a:cubicBezTo>
                    <a:pt x="92" y="283"/>
                    <a:pt x="269" y="367"/>
                    <a:pt x="441" y="367"/>
                  </a:cubicBezTo>
                  <a:cubicBezTo>
                    <a:pt x="453" y="367"/>
                    <a:pt x="465" y="367"/>
                    <a:pt x="476" y="366"/>
                  </a:cubicBezTo>
                  <a:cubicBezTo>
                    <a:pt x="671" y="330"/>
                    <a:pt x="830" y="183"/>
                    <a:pt x="9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3338099" y="2151115"/>
              <a:ext cx="35653" cy="14530"/>
            </a:xfrm>
            <a:custGeom>
              <a:rect b="b" l="l" r="r" t="t"/>
              <a:pathLst>
                <a:path extrusionOk="0" h="368" w="903">
                  <a:moveTo>
                    <a:pt x="903" y="0"/>
                  </a:moveTo>
                  <a:lnTo>
                    <a:pt x="1" y="135"/>
                  </a:lnTo>
                  <a:cubicBezTo>
                    <a:pt x="92" y="283"/>
                    <a:pt x="269" y="367"/>
                    <a:pt x="441" y="367"/>
                  </a:cubicBezTo>
                  <a:cubicBezTo>
                    <a:pt x="453" y="367"/>
                    <a:pt x="465" y="367"/>
                    <a:pt x="476" y="366"/>
                  </a:cubicBezTo>
                  <a:cubicBezTo>
                    <a:pt x="671" y="330"/>
                    <a:pt x="830" y="183"/>
                    <a:pt x="9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61"/>
          <p:cNvSpPr txBox="1"/>
          <p:nvPr>
            <p:ph type="title"/>
          </p:nvPr>
        </p:nvSpPr>
        <p:spPr>
          <a:xfrm>
            <a:off x="1144350" y="1656225"/>
            <a:ext cx="6855300" cy="129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735" name="Google Shape;1735;p61"/>
          <p:cNvSpPr txBox="1"/>
          <p:nvPr>
            <p:ph idx="1" type="body"/>
          </p:nvPr>
        </p:nvSpPr>
        <p:spPr>
          <a:xfrm>
            <a:off x="1756650" y="3211788"/>
            <a:ext cx="5630700" cy="37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62"/>
          <p:cNvSpPr txBox="1"/>
          <p:nvPr>
            <p:ph idx="2" type="title"/>
          </p:nvPr>
        </p:nvSpPr>
        <p:spPr>
          <a:xfrm>
            <a:off x="2290350" y="1876275"/>
            <a:ext cx="45633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333,000.000</a:t>
            </a:r>
            <a:endParaRPr/>
          </a:p>
        </p:txBody>
      </p:sp>
      <p:sp>
        <p:nvSpPr>
          <p:cNvPr id="1741" name="Google Shape;1741;p62"/>
          <p:cNvSpPr txBox="1"/>
          <p:nvPr>
            <p:ph type="title"/>
          </p:nvPr>
        </p:nvSpPr>
        <p:spPr>
          <a:xfrm>
            <a:off x="2290350" y="447775"/>
            <a:ext cx="45633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742" name="Google Shape;1742;p62"/>
          <p:cNvSpPr txBox="1"/>
          <p:nvPr>
            <p:ph idx="1" type="subTitle"/>
          </p:nvPr>
        </p:nvSpPr>
        <p:spPr>
          <a:xfrm>
            <a:off x="2900700" y="1387450"/>
            <a:ext cx="3342600" cy="4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1743" name="Google Shape;1743;p62"/>
          <p:cNvSpPr txBox="1"/>
          <p:nvPr>
            <p:ph idx="3" type="subTitle"/>
          </p:nvPr>
        </p:nvSpPr>
        <p:spPr>
          <a:xfrm>
            <a:off x="2712825" y="2815950"/>
            <a:ext cx="3711000" cy="4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744" name="Google Shape;1744;p62"/>
          <p:cNvSpPr txBox="1"/>
          <p:nvPr>
            <p:ph idx="4" type="title"/>
          </p:nvPr>
        </p:nvSpPr>
        <p:spPr>
          <a:xfrm>
            <a:off x="2290350" y="3304775"/>
            <a:ext cx="4563300" cy="94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384</a:t>
            </a:r>
            <a:r>
              <a:rPr lang="en"/>
              <a:t>,400 km</a:t>
            </a:r>
            <a:endParaRPr/>
          </a:p>
        </p:txBody>
      </p:sp>
      <p:sp>
        <p:nvSpPr>
          <p:cNvPr id="1745" name="Google Shape;1745;p62"/>
          <p:cNvSpPr txBox="1"/>
          <p:nvPr>
            <p:ph idx="5" type="subTitle"/>
          </p:nvPr>
        </p:nvSpPr>
        <p:spPr>
          <a:xfrm>
            <a:off x="2633250" y="4244450"/>
            <a:ext cx="3877500" cy="4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63"/>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Quote your favorite authors</a:t>
            </a:r>
            <a:endParaRPr/>
          </a:p>
        </p:txBody>
      </p:sp>
      <p:sp>
        <p:nvSpPr>
          <p:cNvPr id="1751" name="Google Shape;1751;p63"/>
          <p:cNvSpPr txBox="1"/>
          <p:nvPr>
            <p:ph idx="1" type="subTitle"/>
          </p:nvPr>
        </p:nvSpPr>
        <p:spPr>
          <a:xfrm>
            <a:off x="2652625" y="3407200"/>
            <a:ext cx="18717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752" name="Google Shape;1752;p63"/>
          <p:cNvSpPr txBox="1"/>
          <p:nvPr>
            <p:ph idx="2" type="subTitle"/>
          </p:nvPr>
        </p:nvSpPr>
        <p:spPr>
          <a:xfrm>
            <a:off x="4524325" y="3407200"/>
            <a:ext cx="18717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753" name="Google Shape;1753;p63"/>
          <p:cNvSpPr txBox="1"/>
          <p:nvPr>
            <p:ph idx="3" type="subTitle"/>
          </p:nvPr>
        </p:nvSpPr>
        <p:spPr>
          <a:xfrm>
            <a:off x="4571575" y="2933500"/>
            <a:ext cx="17772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Michael Doe </a:t>
            </a:r>
            <a:endParaRPr/>
          </a:p>
        </p:txBody>
      </p:sp>
      <p:sp>
        <p:nvSpPr>
          <p:cNvPr id="1754" name="Google Shape;1754;p63"/>
          <p:cNvSpPr txBox="1"/>
          <p:nvPr>
            <p:ph idx="4" type="subTitle"/>
          </p:nvPr>
        </p:nvSpPr>
        <p:spPr>
          <a:xfrm>
            <a:off x="780925" y="3407200"/>
            <a:ext cx="18717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755" name="Google Shape;1755;p63"/>
          <p:cNvSpPr txBox="1"/>
          <p:nvPr>
            <p:ph idx="5" type="subTitle"/>
          </p:nvPr>
        </p:nvSpPr>
        <p:spPr>
          <a:xfrm>
            <a:off x="828175" y="2933500"/>
            <a:ext cx="17772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a:t>
            </a:r>
            <a:r>
              <a:rPr lang="en"/>
              <a:t> </a:t>
            </a:r>
            <a:r>
              <a:rPr lang="en"/>
              <a:t>Smith</a:t>
            </a:r>
            <a:endParaRPr/>
          </a:p>
        </p:txBody>
      </p:sp>
      <p:sp>
        <p:nvSpPr>
          <p:cNvPr id="1756" name="Google Shape;1756;p63"/>
          <p:cNvSpPr txBox="1"/>
          <p:nvPr>
            <p:ph idx="6" type="subTitle"/>
          </p:nvPr>
        </p:nvSpPr>
        <p:spPr>
          <a:xfrm>
            <a:off x="2699875" y="2933500"/>
            <a:ext cx="17772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Alfred Moon</a:t>
            </a:r>
            <a:endParaRPr/>
          </a:p>
        </p:txBody>
      </p:sp>
      <p:sp>
        <p:nvSpPr>
          <p:cNvPr id="1757" name="Google Shape;1757;p63"/>
          <p:cNvSpPr txBox="1"/>
          <p:nvPr>
            <p:ph idx="7" type="subTitle"/>
          </p:nvPr>
        </p:nvSpPr>
        <p:spPr>
          <a:xfrm>
            <a:off x="6396025" y="3407200"/>
            <a:ext cx="18717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758" name="Google Shape;1758;p63"/>
          <p:cNvSpPr txBox="1"/>
          <p:nvPr>
            <p:ph idx="8" type="subTitle"/>
          </p:nvPr>
        </p:nvSpPr>
        <p:spPr>
          <a:xfrm>
            <a:off x="6443275" y="2933500"/>
            <a:ext cx="17772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Leo Sanders</a:t>
            </a:r>
            <a:endParaRPr/>
          </a:p>
        </p:txBody>
      </p:sp>
      <p:sp>
        <p:nvSpPr>
          <p:cNvPr id="1759" name="Google Shape;1759;p63"/>
          <p:cNvSpPr/>
          <p:nvPr/>
        </p:nvSpPr>
        <p:spPr>
          <a:xfrm>
            <a:off x="1152025" y="1662424"/>
            <a:ext cx="1129500" cy="11295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3"/>
          <p:cNvSpPr/>
          <p:nvPr/>
        </p:nvSpPr>
        <p:spPr>
          <a:xfrm>
            <a:off x="3023725" y="1662424"/>
            <a:ext cx="1129500" cy="11295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3"/>
          <p:cNvSpPr/>
          <p:nvPr/>
        </p:nvSpPr>
        <p:spPr>
          <a:xfrm>
            <a:off x="4895425" y="1662424"/>
            <a:ext cx="1129500" cy="11295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3"/>
          <p:cNvSpPr/>
          <p:nvPr/>
        </p:nvSpPr>
        <p:spPr>
          <a:xfrm>
            <a:off x="6767125" y="1662424"/>
            <a:ext cx="1129500" cy="11295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63"/>
          <p:cNvGrpSpPr/>
          <p:nvPr/>
        </p:nvGrpSpPr>
        <p:grpSpPr>
          <a:xfrm>
            <a:off x="5282012" y="2047674"/>
            <a:ext cx="356326" cy="358971"/>
            <a:chOff x="5282009" y="2047674"/>
            <a:chExt cx="356326" cy="358971"/>
          </a:xfrm>
        </p:grpSpPr>
        <p:sp>
          <p:nvSpPr>
            <p:cNvPr id="1764" name="Google Shape;1764;p63"/>
            <p:cNvSpPr/>
            <p:nvPr/>
          </p:nvSpPr>
          <p:spPr>
            <a:xfrm>
              <a:off x="5282009" y="2182401"/>
              <a:ext cx="20396" cy="71794"/>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3"/>
            <p:cNvSpPr/>
            <p:nvPr/>
          </p:nvSpPr>
          <p:spPr>
            <a:xfrm>
              <a:off x="5434459" y="2047674"/>
              <a:ext cx="140944" cy="63833"/>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3"/>
            <p:cNvSpPr/>
            <p:nvPr/>
          </p:nvSpPr>
          <p:spPr>
            <a:xfrm>
              <a:off x="5492046" y="2175283"/>
              <a:ext cx="62088" cy="62088"/>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3"/>
            <p:cNvSpPr/>
            <p:nvPr/>
          </p:nvSpPr>
          <p:spPr>
            <a:xfrm>
              <a:off x="5367081" y="2175283"/>
              <a:ext cx="62060" cy="62088"/>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3"/>
            <p:cNvSpPr/>
            <p:nvPr/>
          </p:nvSpPr>
          <p:spPr>
            <a:xfrm>
              <a:off x="5328090" y="2282102"/>
              <a:ext cx="265908" cy="124543"/>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3"/>
            <p:cNvSpPr/>
            <p:nvPr/>
          </p:nvSpPr>
          <p:spPr>
            <a:xfrm>
              <a:off x="5326317" y="2216076"/>
              <a:ext cx="271225" cy="6206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3"/>
            <p:cNvSpPr/>
            <p:nvPr/>
          </p:nvSpPr>
          <p:spPr>
            <a:xfrm>
              <a:off x="5323673" y="2055636"/>
              <a:ext cx="272098" cy="1392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3"/>
            <p:cNvSpPr/>
            <p:nvPr/>
          </p:nvSpPr>
          <p:spPr>
            <a:xfrm>
              <a:off x="5617039" y="2180629"/>
              <a:ext cx="21296" cy="72694"/>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63"/>
          <p:cNvGrpSpPr/>
          <p:nvPr/>
        </p:nvGrpSpPr>
        <p:grpSpPr>
          <a:xfrm>
            <a:off x="3430258" y="2048110"/>
            <a:ext cx="316434" cy="358099"/>
            <a:chOff x="3430255" y="2048111"/>
            <a:chExt cx="316434" cy="358099"/>
          </a:xfrm>
        </p:grpSpPr>
        <p:sp>
          <p:nvSpPr>
            <p:cNvPr id="1773" name="Google Shape;1773;p63"/>
            <p:cNvSpPr/>
            <p:nvPr/>
          </p:nvSpPr>
          <p:spPr>
            <a:xfrm>
              <a:off x="3502949" y="2196116"/>
              <a:ext cx="170202" cy="21324"/>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3"/>
            <p:cNvSpPr/>
            <p:nvPr/>
          </p:nvSpPr>
          <p:spPr>
            <a:xfrm>
              <a:off x="3472819" y="2154480"/>
              <a:ext cx="231334" cy="20396"/>
            </a:xfrm>
            <a:custGeom>
              <a:rect b="b" l="l" r="r" t="t"/>
              <a:pathLst>
                <a:path extrusionOk="0" h="725" w="8223">
                  <a:moveTo>
                    <a:pt x="0" y="0"/>
                  </a:moveTo>
                  <a:lnTo>
                    <a:pt x="0" y="725"/>
                  </a:lnTo>
                  <a:lnTo>
                    <a:pt x="8223" y="725"/>
                  </a:lnTo>
                  <a:lnTo>
                    <a:pt x="82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3"/>
            <p:cNvSpPr/>
            <p:nvPr/>
          </p:nvSpPr>
          <p:spPr>
            <a:xfrm>
              <a:off x="3472819" y="2195244"/>
              <a:ext cx="230461" cy="210966"/>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3"/>
            <p:cNvSpPr/>
            <p:nvPr/>
          </p:nvSpPr>
          <p:spPr>
            <a:xfrm>
              <a:off x="3431155" y="2048111"/>
              <a:ext cx="313762" cy="84229"/>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3"/>
            <p:cNvSpPr/>
            <p:nvPr/>
          </p:nvSpPr>
          <p:spPr>
            <a:xfrm>
              <a:off x="3430255" y="2222729"/>
              <a:ext cx="21296" cy="72694"/>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3"/>
            <p:cNvSpPr/>
            <p:nvPr/>
          </p:nvSpPr>
          <p:spPr>
            <a:xfrm>
              <a:off x="3725421" y="2222729"/>
              <a:ext cx="21268" cy="72694"/>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63"/>
          <p:cNvGrpSpPr/>
          <p:nvPr/>
        </p:nvGrpSpPr>
        <p:grpSpPr>
          <a:xfrm>
            <a:off x="7173658" y="2047702"/>
            <a:ext cx="316434" cy="358914"/>
            <a:chOff x="7173642" y="2047721"/>
            <a:chExt cx="316434" cy="358914"/>
          </a:xfrm>
        </p:grpSpPr>
        <p:sp>
          <p:nvSpPr>
            <p:cNvPr id="1780" name="Google Shape;1780;p63"/>
            <p:cNvSpPr/>
            <p:nvPr/>
          </p:nvSpPr>
          <p:spPr>
            <a:xfrm>
              <a:off x="7195810" y="2047721"/>
              <a:ext cx="274770" cy="160721"/>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3"/>
            <p:cNvSpPr/>
            <p:nvPr/>
          </p:nvSpPr>
          <p:spPr>
            <a:xfrm>
              <a:off x="7216207" y="2188580"/>
              <a:ext cx="230461" cy="21805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3"/>
            <p:cNvSpPr/>
            <p:nvPr/>
          </p:nvSpPr>
          <p:spPr>
            <a:xfrm>
              <a:off x="7468808" y="2224027"/>
              <a:ext cx="21268" cy="71822"/>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3"/>
            <p:cNvSpPr/>
            <p:nvPr/>
          </p:nvSpPr>
          <p:spPr>
            <a:xfrm>
              <a:off x="7173642" y="2224027"/>
              <a:ext cx="21296" cy="71822"/>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63"/>
          <p:cNvGrpSpPr/>
          <p:nvPr/>
        </p:nvGrpSpPr>
        <p:grpSpPr>
          <a:xfrm>
            <a:off x="1555004" y="2047760"/>
            <a:ext cx="323524" cy="358774"/>
            <a:chOff x="1555004" y="2047767"/>
            <a:chExt cx="323524" cy="358774"/>
          </a:xfrm>
        </p:grpSpPr>
        <p:sp>
          <p:nvSpPr>
            <p:cNvPr id="1785" name="Google Shape;1785;p63"/>
            <p:cNvSpPr/>
            <p:nvPr/>
          </p:nvSpPr>
          <p:spPr>
            <a:xfrm>
              <a:off x="1749119" y="2238111"/>
              <a:ext cx="62060" cy="6206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3"/>
            <p:cNvSpPr/>
            <p:nvPr/>
          </p:nvSpPr>
          <p:spPr>
            <a:xfrm>
              <a:off x="1555004" y="2047767"/>
              <a:ext cx="323524" cy="181511"/>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3"/>
            <p:cNvSpPr/>
            <p:nvPr/>
          </p:nvSpPr>
          <p:spPr>
            <a:xfrm>
              <a:off x="1602830" y="2143277"/>
              <a:ext cx="141872" cy="125893"/>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3"/>
            <p:cNvSpPr/>
            <p:nvPr/>
          </p:nvSpPr>
          <p:spPr>
            <a:xfrm>
              <a:off x="1624126" y="2238111"/>
              <a:ext cx="62088" cy="6206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3"/>
            <p:cNvSpPr/>
            <p:nvPr/>
          </p:nvSpPr>
          <p:spPr>
            <a:xfrm>
              <a:off x="1602858" y="2270014"/>
              <a:ext cx="230461" cy="136527"/>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3"/>
            <p:cNvSpPr/>
            <p:nvPr/>
          </p:nvSpPr>
          <p:spPr>
            <a:xfrm>
              <a:off x="1559449" y="2244329"/>
              <a:ext cx="21268" cy="71822"/>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3"/>
            <p:cNvSpPr/>
            <p:nvPr/>
          </p:nvSpPr>
          <p:spPr>
            <a:xfrm>
              <a:off x="1854587" y="2243428"/>
              <a:ext cx="21296" cy="71822"/>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3"/>
            <p:cNvSpPr/>
            <p:nvPr/>
          </p:nvSpPr>
          <p:spPr>
            <a:xfrm>
              <a:off x="1822685" y="2236339"/>
              <a:ext cx="10634" cy="32831"/>
            </a:xfrm>
            <a:custGeom>
              <a:rect b="b" l="l" r="r" t="t"/>
              <a:pathLst>
                <a:path extrusionOk="0" h="1167" w="378">
                  <a:moveTo>
                    <a:pt x="0" y="1"/>
                  </a:moveTo>
                  <a:cubicBezTo>
                    <a:pt x="221" y="379"/>
                    <a:pt x="378" y="757"/>
                    <a:pt x="378" y="1166"/>
                  </a:cubicBezTo>
                  <a:lnTo>
                    <a:pt x="378" y="883"/>
                  </a:lnTo>
                  <a:lnTo>
                    <a:pt x="3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64"/>
          <p:cNvSpPr/>
          <p:nvPr/>
        </p:nvSpPr>
        <p:spPr>
          <a:xfrm rot="-1200776">
            <a:off x="3636680" y="1671681"/>
            <a:ext cx="1870659" cy="1870659"/>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8" name="Google Shape;1798;p64"/>
          <p:cNvSpPr txBox="1"/>
          <p:nvPr>
            <p:ph idx="1" type="subTitle"/>
          </p:nvPr>
        </p:nvSpPr>
        <p:spPr>
          <a:xfrm>
            <a:off x="5651075" y="2671975"/>
            <a:ext cx="2740200" cy="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799" name="Google Shape;1799;p64"/>
          <p:cNvSpPr txBox="1"/>
          <p:nvPr>
            <p:ph idx="2" type="title"/>
          </p:nvPr>
        </p:nvSpPr>
        <p:spPr>
          <a:xfrm>
            <a:off x="5651075" y="1751800"/>
            <a:ext cx="2520000" cy="8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Division</a:t>
            </a:r>
            <a:endParaRPr/>
          </a:p>
        </p:txBody>
      </p:sp>
      <p:sp>
        <p:nvSpPr>
          <p:cNvPr id="1800" name="Google Shape;1800;p64"/>
          <p:cNvSpPr txBox="1"/>
          <p:nvPr>
            <p:ph type="title"/>
          </p:nvPr>
        </p:nvSpPr>
        <p:spPr>
          <a:xfrm flipH="1">
            <a:off x="3540000" y="2044375"/>
            <a:ext cx="2025600" cy="120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801" name="Google Shape;1801;p64"/>
          <p:cNvGrpSpPr/>
          <p:nvPr/>
        </p:nvGrpSpPr>
        <p:grpSpPr>
          <a:xfrm>
            <a:off x="561800" y="1100982"/>
            <a:ext cx="3053208" cy="3545466"/>
            <a:chOff x="561800" y="1100982"/>
            <a:chExt cx="3053208" cy="3545466"/>
          </a:xfrm>
        </p:grpSpPr>
        <p:sp>
          <p:nvSpPr>
            <p:cNvPr id="1802" name="Google Shape;1802;p64"/>
            <p:cNvSpPr/>
            <p:nvPr/>
          </p:nvSpPr>
          <p:spPr>
            <a:xfrm>
              <a:off x="2704172" y="4385262"/>
              <a:ext cx="261893" cy="229059"/>
            </a:xfrm>
            <a:custGeom>
              <a:rect b="b" l="l" r="r" t="t"/>
              <a:pathLst>
                <a:path extrusionOk="0" h="4257" w="4867">
                  <a:moveTo>
                    <a:pt x="4122" y="0"/>
                  </a:moveTo>
                  <a:lnTo>
                    <a:pt x="1964" y="378"/>
                  </a:lnTo>
                  <a:lnTo>
                    <a:pt x="2159" y="2378"/>
                  </a:lnTo>
                  <a:lnTo>
                    <a:pt x="1" y="4256"/>
                  </a:lnTo>
                  <a:lnTo>
                    <a:pt x="4866" y="4110"/>
                  </a:lnTo>
                  <a:lnTo>
                    <a:pt x="4122" y="0"/>
                  </a:lnTo>
                  <a:close/>
                </a:path>
              </a:pathLst>
            </a:custGeom>
            <a:solidFill>
              <a:srgbClr val="93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2617592" y="4519677"/>
              <a:ext cx="360258" cy="112996"/>
            </a:xfrm>
            <a:custGeom>
              <a:rect b="b" l="l" r="r" t="t"/>
              <a:pathLst>
                <a:path extrusionOk="0" h="2100" w="6695">
                  <a:moveTo>
                    <a:pt x="3300" y="0"/>
                  </a:moveTo>
                  <a:cubicBezTo>
                    <a:pt x="3297" y="0"/>
                    <a:pt x="3294" y="1"/>
                    <a:pt x="3293" y="2"/>
                  </a:cubicBezTo>
                  <a:lnTo>
                    <a:pt x="110" y="1880"/>
                  </a:lnTo>
                  <a:cubicBezTo>
                    <a:pt x="0" y="1966"/>
                    <a:pt x="73" y="2100"/>
                    <a:pt x="232" y="2100"/>
                  </a:cubicBezTo>
                  <a:cubicBezTo>
                    <a:pt x="232" y="2100"/>
                    <a:pt x="6646" y="2100"/>
                    <a:pt x="6646" y="2026"/>
                  </a:cubicBezTo>
                  <a:cubicBezTo>
                    <a:pt x="6695" y="1612"/>
                    <a:pt x="6597" y="1648"/>
                    <a:pt x="6512" y="1270"/>
                  </a:cubicBezTo>
                  <a:cubicBezTo>
                    <a:pt x="6512" y="1266"/>
                    <a:pt x="6503" y="1264"/>
                    <a:pt x="6487" y="1264"/>
                  </a:cubicBezTo>
                  <a:cubicBezTo>
                    <a:pt x="6333" y="1264"/>
                    <a:pt x="5490" y="1461"/>
                    <a:pt x="5115" y="1461"/>
                  </a:cubicBezTo>
                  <a:cubicBezTo>
                    <a:pt x="5020" y="1461"/>
                    <a:pt x="4955" y="1449"/>
                    <a:pt x="4939" y="1417"/>
                  </a:cubicBezTo>
                  <a:cubicBezTo>
                    <a:pt x="4820" y="1202"/>
                    <a:pt x="3434" y="0"/>
                    <a:pt x="33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4"/>
            <p:cNvSpPr/>
            <p:nvPr/>
          </p:nvSpPr>
          <p:spPr>
            <a:xfrm>
              <a:off x="3341976" y="4385262"/>
              <a:ext cx="261893" cy="229059"/>
            </a:xfrm>
            <a:custGeom>
              <a:rect b="b" l="l" r="r" t="t"/>
              <a:pathLst>
                <a:path extrusionOk="0" h="4257" w="4867">
                  <a:moveTo>
                    <a:pt x="4110" y="0"/>
                  </a:moveTo>
                  <a:lnTo>
                    <a:pt x="1964" y="378"/>
                  </a:lnTo>
                  <a:lnTo>
                    <a:pt x="2147" y="2378"/>
                  </a:lnTo>
                  <a:lnTo>
                    <a:pt x="1" y="4256"/>
                  </a:lnTo>
                  <a:lnTo>
                    <a:pt x="1" y="4256"/>
                  </a:lnTo>
                  <a:lnTo>
                    <a:pt x="4866" y="4110"/>
                  </a:lnTo>
                  <a:lnTo>
                    <a:pt x="4110" y="0"/>
                  </a:lnTo>
                  <a:close/>
                </a:path>
              </a:pathLst>
            </a:custGeom>
            <a:solidFill>
              <a:srgbClr val="93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4"/>
            <p:cNvSpPr/>
            <p:nvPr/>
          </p:nvSpPr>
          <p:spPr>
            <a:xfrm>
              <a:off x="3254697" y="4519677"/>
              <a:ext cx="360312" cy="112996"/>
            </a:xfrm>
            <a:custGeom>
              <a:rect b="b" l="l" r="r" t="t"/>
              <a:pathLst>
                <a:path extrusionOk="0" h="2100" w="6696">
                  <a:moveTo>
                    <a:pt x="3313" y="0"/>
                  </a:moveTo>
                  <a:cubicBezTo>
                    <a:pt x="3310" y="0"/>
                    <a:pt x="3307" y="1"/>
                    <a:pt x="3305" y="2"/>
                  </a:cubicBezTo>
                  <a:lnTo>
                    <a:pt x="110" y="1880"/>
                  </a:lnTo>
                  <a:cubicBezTo>
                    <a:pt x="1" y="1966"/>
                    <a:pt x="86" y="2100"/>
                    <a:pt x="232" y="2100"/>
                  </a:cubicBezTo>
                  <a:cubicBezTo>
                    <a:pt x="232" y="2100"/>
                    <a:pt x="6647" y="2100"/>
                    <a:pt x="6659" y="2026"/>
                  </a:cubicBezTo>
                  <a:cubicBezTo>
                    <a:pt x="6695" y="1612"/>
                    <a:pt x="6598" y="1648"/>
                    <a:pt x="6525" y="1270"/>
                  </a:cubicBezTo>
                  <a:cubicBezTo>
                    <a:pt x="6524" y="1266"/>
                    <a:pt x="6514" y="1264"/>
                    <a:pt x="6498" y="1264"/>
                  </a:cubicBezTo>
                  <a:cubicBezTo>
                    <a:pt x="6336" y="1264"/>
                    <a:pt x="5491" y="1461"/>
                    <a:pt x="5116" y="1461"/>
                  </a:cubicBezTo>
                  <a:cubicBezTo>
                    <a:pt x="5020" y="1461"/>
                    <a:pt x="4955" y="1449"/>
                    <a:pt x="4939" y="1417"/>
                  </a:cubicBezTo>
                  <a:cubicBezTo>
                    <a:pt x="4820" y="1202"/>
                    <a:pt x="3446" y="0"/>
                    <a:pt x="33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2639869" y="2575011"/>
              <a:ext cx="954805" cy="1917915"/>
            </a:xfrm>
            <a:custGeom>
              <a:rect b="b" l="l" r="r" t="t"/>
              <a:pathLst>
                <a:path extrusionOk="0" h="35644" w="17744">
                  <a:moveTo>
                    <a:pt x="6073" y="1"/>
                  </a:moveTo>
                  <a:cubicBezTo>
                    <a:pt x="5452" y="1"/>
                    <a:pt x="4837" y="32"/>
                    <a:pt x="4232" y="120"/>
                  </a:cubicBezTo>
                  <a:cubicBezTo>
                    <a:pt x="1" y="7095"/>
                    <a:pt x="2537" y="29789"/>
                    <a:pt x="3061" y="35484"/>
                  </a:cubicBezTo>
                  <a:cubicBezTo>
                    <a:pt x="3129" y="35492"/>
                    <a:pt x="3234" y="35496"/>
                    <a:pt x="3364" y="35496"/>
                  </a:cubicBezTo>
                  <a:cubicBezTo>
                    <a:pt x="4170" y="35496"/>
                    <a:pt x="5973" y="35343"/>
                    <a:pt x="6330" y="35155"/>
                  </a:cubicBezTo>
                  <a:cubicBezTo>
                    <a:pt x="6183" y="29472"/>
                    <a:pt x="6854" y="16448"/>
                    <a:pt x="7098" y="12180"/>
                  </a:cubicBezTo>
                  <a:cubicBezTo>
                    <a:pt x="7111" y="11923"/>
                    <a:pt x="7306" y="11778"/>
                    <a:pt x="7495" y="11778"/>
                  </a:cubicBezTo>
                  <a:cubicBezTo>
                    <a:pt x="7646" y="11778"/>
                    <a:pt x="7793" y="11870"/>
                    <a:pt x="7842" y="12071"/>
                  </a:cubicBezTo>
                  <a:cubicBezTo>
                    <a:pt x="8524" y="14973"/>
                    <a:pt x="13414" y="31021"/>
                    <a:pt x="15024" y="35630"/>
                  </a:cubicBezTo>
                  <a:cubicBezTo>
                    <a:pt x="15176" y="35638"/>
                    <a:pt x="15415" y="35644"/>
                    <a:pt x="15695" y="35644"/>
                  </a:cubicBezTo>
                  <a:cubicBezTo>
                    <a:pt x="16334" y="35644"/>
                    <a:pt x="17192" y="35611"/>
                    <a:pt x="17743" y="35484"/>
                  </a:cubicBezTo>
                  <a:cubicBezTo>
                    <a:pt x="17439" y="30850"/>
                    <a:pt x="12853" y="7912"/>
                    <a:pt x="12207" y="5376"/>
                  </a:cubicBezTo>
                  <a:cubicBezTo>
                    <a:pt x="11646" y="3181"/>
                    <a:pt x="11134" y="1913"/>
                    <a:pt x="10159" y="193"/>
                  </a:cubicBezTo>
                  <a:cubicBezTo>
                    <a:pt x="8811" y="152"/>
                    <a:pt x="7430" y="1"/>
                    <a:pt x="6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2863609" y="2580823"/>
              <a:ext cx="460721" cy="389136"/>
            </a:xfrm>
            <a:custGeom>
              <a:rect b="b" l="l" r="r" t="t"/>
              <a:pathLst>
                <a:path extrusionOk="0" h="7232" w="8562">
                  <a:moveTo>
                    <a:pt x="5903" y="0"/>
                  </a:moveTo>
                  <a:lnTo>
                    <a:pt x="1" y="146"/>
                  </a:lnTo>
                  <a:lnTo>
                    <a:pt x="8561" y="7231"/>
                  </a:lnTo>
                  <a:cubicBezTo>
                    <a:pt x="8561" y="7231"/>
                    <a:pt x="7318" y="2646"/>
                    <a:pt x="5903" y="0"/>
                  </a:cubicBezTo>
                  <a:close/>
                </a:path>
              </a:pathLst>
            </a:custGeom>
            <a:solidFill>
              <a:srgbClr val="242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2224944" y="2089006"/>
              <a:ext cx="741125" cy="586179"/>
            </a:xfrm>
            <a:custGeom>
              <a:rect b="b" l="l" r="r" t="t"/>
              <a:pathLst>
                <a:path extrusionOk="0" h="10894" w="13773">
                  <a:moveTo>
                    <a:pt x="12547" y="1"/>
                  </a:moveTo>
                  <a:cubicBezTo>
                    <a:pt x="10689" y="1"/>
                    <a:pt x="9541" y="4633"/>
                    <a:pt x="9016" y="6848"/>
                  </a:cubicBezTo>
                  <a:cubicBezTo>
                    <a:pt x="9016" y="6849"/>
                    <a:pt x="9016" y="6849"/>
                    <a:pt x="9014" y="6849"/>
                  </a:cubicBezTo>
                  <a:cubicBezTo>
                    <a:pt x="8903" y="6849"/>
                    <a:pt x="4431" y="2006"/>
                    <a:pt x="4431" y="2006"/>
                  </a:cubicBezTo>
                  <a:cubicBezTo>
                    <a:pt x="4431" y="2006"/>
                    <a:pt x="3590" y="531"/>
                    <a:pt x="3383" y="397"/>
                  </a:cubicBezTo>
                  <a:cubicBezTo>
                    <a:pt x="3371" y="389"/>
                    <a:pt x="3361" y="385"/>
                    <a:pt x="3351" y="385"/>
                  </a:cubicBezTo>
                  <a:cubicBezTo>
                    <a:pt x="3161" y="385"/>
                    <a:pt x="3383" y="1946"/>
                    <a:pt x="3383" y="1946"/>
                  </a:cubicBezTo>
                  <a:cubicBezTo>
                    <a:pt x="3383" y="1946"/>
                    <a:pt x="3188" y="1872"/>
                    <a:pt x="2480" y="1543"/>
                  </a:cubicBezTo>
                  <a:cubicBezTo>
                    <a:pt x="1800" y="1224"/>
                    <a:pt x="963" y="1009"/>
                    <a:pt x="647" y="1009"/>
                  </a:cubicBezTo>
                  <a:cubicBezTo>
                    <a:pt x="589" y="1009"/>
                    <a:pt x="548" y="1016"/>
                    <a:pt x="529" y="1031"/>
                  </a:cubicBezTo>
                  <a:cubicBezTo>
                    <a:pt x="310" y="1214"/>
                    <a:pt x="1858" y="2006"/>
                    <a:pt x="1858" y="2006"/>
                  </a:cubicBezTo>
                  <a:cubicBezTo>
                    <a:pt x="1858" y="2006"/>
                    <a:pt x="934" y="1686"/>
                    <a:pt x="478" y="1686"/>
                  </a:cubicBezTo>
                  <a:cubicBezTo>
                    <a:pt x="351" y="1686"/>
                    <a:pt x="260" y="1711"/>
                    <a:pt x="237" y="1775"/>
                  </a:cubicBezTo>
                  <a:cubicBezTo>
                    <a:pt x="115" y="2080"/>
                    <a:pt x="761" y="2275"/>
                    <a:pt x="761" y="2275"/>
                  </a:cubicBezTo>
                  <a:cubicBezTo>
                    <a:pt x="761" y="2275"/>
                    <a:pt x="485" y="2228"/>
                    <a:pt x="285" y="2228"/>
                  </a:cubicBezTo>
                  <a:cubicBezTo>
                    <a:pt x="116" y="2228"/>
                    <a:pt x="0" y="2262"/>
                    <a:pt x="151" y="2385"/>
                  </a:cubicBezTo>
                  <a:cubicBezTo>
                    <a:pt x="493" y="2616"/>
                    <a:pt x="858" y="2823"/>
                    <a:pt x="1249" y="2994"/>
                  </a:cubicBezTo>
                  <a:cubicBezTo>
                    <a:pt x="1249" y="2994"/>
                    <a:pt x="1128" y="2989"/>
                    <a:pt x="984" y="2989"/>
                  </a:cubicBezTo>
                  <a:cubicBezTo>
                    <a:pt x="694" y="2989"/>
                    <a:pt x="310" y="3010"/>
                    <a:pt x="602" y="3141"/>
                  </a:cubicBezTo>
                  <a:cubicBezTo>
                    <a:pt x="1127" y="3360"/>
                    <a:pt x="1651" y="3543"/>
                    <a:pt x="2200" y="3701"/>
                  </a:cubicBezTo>
                  <a:cubicBezTo>
                    <a:pt x="3066" y="4006"/>
                    <a:pt x="3553" y="4165"/>
                    <a:pt x="3980" y="4470"/>
                  </a:cubicBezTo>
                  <a:cubicBezTo>
                    <a:pt x="3980" y="4470"/>
                    <a:pt x="8621" y="10893"/>
                    <a:pt x="10166" y="10893"/>
                  </a:cubicBezTo>
                  <a:cubicBezTo>
                    <a:pt x="10258" y="10893"/>
                    <a:pt x="10338" y="10871"/>
                    <a:pt x="10407" y="10823"/>
                  </a:cubicBezTo>
                  <a:cubicBezTo>
                    <a:pt x="10407" y="10823"/>
                    <a:pt x="12565" y="2580"/>
                    <a:pt x="12577" y="2519"/>
                  </a:cubicBezTo>
                  <a:cubicBezTo>
                    <a:pt x="12577" y="2519"/>
                    <a:pt x="13772" y="238"/>
                    <a:pt x="12809" y="31"/>
                  </a:cubicBezTo>
                  <a:cubicBezTo>
                    <a:pt x="12720" y="11"/>
                    <a:pt x="12633" y="1"/>
                    <a:pt x="12547" y="1"/>
                  </a:cubicBezTo>
                  <a:close/>
                </a:path>
              </a:pathLst>
            </a:custGeom>
            <a:solidFill>
              <a:srgbClr val="93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2848543" y="1886576"/>
              <a:ext cx="117521" cy="117516"/>
            </a:xfrm>
            <a:custGeom>
              <a:rect b="b" l="l" r="r" t="t"/>
              <a:pathLst>
                <a:path extrusionOk="0" fill="none" h="2184" w="2184">
                  <a:moveTo>
                    <a:pt x="2183" y="1086"/>
                  </a:moveTo>
                  <a:cubicBezTo>
                    <a:pt x="2183" y="1696"/>
                    <a:pt x="1695" y="2183"/>
                    <a:pt x="1098" y="2183"/>
                  </a:cubicBezTo>
                  <a:cubicBezTo>
                    <a:pt x="488" y="2183"/>
                    <a:pt x="0" y="1696"/>
                    <a:pt x="0" y="1086"/>
                  </a:cubicBezTo>
                  <a:cubicBezTo>
                    <a:pt x="0" y="488"/>
                    <a:pt x="488" y="1"/>
                    <a:pt x="1098" y="1"/>
                  </a:cubicBezTo>
                  <a:cubicBezTo>
                    <a:pt x="1695" y="1"/>
                    <a:pt x="2183" y="488"/>
                    <a:pt x="2183" y="1086"/>
                  </a:cubicBezTo>
                  <a:close/>
                </a:path>
              </a:pathLst>
            </a:custGeom>
            <a:noFill/>
            <a:ln cap="flat" cmpd="sng" w="3350">
              <a:solidFill>
                <a:srgbClr val="81C09B"/>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3178718" y="1780895"/>
              <a:ext cx="144265" cy="131936"/>
            </a:xfrm>
            <a:custGeom>
              <a:rect b="b" l="l" r="r" t="t"/>
              <a:pathLst>
                <a:path extrusionOk="0" h="2452" w="2681">
                  <a:moveTo>
                    <a:pt x="1283" y="0"/>
                  </a:moveTo>
                  <a:cubicBezTo>
                    <a:pt x="1" y="0"/>
                    <a:pt x="84" y="1623"/>
                    <a:pt x="84" y="1623"/>
                  </a:cubicBezTo>
                  <a:cubicBezTo>
                    <a:pt x="84" y="1623"/>
                    <a:pt x="620" y="2111"/>
                    <a:pt x="876" y="2343"/>
                  </a:cubicBezTo>
                  <a:cubicBezTo>
                    <a:pt x="950" y="2413"/>
                    <a:pt x="1099" y="2451"/>
                    <a:pt x="1278" y="2451"/>
                  </a:cubicBezTo>
                  <a:cubicBezTo>
                    <a:pt x="1692" y="2451"/>
                    <a:pt x="2267" y="2244"/>
                    <a:pt x="2437" y="1733"/>
                  </a:cubicBezTo>
                  <a:cubicBezTo>
                    <a:pt x="2538" y="1415"/>
                    <a:pt x="2401" y="1325"/>
                    <a:pt x="2214" y="1325"/>
                  </a:cubicBezTo>
                  <a:cubicBezTo>
                    <a:pt x="1972" y="1325"/>
                    <a:pt x="1644" y="1477"/>
                    <a:pt x="1644" y="1477"/>
                  </a:cubicBezTo>
                  <a:cubicBezTo>
                    <a:pt x="1644" y="1477"/>
                    <a:pt x="2681" y="62"/>
                    <a:pt x="1340" y="1"/>
                  </a:cubicBezTo>
                  <a:cubicBezTo>
                    <a:pt x="1320" y="1"/>
                    <a:pt x="1301"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2866892" y="1659447"/>
              <a:ext cx="630976" cy="1059308"/>
            </a:xfrm>
            <a:custGeom>
              <a:rect b="b" l="l" r="r" t="t"/>
              <a:pathLst>
                <a:path extrusionOk="0" h="19687" w="11726">
                  <a:moveTo>
                    <a:pt x="3114" y="0"/>
                  </a:moveTo>
                  <a:cubicBezTo>
                    <a:pt x="2548" y="0"/>
                    <a:pt x="2043" y="129"/>
                    <a:pt x="1672" y="344"/>
                  </a:cubicBezTo>
                  <a:cubicBezTo>
                    <a:pt x="1318" y="539"/>
                    <a:pt x="452" y="1905"/>
                    <a:pt x="501" y="2307"/>
                  </a:cubicBezTo>
                  <a:lnTo>
                    <a:pt x="1562" y="8173"/>
                  </a:lnTo>
                  <a:lnTo>
                    <a:pt x="1" y="19330"/>
                  </a:lnTo>
                  <a:cubicBezTo>
                    <a:pt x="1247" y="19357"/>
                    <a:pt x="4577" y="19686"/>
                    <a:pt x="7370" y="19686"/>
                  </a:cubicBezTo>
                  <a:cubicBezTo>
                    <a:pt x="9741" y="19686"/>
                    <a:pt x="11725" y="19449"/>
                    <a:pt x="11720" y="18586"/>
                  </a:cubicBezTo>
                  <a:cubicBezTo>
                    <a:pt x="11683" y="16550"/>
                    <a:pt x="10098" y="8612"/>
                    <a:pt x="6391" y="3844"/>
                  </a:cubicBezTo>
                  <a:cubicBezTo>
                    <a:pt x="6439" y="3173"/>
                    <a:pt x="6281" y="1405"/>
                    <a:pt x="5940" y="1100"/>
                  </a:cubicBezTo>
                  <a:cubicBezTo>
                    <a:pt x="5026" y="313"/>
                    <a:pt x="3995" y="0"/>
                    <a:pt x="3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2853816" y="1694961"/>
              <a:ext cx="295955" cy="540819"/>
            </a:xfrm>
            <a:custGeom>
              <a:rect b="b" l="l" r="r" t="t"/>
              <a:pathLst>
                <a:path extrusionOk="0" h="10051" w="5500">
                  <a:moveTo>
                    <a:pt x="2646" y="172"/>
                  </a:moveTo>
                  <a:lnTo>
                    <a:pt x="2646" y="172"/>
                  </a:lnTo>
                  <a:cubicBezTo>
                    <a:pt x="1573" y="1123"/>
                    <a:pt x="1268" y="1"/>
                    <a:pt x="658" y="2062"/>
                  </a:cubicBezTo>
                  <a:cubicBezTo>
                    <a:pt x="0" y="4293"/>
                    <a:pt x="1049" y="4403"/>
                    <a:pt x="1317" y="4671"/>
                  </a:cubicBezTo>
                  <a:cubicBezTo>
                    <a:pt x="1329" y="4696"/>
                    <a:pt x="1061" y="7817"/>
                    <a:pt x="1061" y="7817"/>
                  </a:cubicBezTo>
                  <a:cubicBezTo>
                    <a:pt x="626" y="9492"/>
                    <a:pt x="860" y="10050"/>
                    <a:pt x="1366" y="10050"/>
                  </a:cubicBezTo>
                  <a:cubicBezTo>
                    <a:pt x="2378" y="10050"/>
                    <a:pt x="4475" y="7818"/>
                    <a:pt x="4475" y="7817"/>
                  </a:cubicBezTo>
                  <a:lnTo>
                    <a:pt x="4475" y="7817"/>
                  </a:lnTo>
                  <a:cubicBezTo>
                    <a:pt x="4475" y="7817"/>
                    <a:pt x="4303" y="7964"/>
                    <a:pt x="4164" y="7964"/>
                  </a:cubicBezTo>
                  <a:cubicBezTo>
                    <a:pt x="4018" y="7964"/>
                    <a:pt x="3910" y="7800"/>
                    <a:pt x="4085" y="7122"/>
                  </a:cubicBezTo>
                  <a:cubicBezTo>
                    <a:pt x="4244" y="6525"/>
                    <a:pt x="4024" y="4830"/>
                    <a:pt x="4231" y="4610"/>
                  </a:cubicBezTo>
                  <a:cubicBezTo>
                    <a:pt x="4341" y="4537"/>
                    <a:pt x="4475" y="4513"/>
                    <a:pt x="4609" y="4513"/>
                  </a:cubicBezTo>
                  <a:cubicBezTo>
                    <a:pt x="4951" y="4501"/>
                    <a:pt x="5500" y="4159"/>
                    <a:pt x="5426" y="3586"/>
                  </a:cubicBezTo>
                  <a:cubicBezTo>
                    <a:pt x="5374" y="3084"/>
                    <a:pt x="4990" y="3048"/>
                    <a:pt x="4744" y="3048"/>
                  </a:cubicBezTo>
                  <a:cubicBezTo>
                    <a:pt x="4703" y="3048"/>
                    <a:pt x="4665" y="3049"/>
                    <a:pt x="4634" y="3049"/>
                  </a:cubicBezTo>
                  <a:cubicBezTo>
                    <a:pt x="4609" y="3049"/>
                    <a:pt x="4521" y="3051"/>
                    <a:pt x="4421" y="3051"/>
                  </a:cubicBezTo>
                  <a:cubicBezTo>
                    <a:pt x="4270" y="3051"/>
                    <a:pt x="4095" y="3047"/>
                    <a:pt x="4073" y="3025"/>
                  </a:cubicBezTo>
                  <a:cubicBezTo>
                    <a:pt x="2439" y="976"/>
                    <a:pt x="2646" y="269"/>
                    <a:pt x="2646" y="172"/>
                  </a:cubicBezTo>
                  <a:close/>
                </a:path>
              </a:pathLst>
            </a:custGeom>
            <a:solidFill>
              <a:srgbClr val="93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rot="10005395">
              <a:off x="2901706" y="1850470"/>
              <a:ext cx="43372" cy="30239"/>
            </a:xfrm>
            <a:custGeom>
              <a:rect b="b" l="l" r="r" t="t"/>
              <a:pathLst>
                <a:path extrusionOk="0" h="562" w="806">
                  <a:moveTo>
                    <a:pt x="12" y="1"/>
                  </a:moveTo>
                  <a:cubicBezTo>
                    <a:pt x="12" y="1"/>
                    <a:pt x="0" y="367"/>
                    <a:pt x="207" y="513"/>
                  </a:cubicBezTo>
                  <a:cubicBezTo>
                    <a:pt x="253" y="548"/>
                    <a:pt x="308" y="562"/>
                    <a:pt x="365" y="562"/>
                  </a:cubicBezTo>
                  <a:cubicBezTo>
                    <a:pt x="568" y="562"/>
                    <a:pt x="805" y="391"/>
                    <a:pt x="805" y="391"/>
                  </a:cubicBezTo>
                  <a:lnTo>
                    <a:pt x="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2922315" y="1946304"/>
              <a:ext cx="97504" cy="37773"/>
            </a:xfrm>
            <a:custGeom>
              <a:rect b="b" l="l" r="r" t="t"/>
              <a:pathLst>
                <a:path extrusionOk="0" h="702" w="1812">
                  <a:moveTo>
                    <a:pt x="44" y="0"/>
                  </a:moveTo>
                  <a:lnTo>
                    <a:pt x="44" y="0"/>
                  </a:lnTo>
                  <a:cubicBezTo>
                    <a:pt x="1" y="531"/>
                    <a:pt x="236" y="702"/>
                    <a:pt x="535" y="702"/>
                  </a:cubicBezTo>
                  <a:cubicBezTo>
                    <a:pt x="1071" y="702"/>
                    <a:pt x="1811" y="158"/>
                    <a:pt x="1538" y="158"/>
                  </a:cubicBezTo>
                  <a:cubicBezTo>
                    <a:pt x="1532" y="158"/>
                    <a:pt x="1526" y="158"/>
                    <a:pt x="1520" y="159"/>
                  </a:cubicBezTo>
                  <a:cubicBezTo>
                    <a:pt x="1489" y="160"/>
                    <a:pt x="1457" y="161"/>
                    <a:pt x="1423" y="161"/>
                  </a:cubicBezTo>
                  <a:cubicBezTo>
                    <a:pt x="912" y="161"/>
                    <a:pt x="44" y="0"/>
                    <a:pt x="44" y="0"/>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3030957" y="1902988"/>
              <a:ext cx="138507" cy="137855"/>
            </a:xfrm>
            <a:custGeom>
              <a:rect b="b" l="l" r="r" t="t"/>
              <a:pathLst>
                <a:path extrusionOk="0" fill="none" h="2562" w="2574">
                  <a:moveTo>
                    <a:pt x="2573" y="1464"/>
                  </a:moveTo>
                  <a:cubicBezTo>
                    <a:pt x="2573" y="488"/>
                    <a:pt x="1391" y="0"/>
                    <a:pt x="696" y="683"/>
                  </a:cubicBezTo>
                  <a:cubicBezTo>
                    <a:pt x="0" y="1378"/>
                    <a:pt x="500" y="2561"/>
                    <a:pt x="1476" y="2561"/>
                  </a:cubicBezTo>
                  <a:cubicBezTo>
                    <a:pt x="2074" y="2561"/>
                    <a:pt x="2561" y="2073"/>
                    <a:pt x="2573" y="1464"/>
                  </a:cubicBezTo>
                  <a:close/>
                </a:path>
              </a:pathLst>
            </a:custGeom>
            <a:noFill/>
            <a:ln cap="flat" cmpd="sng" w="3350">
              <a:solidFill>
                <a:srgbClr val="81C09B"/>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2708100" y="2046658"/>
              <a:ext cx="674616" cy="885241"/>
            </a:xfrm>
            <a:custGeom>
              <a:rect b="b" l="l" r="r" t="t"/>
              <a:pathLst>
                <a:path extrusionOk="0" h="16452" w="12537">
                  <a:moveTo>
                    <a:pt x="3805" y="769"/>
                  </a:moveTo>
                  <a:cubicBezTo>
                    <a:pt x="3806" y="773"/>
                    <a:pt x="3806" y="776"/>
                    <a:pt x="3807" y="779"/>
                  </a:cubicBezTo>
                  <a:lnTo>
                    <a:pt x="3807" y="779"/>
                  </a:lnTo>
                  <a:cubicBezTo>
                    <a:pt x="3807" y="775"/>
                    <a:pt x="3806" y="771"/>
                    <a:pt x="3805" y="769"/>
                  </a:cubicBezTo>
                  <a:close/>
                  <a:moveTo>
                    <a:pt x="6903" y="1"/>
                  </a:moveTo>
                  <a:cubicBezTo>
                    <a:pt x="6903" y="1"/>
                    <a:pt x="5433" y="1732"/>
                    <a:pt x="4511" y="1732"/>
                  </a:cubicBezTo>
                  <a:cubicBezTo>
                    <a:pt x="4158" y="1732"/>
                    <a:pt x="3886" y="1479"/>
                    <a:pt x="3807" y="779"/>
                  </a:cubicBezTo>
                  <a:lnTo>
                    <a:pt x="3807" y="779"/>
                  </a:lnTo>
                  <a:cubicBezTo>
                    <a:pt x="3791" y="1040"/>
                    <a:pt x="1538" y="5132"/>
                    <a:pt x="1598" y="6440"/>
                  </a:cubicBezTo>
                  <a:cubicBezTo>
                    <a:pt x="1623" y="6988"/>
                    <a:pt x="1964" y="10793"/>
                    <a:pt x="2269" y="10866"/>
                  </a:cubicBezTo>
                  <a:cubicBezTo>
                    <a:pt x="1586" y="12525"/>
                    <a:pt x="379" y="14866"/>
                    <a:pt x="1" y="16451"/>
                  </a:cubicBezTo>
                  <a:cubicBezTo>
                    <a:pt x="1" y="16451"/>
                    <a:pt x="4461" y="16435"/>
                    <a:pt x="8176" y="16435"/>
                  </a:cubicBezTo>
                  <a:cubicBezTo>
                    <a:pt x="10033" y="16435"/>
                    <a:pt x="11703" y="16439"/>
                    <a:pt x="12537" y="16451"/>
                  </a:cubicBezTo>
                  <a:cubicBezTo>
                    <a:pt x="11695" y="14488"/>
                    <a:pt x="11927" y="13878"/>
                    <a:pt x="9744" y="10183"/>
                  </a:cubicBezTo>
                  <a:cubicBezTo>
                    <a:pt x="10647" y="4001"/>
                    <a:pt x="10232" y="1952"/>
                    <a:pt x="9964" y="1208"/>
                  </a:cubicBezTo>
                  <a:cubicBezTo>
                    <a:pt x="9964" y="1208"/>
                    <a:pt x="7391" y="38"/>
                    <a:pt x="6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3076910" y="2093849"/>
              <a:ext cx="480362" cy="844509"/>
            </a:xfrm>
            <a:custGeom>
              <a:rect b="b" l="l" r="r" t="t"/>
              <a:pathLst>
                <a:path extrusionOk="0" h="15695" w="8927">
                  <a:moveTo>
                    <a:pt x="1766" y="1"/>
                  </a:moveTo>
                  <a:cubicBezTo>
                    <a:pt x="1734" y="1"/>
                    <a:pt x="1702" y="1"/>
                    <a:pt x="1671" y="2"/>
                  </a:cubicBezTo>
                  <a:cubicBezTo>
                    <a:pt x="561" y="26"/>
                    <a:pt x="0" y="1636"/>
                    <a:pt x="817" y="2368"/>
                  </a:cubicBezTo>
                  <a:cubicBezTo>
                    <a:pt x="2500" y="3855"/>
                    <a:pt x="5219" y="5953"/>
                    <a:pt x="5536" y="6258"/>
                  </a:cubicBezTo>
                  <a:cubicBezTo>
                    <a:pt x="5000" y="7319"/>
                    <a:pt x="4000" y="9550"/>
                    <a:pt x="3305" y="10550"/>
                  </a:cubicBezTo>
                  <a:cubicBezTo>
                    <a:pt x="3268" y="10599"/>
                    <a:pt x="3232" y="10648"/>
                    <a:pt x="3183" y="10696"/>
                  </a:cubicBezTo>
                  <a:cubicBezTo>
                    <a:pt x="2927" y="10928"/>
                    <a:pt x="2732" y="11233"/>
                    <a:pt x="2634" y="11574"/>
                  </a:cubicBezTo>
                  <a:cubicBezTo>
                    <a:pt x="2418" y="12380"/>
                    <a:pt x="2106" y="13624"/>
                    <a:pt x="2320" y="13624"/>
                  </a:cubicBezTo>
                  <a:cubicBezTo>
                    <a:pt x="2323" y="13624"/>
                    <a:pt x="2326" y="13624"/>
                    <a:pt x="2329" y="13623"/>
                  </a:cubicBezTo>
                  <a:cubicBezTo>
                    <a:pt x="2671" y="13562"/>
                    <a:pt x="3134" y="12453"/>
                    <a:pt x="3134" y="12452"/>
                  </a:cubicBezTo>
                  <a:lnTo>
                    <a:pt x="3134" y="12452"/>
                  </a:lnTo>
                  <a:cubicBezTo>
                    <a:pt x="3134" y="12453"/>
                    <a:pt x="2878" y="15464"/>
                    <a:pt x="3414" y="15525"/>
                  </a:cubicBezTo>
                  <a:cubicBezTo>
                    <a:pt x="3461" y="15478"/>
                    <a:pt x="3724" y="14345"/>
                    <a:pt x="3821" y="13667"/>
                  </a:cubicBezTo>
                  <a:lnTo>
                    <a:pt x="3821" y="13667"/>
                  </a:lnTo>
                  <a:cubicBezTo>
                    <a:pt x="3779" y="14322"/>
                    <a:pt x="3723" y="15478"/>
                    <a:pt x="3853" y="15574"/>
                  </a:cubicBezTo>
                  <a:cubicBezTo>
                    <a:pt x="3957" y="15661"/>
                    <a:pt x="4032" y="15694"/>
                    <a:pt x="4087" y="15694"/>
                  </a:cubicBezTo>
                  <a:cubicBezTo>
                    <a:pt x="4270" y="15694"/>
                    <a:pt x="4219" y="15318"/>
                    <a:pt x="4219" y="15318"/>
                  </a:cubicBezTo>
                  <a:lnTo>
                    <a:pt x="4463" y="12269"/>
                  </a:lnTo>
                  <a:cubicBezTo>
                    <a:pt x="4463" y="12269"/>
                    <a:pt x="7329" y="8892"/>
                    <a:pt x="8621" y="6660"/>
                  </a:cubicBezTo>
                  <a:cubicBezTo>
                    <a:pt x="8926" y="6136"/>
                    <a:pt x="8878" y="5477"/>
                    <a:pt x="8500" y="5014"/>
                  </a:cubicBezTo>
                  <a:cubicBezTo>
                    <a:pt x="7743" y="4050"/>
                    <a:pt x="6256" y="2636"/>
                    <a:pt x="4012" y="843"/>
                  </a:cubicBezTo>
                  <a:cubicBezTo>
                    <a:pt x="3390" y="303"/>
                    <a:pt x="2587" y="1"/>
                    <a:pt x="1766" y="1"/>
                  </a:cubicBezTo>
                  <a:close/>
                </a:path>
              </a:pathLst>
            </a:custGeom>
            <a:solidFill>
              <a:srgbClr val="934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1494211" y="4478459"/>
              <a:ext cx="154919" cy="134519"/>
            </a:xfrm>
            <a:custGeom>
              <a:rect b="b" l="l" r="r" t="t"/>
              <a:pathLst>
                <a:path extrusionOk="0" h="2500" w="2879">
                  <a:moveTo>
                    <a:pt x="2232" y="0"/>
                  </a:moveTo>
                  <a:lnTo>
                    <a:pt x="49" y="73"/>
                  </a:lnTo>
                  <a:lnTo>
                    <a:pt x="0" y="719"/>
                  </a:lnTo>
                  <a:lnTo>
                    <a:pt x="1025" y="2500"/>
                  </a:lnTo>
                  <a:lnTo>
                    <a:pt x="2878" y="1073"/>
                  </a:lnTo>
                  <a:lnTo>
                    <a:pt x="2598" y="719"/>
                  </a:lnTo>
                  <a:lnTo>
                    <a:pt x="2232" y="0"/>
                  </a:ln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1475809" y="4515695"/>
              <a:ext cx="357675" cy="130752"/>
            </a:xfrm>
            <a:custGeom>
              <a:rect b="b" l="l" r="r" t="t"/>
              <a:pathLst>
                <a:path extrusionOk="0" h="2430" w="6647">
                  <a:moveTo>
                    <a:pt x="332" y="1"/>
                  </a:moveTo>
                  <a:cubicBezTo>
                    <a:pt x="300" y="1"/>
                    <a:pt x="266" y="32"/>
                    <a:pt x="257" y="76"/>
                  </a:cubicBezTo>
                  <a:lnTo>
                    <a:pt x="1" y="2430"/>
                  </a:lnTo>
                  <a:lnTo>
                    <a:pt x="6500" y="2430"/>
                  </a:lnTo>
                  <a:cubicBezTo>
                    <a:pt x="6586" y="2418"/>
                    <a:pt x="6647" y="2332"/>
                    <a:pt x="6635" y="2247"/>
                  </a:cubicBezTo>
                  <a:lnTo>
                    <a:pt x="6635" y="1759"/>
                  </a:lnTo>
                  <a:cubicBezTo>
                    <a:pt x="6635" y="1686"/>
                    <a:pt x="6598" y="1625"/>
                    <a:pt x="6537" y="1588"/>
                  </a:cubicBezTo>
                  <a:lnTo>
                    <a:pt x="3074" y="3"/>
                  </a:lnTo>
                  <a:lnTo>
                    <a:pt x="1513" y="1625"/>
                  </a:lnTo>
                  <a:cubicBezTo>
                    <a:pt x="1513" y="1625"/>
                    <a:pt x="574" y="198"/>
                    <a:pt x="367" y="15"/>
                  </a:cubicBezTo>
                  <a:cubicBezTo>
                    <a:pt x="357" y="5"/>
                    <a:pt x="345" y="1"/>
                    <a:pt x="33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925284" y="4462048"/>
              <a:ext cx="154273" cy="150930"/>
            </a:xfrm>
            <a:custGeom>
              <a:rect b="b" l="l" r="r" t="t"/>
              <a:pathLst>
                <a:path extrusionOk="0" h="2805" w="2867">
                  <a:moveTo>
                    <a:pt x="220" y="0"/>
                  </a:moveTo>
                  <a:lnTo>
                    <a:pt x="1" y="1024"/>
                  </a:lnTo>
                  <a:lnTo>
                    <a:pt x="1025" y="2805"/>
                  </a:lnTo>
                  <a:lnTo>
                    <a:pt x="2867" y="1378"/>
                  </a:lnTo>
                  <a:lnTo>
                    <a:pt x="2598" y="1024"/>
                  </a:lnTo>
                  <a:lnTo>
                    <a:pt x="2232" y="305"/>
                  </a:lnTo>
                  <a:lnTo>
                    <a:pt x="220" y="0"/>
                  </a:ln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906935" y="4515857"/>
              <a:ext cx="357029" cy="130591"/>
            </a:xfrm>
            <a:custGeom>
              <a:rect b="b" l="l" r="r" t="t"/>
              <a:pathLst>
                <a:path extrusionOk="0" h="2427" w="6635">
                  <a:moveTo>
                    <a:pt x="3061" y="0"/>
                  </a:moveTo>
                  <a:cubicBezTo>
                    <a:pt x="2610" y="561"/>
                    <a:pt x="2110" y="1073"/>
                    <a:pt x="1549" y="1524"/>
                  </a:cubicBezTo>
                  <a:cubicBezTo>
                    <a:pt x="1509" y="1556"/>
                    <a:pt x="1467" y="1570"/>
                    <a:pt x="1425" y="1570"/>
                  </a:cubicBezTo>
                  <a:cubicBezTo>
                    <a:pt x="1012" y="1570"/>
                    <a:pt x="542" y="179"/>
                    <a:pt x="354" y="24"/>
                  </a:cubicBezTo>
                  <a:cubicBezTo>
                    <a:pt x="344" y="14"/>
                    <a:pt x="332" y="10"/>
                    <a:pt x="320" y="10"/>
                  </a:cubicBezTo>
                  <a:cubicBezTo>
                    <a:pt x="288" y="10"/>
                    <a:pt x="256" y="41"/>
                    <a:pt x="256" y="85"/>
                  </a:cubicBezTo>
                  <a:lnTo>
                    <a:pt x="0" y="2427"/>
                  </a:lnTo>
                  <a:lnTo>
                    <a:pt x="6488" y="2427"/>
                  </a:lnTo>
                  <a:cubicBezTo>
                    <a:pt x="6573" y="2415"/>
                    <a:pt x="6634" y="2341"/>
                    <a:pt x="6622" y="2256"/>
                  </a:cubicBezTo>
                  <a:lnTo>
                    <a:pt x="6622" y="1756"/>
                  </a:lnTo>
                  <a:cubicBezTo>
                    <a:pt x="6634" y="1683"/>
                    <a:pt x="6598" y="1622"/>
                    <a:pt x="6537" y="1585"/>
                  </a:cubicBezTo>
                  <a:lnTo>
                    <a:pt x="306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1136594" y="2986975"/>
              <a:ext cx="529598" cy="1497355"/>
            </a:xfrm>
            <a:custGeom>
              <a:rect b="b" l="l" r="r" t="t"/>
              <a:pathLst>
                <a:path extrusionOk="0" h="27828" w="9842">
                  <a:moveTo>
                    <a:pt x="8841" y="0"/>
                  </a:moveTo>
                  <a:lnTo>
                    <a:pt x="0" y="586"/>
                  </a:lnTo>
                  <a:cubicBezTo>
                    <a:pt x="3378" y="7244"/>
                    <a:pt x="6598" y="27828"/>
                    <a:pt x="6598" y="27828"/>
                  </a:cubicBezTo>
                  <a:lnTo>
                    <a:pt x="9280" y="27816"/>
                  </a:lnTo>
                  <a:cubicBezTo>
                    <a:pt x="9280" y="27816"/>
                    <a:pt x="9841" y="15512"/>
                    <a:pt x="9756" y="12756"/>
                  </a:cubicBezTo>
                  <a:cubicBezTo>
                    <a:pt x="9671" y="9988"/>
                    <a:pt x="8841" y="0"/>
                    <a:pt x="884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919418" y="2983693"/>
              <a:ext cx="626026" cy="1510484"/>
            </a:xfrm>
            <a:custGeom>
              <a:rect b="b" l="l" r="r" t="t"/>
              <a:pathLst>
                <a:path extrusionOk="0" h="28072" w="11634">
                  <a:moveTo>
                    <a:pt x="11633" y="0"/>
                  </a:moveTo>
                  <a:lnTo>
                    <a:pt x="3097" y="317"/>
                  </a:lnTo>
                  <a:cubicBezTo>
                    <a:pt x="3329" y="3903"/>
                    <a:pt x="3902" y="9488"/>
                    <a:pt x="3719" y="12256"/>
                  </a:cubicBezTo>
                  <a:cubicBezTo>
                    <a:pt x="3683" y="12987"/>
                    <a:pt x="3561" y="13719"/>
                    <a:pt x="3390" y="14426"/>
                  </a:cubicBezTo>
                  <a:lnTo>
                    <a:pt x="0" y="28072"/>
                  </a:lnTo>
                  <a:lnTo>
                    <a:pt x="2695" y="27950"/>
                  </a:lnTo>
                  <a:cubicBezTo>
                    <a:pt x="2695" y="27950"/>
                    <a:pt x="7402" y="19048"/>
                    <a:pt x="8987" y="14292"/>
                  </a:cubicBezTo>
                  <a:cubicBezTo>
                    <a:pt x="10951" y="8402"/>
                    <a:pt x="11633" y="0"/>
                    <a:pt x="116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1992918" y="1720359"/>
              <a:ext cx="284171" cy="607863"/>
            </a:xfrm>
            <a:custGeom>
              <a:rect b="b" l="l" r="r" t="t"/>
              <a:pathLst>
                <a:path extrusionOk="0" h="11297" w="5281">
                  <a:moveTo>
                    <a:pt x="2402" y="0"/>
                  </a:moveTo>
                  <a:cubicBezTo>
                    <a:pt x="2121" y="0"/>
                    <a:pt x="1719" y="2516"/>
                    <a:pt x="1719" y="2516"/>
                  </a:cubicBezTo>
                  <a:cubicBezTo>
                    <a:pt x="1646" y="2590"/>
                    <a:pt x="1512" y="2992"/>
                    <a:pt x="1256" y="3541"/>
                  </a:cubicBezTo>
                  <a:cubicBezTo>
                    <a:pt x="1252" y="3551"/>
                    <a:pt x="1246" y="3556"/>
                    <a:pt x="1238" y="3556"/>
                  </a:cubicBezTo>
                  <a:cubicBezTo>
                    <a:pt x="1119" y="3556"/>
                    <a:pt x="641" y="2293"/>
                    <a:pt x="419" y="2293"/>
                  </a:cubicBezTo>
                  <a:cubicBezTo>
                    <a:pt x="393" y="2293"/>
                    <a:pt x="371" y="2309"/>
                    <a:pt x="354" y="2346"/>
                  </a:cubicBezTo>
                  <a:cubicBezTo>
                    <a:pt x="256" y="2565"/>
                    <a:pt x="817" y="5358"/>
                    <a:pt x="817" y="5358"/>
                  </a:cubicBezTo>
                  <a:cubicBezTo>
                    <a:pt x="512" y="5931"/>
                    <a:pt x="0" y="6760"/>
                    <a:pt x="0" y="6760"/>
                  </a:cubicBezTo>
                  <a:lnTo>
                    <a:pt x="1110" y="11296"/>
                  </a:lnTo>
                  <a:cubicBezTo>
                    <a:pt x="1658" y="9809"/>
                    <a:pt x="2975" y="6980"/>
                    <a:pt x="2975" y="6980"/>
                  </a:cubicBezTo>
                  <a:lnTo>
                    <a:pt x="3134" y="6480"/>
                  </a:lnTo>
                  <a:cubicBezTo>
                    <a:pt x="3134" y="6480"/>
                    <a:pt x="5280" y="2236"/>
                    <a:pt x="5280" y="1895"/>
                  </a:cubicBezTo>
                  <a:cubicBezTo>
                    <a:pt x="5280" y="1801"/>
                    <a:pt x="5216" y="1767"/>
                    <a:pt x="5123" y="1767"/>
                  </a:cubicBezTo>
                  <a:cubicBezTo>
                    <a:pt x="4876" y="1767"/>
                    <a:pt x="4427" y="2004"/>
                    <a:pt x="4427" y="2004"/>
                  </a:cubicBezTo>
                  <a:cubicBezTo>
                    <a:pt x="4427" y="2004"/>
                    <a:pt x="4829" y="1053"/>
                    <a:pt x="4658" y="760"/>
                  </a:cubicBezTo>
                  <a:cubicBezTo>
                    <a:pt x="4633" y="718"/>
                    <a:pt x="4603" y="700"/>
                    <a:pt x="4571" y="700"/>
                  </a:cubicBezTo>
                  <a:cubicBezTo>
                    <a:pt x="4393" y="700"/>
                    <a:pt x="4146" y="1273"/>
                    <a:pt x="4146" y="1273"/>
                  </a:cubicBezTo>
                  <a:cubicBezTo>
                    <a:pt x="4146" y="1273"/>
                    <a:pt x="4488" y="431"/>
                    <a:pt x="4085" y="370"/>
                  </a:cubicBezTo>
                  <a:cubicBezTo>
                    <a:pt x="4080" y="369"/>
                    <a:pt x="4074" y="369"/>
                    <a:pt x="4068" y="369"/>
                  </a:cubicBezTo>
                  <a:cubicBezTo>
                    <a:pt x="3663" y="369"/>
                    <a:pt x="2561" y="2407"/>
                    <a:pt x="2561" y="2407"/>
                  </a:cubicBezTo>
                  <a:cubicBezTo>
                    <a:pt x="2561" y="2407"/>
                    <a:pt x="2732" y="370"/>
                    <a:pt x="2451" y="29"/>
                  </a:cubicBezTo>
                  <a:cubicBezTo>
                    <a:pt x="2435" y="9"/>
                    <a:pt x="2419"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1287529" y="2024381"/>
              <a:ext cx="866825" cy="526883"/>
            </a:xfrm>
            <a:custGeom>
              <a:rect b="b" l="l" r="r" t="t"/>
              <a:pathLst>
                <a:path extrusionOk="0" h="9792" w="16109">
                  <a:moveTo>
                    <a:pt x="13780" y="0"/>
                  </a:moveTo>
                  <a:lnTo>
                    <a:pt x="10975" y="4707"/>
                  </a:lnTo>
                  <a:cubicBezTo>
                    <a:pt x="10975" y="4707"/>
                    <a:pt x="5790" y="1244"/>
                    <a:pt x="2697" y="1244"/>
                  </a:cubicBezTo>
                  <a:cubicBezTo>
                    <a:pt x="1624" y="1244"/>
                    <a:pt x="803" y="1660"/>
                    <a:pt x="537" y="2781"/>
                  </a:cubicBezTo>
                  <a:cubicBezTo>
                    <a:pt x="0" y="5024"/>
                    <a:pt x="9597" y="9158"/>
                    <a:pt x="12512" y="9780"/>
                  </a:cubicBezTo>
                  <a:cubicBezTo>
                    <a:pt x="12554" y="9788"/>
                    <a:pt x="12596" y="9792"/>
                    <a:pt x="12638" y="9792"/>
                  </a:cubicBezTo>
                  <a:cubicBezTo>
                    <a:pt x="12925" y="9792"/>
                    <a:pt x="13198" y="9616"/>
                    <a:pt x="13304" y="9329"/>
                  </a:cubicBezTo>
                  <a:lnTo>
                    <a:pt x="16109" y="1256"/>
                  </a:lnTo>
                  <a:lnTo>
                    <a:pt x="13780" y="0"/>
                  </a:ln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1307546" y="2002051"/>
              <a:ext cx="846808" cy="555240"/>
            </a:xfrm>
            <a:custGeom>
              <a:rect b="b" l="l" r="r" t="t"/>
              <a:pathLst>
                <a:path extrusionOk="0" h="10319" w="15737">
                  <a:moveTo>
                    <a:pt x="12554" y="1"/>
                  </a:moveTo>
                  <a:lnTo>
                    <a:pt x="10603" y="5122"/>
                  </a:lnTo>
                  <a:cubicBezTo>
                    <a:pt x="10603" y="5122"/>
                    <a:pt x="5184" y="681"/>
                    <a:pt x="2249" y="681"/>
                  </a:cubicBezTo>
                  <a:cubicBezTo>
                    <a:pt x="1388" y="681"/>
                    <a:pt x="741" y="1063"/>
                    <a:pt x="506" y="2049"/>
                  </a:cubicBezTo>
                  <a:cubicBezTo>
                    <a:pt x="1" y="4201"/>
                    <a:pt x="5649" y="10319"/>
                    <a:pt x="11563" y="10319"/>
                  </a:cubicBezTo>
                  <a:cubicBezTo>
                    <a:pt x="11783" y="10319"/>
                    <a:pt x="12004" y="10310"/>
                    <a:pt x="12225" y="10293"/>
                  </a:cubicBezTo>
                  <a:cubicBezTo>
                    <a:pt x="12578" y="10268"/>
                    <a:pt x="12908" y="10171"/>
                    <a:pt x="13030" y="9854"/>
                  </a:cubicBezTo>
                  <a:lnTo>
                    <a:pt x="15737" y="1659"/>
                  </a:lnTo>
                  <a:lnTo>
                    <a:pt x="125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972528" y="1988921"/>
              <a:ext cx="725144" cy="1203459"/>
            </a:xfrm>
            <a:custGeom>
              <a:rect b="b" l="l" r="r" t="t"/>
              <a:pathLst>
                <a:path extrusionOk="0" h="22366" w="13476">
                  <a:moveTo>
                    <a:pt x="5305" y="1"/>
                  </a:moveTo>
                  <a:lnTo>
                    <a:pt x="3988" y="940"/>
                  </a:lnTo>
                  <a:cubicBezTo>
                    <a:pt x="3988" y="940"/>
                    <a:pt x="233" y="3049"/>
                    <a:pt x="135" y="5403"/>
                  </a:cubicBezTo>
                  <a:cubicBezTo>
                    <a:pt x="1" y="9025"/>
                    <a:pt x="1269" y="22365"/>
                    <a:pt x="1269" y="22365"/>
                  </a:cubicBezTo>
                  <a:lnTo>
                    <a:pt x="13476" y="21951"/>
                  </a:lnTo>
                  <a:lnTo>
                    <a:pt x="12024" y="6110"/>
                  </a:lnTo>
                  <a:cubicBezTo>
                    <a:pt x="11976" y="5183"/>
                    <a:pt x="11695" y="4293"/>
                    <a:pt x="11195" y="3513"/>
                  </a:cubicBezTo>
                  <a:cubicBezTo>
                    <a:pt x="10744" y="2806"/>
                    <a:pt x="9342" y="1269"/>
                    <a:pt x="9037" y="1233"/>
                  </a:cubicBezTo>
                  <a:lnTo>
                    <a:pt x="8330" y="989"/>
                  </a:lnTo>
                  <a:lnTo>
                    <a:pt x="8366" y="1391"/>
                  </a:lnTo>
                  <a:lnTo>
                    <a:pt x="7647" y="2013"/>
                  </a:lnTo>
                  <a:lnTo>
                    <a:pt x="5305" y="74"/>
                  </a:lnTo>
                  <a:lnTo>
                    <a:pt x="5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1259925" y="1490271"/>
              <a:ext cx="331470" cy="320908"/>
            </a:xfrm>
            <a:custGeom>
              <a:rect b="b" l="l" r="r" t="t"/>
              <a:pathLst>
                <a:path extrusionOk="0" h="5964" w="6160">
                  <a:moveTo>
                    <a:pt x="3549" y="0"/>
                  </a:moveTo>
                  <a:cubicBezTo>
                    <a:pt x="2757" y="0"/>
                    <a:pt x="3025" y="1098"/>
                    <a:pt x="3025" y="1098"/>
                  </a:cubicBezTo>
                  <a:cubicBezTo>
                    <a:pt x="3025" y="1098"/>
                    <a:pt x="989" y="1329"/>
                    <a:pt x="501" y="1512"/>
                  </a:cubicBezTo>
                  <a:cubicBezTo>
                    <a:pt x="1" y="1695"/>
                    <a:pt x="306" y="4305"/>
                    <a:pt x="306" y="4305"/>
                  </a:cubicBezTo>
                  <a:lnTo>
                    <a:pt x="1037" y="5963"/>
                  </a:lnTo>
                  <a:cubicBezTo>
                    <a:pt x="1037" y="5963"/>
                    <a:pt x="4952" y="3659"/>
                    <a:pt x="5330" y="3402"/>
                  </a:cubicBezTo>
                  <a:cubicBezTo>
                    <a:pt x="5696" y="3154"/>
                    <a:pt x="5066" y="2711"/>
                    <a:pt x="5027" y="2684"/>
                  </a:cubicBezTo>
                  <a:lnTo>
                    <a:pt x="5027" y="2684"/>
                  </a:lnTo>
                  <a:cubicBezTo>
                    <a:pt x="5041" y="2693"/>
                    <a:pt x="5128" y="2748"/>
                    <a:pt x="5265" y="2748"/>
                  </a:cubicBezTo>
                  <a:cubicBezTo>
                    <a:pt x="5390" y="2748"/>
                    <a:pt x="5556" y="2703"/>
                    <a:pt x="5744" y="2537"/>
                  </a:cubicBezTo>
                  <a:cubicBezTo>
                    <a:pt x="6159" y="2159"/>
                    <a:pt x="5257" y="1695"/>
                    <a:pt x="5257" y="1695"/>
                  </a:cubicBezTo>
                  <a:cubicBezTo>
                    <a:pt x="5586" y="1585"/>
                    <a:pt x="5549" y="878"/>
                    <a:pt x="5171" y="610"/>
                  </a:cubicBezTo>
                  <a:cubicBezTo>
                    <a:pt x="5116" y="570"/>
                    <a:pt x="5056" y="552"/>
                    <a:pt x="4995" y="552"/>
                  </a:cubicBezTo>
                  <a:cubicBezTo>
                    <a:pt x="4646" y="552"/>
                    <a:pt x="4232" y="1098"/>
                    <a:pt x="4232" y="1098"/>
                  </a:cubicBezTo>
                  <a:cubicBezTo>
                    <a:pt x="4232" y="1098"/>
                    <a:pt x="4342" y="0"/>
                    <a:pt x="3549" y="0"/>
                  </a:cubicBezTo>
                  <a:close/>
                </a:path>
              </a:pathLst>
            </a:custGeom>
            <a:solidFill>
              <a:schemeClr val="accent3"/>
            </a:solidFill>
            <a:ln cap="flat" cmpd="sng" w="925">
              <a:solidFill>
                <a:schemeClr val="accent3"/>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1269772" y="1634587"/>
              <a:ext cx="169340" cy="176596"/>
            </a:xfrm>
            <a:custGeom>
              <a:rect b="b" l="l" r="r" t="t"/>
              <a:pathLst>
                <a:path extrusionOk="0" h="3282" w="3147">
                  <a:moveTo>
                    <a:pt x="1" y="1"/>
                  </a:moveTo>
                  <a:cubicBezTo>
                    <a:pt x="1" y="538"/>
                    <a:pt x="25" y="1086"/>
                    <a:pt x="86" y="1623"/>
                  </a:cubicBezTo>
                  <a:lnTo>
                    <a:pt x="806" y="3281"/>
                  </a:lnTo>
                  <a:cubicBezTo>
                    <a:pt x="806" y="3281"/>
                    <a:pt x="2013" y="2574"/>
                    <a:pt x="3147" y="1903"/>
                  </a:cubicBezTo>
                  <a:cubicBezTo>
                    <a:pt x="2293" y="916"/>
                    <a:pt x="1208" y="135"/>
                    <a:pt x="1" y="1"/>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1238293" y="1655627"/>
              <a:ext cx="302574" cy="439069"/>
            </a:xfrm>
            <a:custGeom>
              <a:rect b="b" l="l" r="r" t="t"/>
              <a:pathLst>
                <a:path extrusionOk="0" h="8160" w="5623">
                  <a:moveTo>
                    <a:pt x="5159" y="0"/>
                  </a:moveTo>
                  <a:lnTo>
                    <a:pt x="5159" y="0"/>
                  </a:lnTo>
                  <a:cubicBezTo>
                    <a:pt x="5025" y="49"/>
                    <a:pt x="4890" y="86"/>
                    <a:pt x="4756" y="122"/>
                  </a:cubicBezTo>
                  <a:cubicBezTo>
                    <a:pt x="4557" y="177"/>
                    <a:pt x="4139" y="225"/>
                    <a:pt x="3614" y="225"/>
                  </a:cubicBezTo>
                  <a:cubicBezTo>
                    <a:pt x="3209" y="225"/>
                    <a:pt x="2739" y="196"/>
                    <a:pt x="2256" y="122"/>
                  </a:cubicBezTo>
                  <a:cubicBezTo>
                    <a:pt x="1927" y="293"/>
                    <a:pt x="1903" y="1561"/>
                    <a:pt x="1781" y="1707"/>
                  </a:cubicBezTo>
                  <a:cubicBezTo>
                    <a:pt x="1728" y="1769"/>
                    <a:pt x="1679" y="1792"/>
                    <a:pt x="1635" y="1792"/>
                  </a:cubicBezTo>
                  <a:cubicBezTo>
                    <a:pt x="1557" y="1792"/>
                    <a:pt x="1495" y="1717"/>
                    <a:pt x="1464" y="1646"/>
                  </a:cubicBezTo>
                  <a:cubicBezTo>
                    <a:pt x="1383" y="1459"/>
                    <a:pt x="1145" y="1355"/>
                    <a:pt x="912" y="1355"/>
                  </a:cubicBezTo>
                  <a:cubicBezTo>
                    <a:pt x="688" y="1355"/>
                    <a:pt x="468" y="1450"/>
                    <a:pt x="391" y="1659"/>
                  </a:cubicBezTo>
                  <a:cubicBezTo>
                    <a:pt x="232" y="2085"/>
                    <a:pt x="354" y="2854"/>
                    <a:pt x="781" y="2890"/>
                  </a:cubicBezTo>
                  <a:cubicBezTo>
                    <a:pt x="805" y="3195"/>
                    <a:pt x="805" y="3488"/>
                    <a:pt x="781" y="3793"/>
                  </a:cubicBezTo>
                  <a:cubicBezTo>
                    <a:pt x="732" y="4451"/>
                    <a:pt x="1" y="6585"/>
                    <a:pt x="1" y="6585"/>
                  </a:cubicBezTo>
                  <a:cubicBezTo>
                    <a:pt x="1" y="6585"/>
                    <a:pt x="1464" y="8048"/>
                    <a:pt x="2037" y="8122"/>
                  </a:cubicBezTo>
                  <a:cubicBezTo>
                    <a:pt x="2221" y="8148"/>
                    <a:pt x="2387" y="8159"/>
                    <a:pt x="2536" y="8159"/>
                  </a:cubicBezTo>
                  <a:cubicBezTo>
                    <a:pt x="3791" y="8159"/>
                    <a:pt x="3878" y="7341"/>
                    <a:pt x="3878" y="7341"/>
                  </a:cubicBezTo>
                  <a:cubicBezTo>
                    <a:pt x="3550" y="6209"/>
                    <a:pt x="3659" y="5344"/>
                    <a:pt x="3319" y="5305"/>
                  </a:cubicBezTo>
                  <a:lnTo>
                    <a:pt x="3319" y="5305"/>
                  </a:lnTo>
                  <a:cubicBezTo>
                    <a:pt x="3565" y="5332"/>
                    <a:pt x="3812" y="5346"/>
                    <a:pt x="4053" y="5346"/>
                  </a:cubicBezTo>
                  <a:cubicBezTo>
                    <a:pt x="4134" y="5346"/>
                    <a:pt x="4214" y="5344"/>
                    <a:pt x="4293" y="5341"/>
                  </a:cubicBezTo>
                  <a:cubicBezTo>
                    <a:pt x="4537" y="5317"/>
                    <a:pt x="4744" y="5183"/>
                    <a:pt x="4842" y="4975"/>
                  </a:cubicBezTo>
                  <a:cubicBezTo>
                    <a:pt x="5622" y="3366"/>
                    <a:pt x="5159" y="0"/>
                    <a:pt x="51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1376745" y="1934466"/>
              <a:ext cx="53864" cy="32123"/>
            </a:xfrm>
            <a:custGeom>
              <a:rect b="b" l="l" r="r" t="t"/>
              <a:pathLst>
                <a:path extrusionOk="0" h="597" w="1001">
                  <a:moveTo>
                    <a:pt x="1" y="1"/>
                  </a:moveTo>
                  <a:lnTo>
                    <a:pt x="86" y="269"/>
                  </a:lnTo>
                  <a:cubicBezTo>
                    <a:pt x="157" y="492"/>
                    <a:pt x="342" y="597"/>
                    <a:pt x="528" y="597"/>
                  </a:cubicBezTo>
                  <a:cubicBezTo>
                    <a:pt x="757" y="597"/>
                    <a:pt x="987" y="437"/>
                    <a:pt x="1000" y="147"/>
                  </a:cubicBezTo>
                  <a:lnTo>
                    <a:pt x="1" y="1"/>
                  </a:ln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rot="10070377">
              <a:off x="1426627" y="1839977"/>
              <a:ext cx="72859" cy="31585"/>
            </a:xfrm>
            <a:custGeom>
              <a:rect b="b" l="l" r="r" t="t"/>
              <a:pathLst>
                <a:path extrusionOk="0" h="587" w="1354">
                  <a:moveTo>
                    <a:pt x="0" y="1"/>
                  </a:moveTo>
                  <a:cubicBezTo>
                    <a:pt x="0" y="1"/>
                    <a:pt x="305" y="574"/>
                    <a:pt x="695" y="586"/>
                  </a:cubicBezTo>
                  <a:cubicBezTo>
                    <a:pt x="699" y="586"/>
                    <a:pt x="702" y="586"/>
                    <a:pt x="706" y="586"/>
                  </a:cubicBezTo>
                  <a:cubicBezTo>
                    <a:pt x="1008" y="586"/>
                    <a:pt x="1354" y="62"/>
                    <a:pt x="1354" y="62"/>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862972" y="2672029"/>
              <a:ext cx="534172" cy="393817"/>
            </a:xfrm>
            <a:custGeom>
              <a:rect b="b" l="l" r="r" t="t"/>
              <a:pathLst>
                <a:path extrusionOk="0" h="7319" w="9927">
                  <a:moveTo>
                    <a:pt x="1878" y="0"/>
                  </a:moveTo>
                  <a:lnTo>
                    <a:pt x="0" y="2854"/>
                  </a:lnTo>
                  <a:cubicBezTo>
                    <a:pt x="1476" y="3549"/>
                    <a:pt x="4049" y="5622"/>
                    <a:pt x="4049" y="5622"/>
                  </a:cubicBezTo>
                  <a:cubicBezTo>
                    <a:pt x="4049" y="5622"/>
                    <a:pt x="8049" y="7319"/>
                    <a:pt x="8601" y="7319"/>
                  </a:cubicBezTo>
                  <a:cubicBezTo>
                    <a:pt x="8630" y="7319"/>
                    <a:pt x="8649" y="7314"/>
                    <a:pt x="8658" y="7305"/>
                  </a:cubicBezTo>
                  <a:cubicBezTo>
                    <a:pt x="8841" y="7109"/>
                    <a:pt x="7573" y="6195"/>
                    <a:pt x="7573" y="6195"/>
                  </a:cubicBezTo>
                  <a:cubicBezTo>
                    <a:pt x="7575" y="6195"/>
                    <a:pt x="7577" y="6195"/>
                    <a:pt x="7580" y="6195"/>
                  </a:cubicBezTo>
                  <a:cubicBezTo>
                    <a:pt x="7830" y="6195"/>
                    <a:pt x="8980" y="6794"/>
                    <a:pt x="9245" y="6794"/>
                  </a:cubicBezTo>
                  <a:cubicBezTo>
                    <a:pt x="9268" y="6794"/>
                    <a:pt x="9284" y="6790"/>
                    <a:pt x="9292" y="6780"/>
                  </a:cubicBezTo>
                  <a:cubicBezTo>
                    <a:pt x="9402" y="6658"/>
                    <a:pt x="7756" y="5719"/>
                    <a:pt x="7780" y="5610"/>
                  </a:cubicBezTo>
                  <a:cubicBezTo>
                    <a:pt x="7782" y="5604"/>
                    <a:pt x="7787" y="5601"/>
                    <a:pt x="7797" y="5601"/>
                  </a:cubicBezTo>
                  <a:cubicBezTo>
                    <a:pt x="7961" y="5601"/>
                    <a:pt x="9258" y="6351"/>
                    <a:pt x="9572" y="6351"/>
                  </a:cubicBezTo>
                  <a:cubicBezTo>
                    <a:pt x="9603" y="6351"/>
                    <a:pt x="9624" y="6344"/>
                    <a:pt x="9634" y="6329"/>
                  </a:cubicBezTo>
                  <a:cubicBezTo>
                    <a:pt x="9768" y="6134"/>
                    <a:pt x="8061" y="5134"/>
                    <a:pt x="8049" y="5024"/>
                  </a:cubicBezTo>
                  <a:cubicBezTo>
                    <a:pt x="8049" y="5019"/>
                    <a:pt x="8053" y="5017"/>
                    <a:pt x="8061" y="5017"/>
                  </a:cubicBezTo>
                  <a:cubicBezTo>
                    <a:pt x="8199" y="5017"/>
                    <a:pt x="9429" y="5649"/>
                    <a:pt x="9783" y="5649"/>
                  </a:cubicBezTo>
                  <a:cubicBezTo>
                    <a:pt x="9839" y="5649"/>
                    <a:pt x="9873" y="5634"/>
                    <a:pt x="9878" y="5597"/>
                  </a:cubicBezTo>
                  <a:cubicBezTo>
                    <a:pt x="9927" y="5329"/>
                    <a:pt x="7085" y="4219"/>
                    <a:pt x="7012" y="4012"/>
                  </a:cubicBezTo>
                  <a:cubicBezTo>
                    <a:pt x="6951" y="3805"/>
                    <a:pt x="8305" y="3890"/>
                    <a:pt x="8732" y="3597"/>
                  </a:cubicBezTo>
                  <a:cubicBezTo>
                    <a:pt x="9158" y="3317"/>
                    <a:pt x="6085" y="3110"/>
                    <a:pt x="6085" y="3110"/>
                  </a:cubicBezTo>
                  <a:cubicBezTo>
                    <a:pt x="5512" y="2927"/>
                    <a:pt x="1878" y="0"/>
                    <a:pt x="1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561800" y="2080128"/>
              <a:ext cx="775617" cy="882604"/>
            </a:xfrm>
            <a:custGeom>
              <a:rect b="b" l="l" r="r" t="t"/>
              <a:pathLst>
                <a:path extrusionOk="0" h="16403" w="14414">
                  <a:moveTo>
                    <a:pt x="10788" y="1"/>
                  </a:moveTo>
                  <a:cubicBezTo>
                    <a:pt x="8172" y="1"/>
                    <a:pt x="201" y="8961"/>
                    <a:pt x="0" y="10598"/>
                  </a:cubicBezTo>
                  <a:lnTo>
                    <a:pt x="9097" y="16402"/>
                  </a:lnTo>
                  <a:lnTo>
                    <a:pt x="11743" y="13317"/>
                  </a:lnTo>
                  <a:lnTo>
                    <a:pt x="7109" y="9988"/>
                  </a:lnTo>
                  <a:cubicBezTo>
                    <a:pt x="7109" y="9988"/>
                    <a:pt x="14414" y="4037"/>
                    <a:pt x="11377" y="257"/>
                  </a:cubicBezTo>
                  <a:cubicBezTo>
                    <a:pt x="11237" y="81"/>
                    <a:pt x="11037" y="1"/>
                    <a:pt x="10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2632847" y="1186498"/>
              <a:ext cx="289476" cy="271407"/>
            </a:xfrm>
            <a:custGeom>
              <a:rect b="b" l="l" r="r" t="t"/>
              <a:pathLst>
                <a:path extrusionOk="0" h="5017" w="5351">
                  <a:moveTo>
                    <a:pt x="1" y="1"/>
                  </a:moveTo>
                  <a:lnTo>
                    <a:pt x="2615" y="4104"/>
                  </a:lnTo>
                  <a:lnTo>
                    <a:pt x="3466" y="3010"/>
                  </a:lnTo>
                  <a:lnTo>
                    <a:pt x="5350" y="5016"/>
                  </a:lnTo>
                  <a:lnTo>
                    <a:pt x="3648" y="1186"/>
                  </a:lnTo>
                  <a:lnTo>
                    <a:pt x="2493" y="2554"/>
                  </a:lnTo>
                  <a:lnTo>
                    <a:pt x="1" y="1"/>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2542397" y="1446329"/>
              <a:ext cx="325667" cy="129942"/>
            </a:xfrm>
            <a:custGeom>
              <a:rect b="b" l="l" r="r" t="t"/>
              <a:pathLst>
                <a:path extrusionOk="0" h="2402" w="6020">
                  <a:moveTo>
                    <a:pt x="2888" y="0"/>
                  </a:moveTo>
                  <a:lnTo>
                    <a:pt x="2888" y="1490"/>
                  </a:lnTo>
                  <a:lnTo>
                    <a:pt x="1" y="1216"/>
                  </a:lnTo>
                  <a:lnTo>
                    <a:pt x="3831" y="2402"/>
                  </a:lnTo>
                  <a:lnTo>
                    <a:pt x="3831" y="2402"/>
                  </a:lnTo>
                  <a:lnTo>
                    <a:pt x="3770" y="1247"/>
                  </a:lnTo>
                  <a:lnTo>
                    <a:pt x="6019" y="1520"/>
                  </a:lnTo>
                  <a:lnTo>
                    <a:pt x="2888"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rot="4419228">
              <a:off x="1517782" y="1156017"/>
              <a:ext cx="289471" cy="271403"/>
            </a:xfrm>
            <a:custGeom>
              <a:rect b="b" l="l" r="r" t="t"/>
              <a:pathLst>
                <a:path extrusionOk="0" h="5017" w="5351">
                  <a:moveTo>
                    <a:pt x="1" y="1"/>
                  </a:moveTo>
                  <a:lnTo>
                    <a:pt x="2615" y="4104"/>
                  </a:lnTo>
                  <a:lnTo>
                    <a:pt x="3466" y="3010"/>
                  </a:lnTo>
                  <a:lnTo>
                    <a:pt x="5350" y="5016"/>
                  </a:lnTo>
                  <a:lnTo>
                    <a:pt x="3648" y="1186"/>
                  </a:lnTo>
                  <a:lnTo>
                    <a:pt x="2493" y="2554"/>
                  </a:lnTo>
                  <a:lnTo>
                    <a:pt x="1" y="1"/>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rot="4419228">
              <a:off x="1297868" y="1210546"/>
              <a:ext cx="325662" cy="129940"/>
            </a:xfrm>
            <a:custGeom>
              <a:rect b="b" l="l" r="r" t="t"/>
              <a:pathLst>
                <a:path extrusionOk="0" h="2402" w="6020">
                  <a:moveTo>
                    <a:pt x="2888" y="0"/>
                  </a:moveTo>
                  <a:lnTo>
                    <a:pt x="2888" y="1490"/>
                  </a:lnTo>
                  <a:lnTo>
                    <a:pt x="1" y="1216"/>
                  </a:lnTo>
                  <a:lnTo>
                    <a:pt x="3831" y="2402"/>
                  </a:lnTo>
                  <a:lnTo>
                    <a:pt x="3831" y="2402"/>
                  </a:lnTo>
                  <a:lnTo>
                    <a:pt x="3770" y="1247"/>
                  </a:lnTo>
                  <a:lnTo>
                    <a:pt x="6019" y="1520"/>
                  </a:lnTo>
                  <a:lnTo>
                    <a:pt x="2888"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rot="5589785">
              <a:off x="1696428" y="1346866"/>
              <a:ext cx="289475" cy="271407"/>
            </a:xfrm>
            <a:custGeom>
              <a:rect b="b" l="l" r="r" t="t"/>
              <a:pathLst>
                <a:path extrusionOk="0" h="5017" w="5351">
                  <a:moveTo>
                    <a:pt x="1" y="1"/>
                  </a:moveTo>
                  <a:lnTo>
                    <a:pt x="2615" y="4104"/>
                  </a:lnTo>
                  <a:lnTo>
                    <a:pt x="3466" y="3010"/>
                  </a:lnTo>
                  <a:lnTo>
                    <a:pt x="5350" y="5016"/>
                  </a:lnTo>
                  <a:lnTo>
                    <a:pt x="3648" y="1186"/>
                  </a:lnTo>
                  <a:lnTo>
                    <a:pt x="2493" y="2554"/>
                  </a:lnTo>
                  <a:lnTo>
                    <a:pt x="1" y="1"/>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65"/>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Facts about</a:t>
            </a:r>
            <a:r>
              <a:rPr lang="en"/>
              <a:t> a certain sports match</a:t>
            </a:r>
            <a:endParaRPr/>
          </a:p>
        </p:txBody>
      </p:sp>
      <p:sp>
        <p:nvSpPr>
          <p:cNvPr id="1845" name="Google Shape;1845;p65"/>
          <p:cNvSpPr txBox="1"/>
          <p:nvPr/>
        </p:nvSpPr>
        <p:spPr>
          <a:xfrm>
            <a:off x="6388900" y="2152863"/>
            <a:ext cx="1558200" cy="531000"/>
          </a:xfrm>
          <a:prstGeom prst="rect">
            <a:avLst/>
          </a:prstGeom>
          <a:noFill/>
          <a:ln>
            <a:noFill/>
          </a:ln>
        </p:spPr>
        <p:txBody>
          <a:bodyPr anchorCtr="0" anchor="t" bIns="0" lIns="91425" spcFirstLastPara="1" rIns="0" wrap="square" tIns="0">
            <a:noAutofit/>
          </a:bodyPr>
          <a:lstStyle/>
          <a:p>
            <a:pPr indent="0" lvl="0" marL="0" marR="0" rtl="0" algn="l">
              <a:lnSpc>
                <a:spcPct val="100000"/>
              </a:lnSpc>
              <a:spcBef>
                <a:spcPts val="100"/>
              </a:spcBef>
              <a:spcAft>
                <a:spcPts val="0"/>
              </a:spcAft>
              <a:buNone/>
            </a:pPr>
            <a:r>
              <a:rPr lang="en">
                <a:solidFill>
                  <a:schemeClr val="dk1"/>
                </a:solidFill>
                <a:latin typeface="Didact Gothic"/>
                <a:ea typeface="Didact Gothic"/>
                <a:cs typeface="Didact Gothic"/>
                <a:sym typeface="Didact Gothic"/>
              </a:rPr>
              <a:t>Despite being red, Mars is cold </a:t>
            </a:r>
            <a:endParaRPr>
              <a:solidFill>
                <a:schemeClr val="dk1"/>
              </a:solidFill>
              <a:latin typeface="Didact Gothic"/>
              <a:ea typeface="Didact Gothic"/>
              <a:cs typeface="Didact Gothic"/>
              <a:sym typeface="Didact Gothic"/>
            </a:endParaRPr>
          </a:p>
        </p:txBody>
      </p:sp>
      <p:sp>
        <p:nvSpPr>
          <p:cNvPr id="1846" name="Google Shape;1846;p65"/>
          <p:cNvSpPr txBox="1"/>
          <p:nvPr/>
        </p:nvSpPr>
        <p:spPr>
          <a:xfrm>
            <a:off x="1196900" y="3756888"/>
            <a:ext cx="1558200" cy="5310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100"/>
              </a:spcBef>
              <a:spcAft>
                <a:spcPts val="0"/>
              </a:spcAft>
              <a:buNone/>
            </a:pPr>
            <a:r>
              <a:rPr lang="en">
                <a:solidFill>
                  <a:schemeClr val="dk1"/>
                </a:solidFill>
                <a:latin typeface="Didact Gothic"/>
                <a:ea typeface="Didact Gothic"/>
                <a:cs typeface="Didact Gothic"/>
                <a:sym typeface="Didact Gothic"/>
              </a:rPr>
              <a:t> It’s the closest planet to the Sun </a:t>
            </a:r>
            <a:endParaRPr>
              <a:solidFill>
                <a:schemeClr val="dk1"/>
              </a:solidFill>
              <a:latin typeface="Didact Gothic"/>
              <a:ea typeface="Didact Gothic"/>
              <a:cs typeface="Didact Gothic"/>
              <a:sym typeface="Didact Gothic"/>
            </a:endParaRPr>
          </a:p>
        </p:txBody>
      </p:sp>
      <p:sp>
        <p:nvSpPr>
          <p:cNvPr id="1847" name="Google Shape;1847;p65"/>
          <p:cNvSpPr txBox="1"/>
          <p:nvPr/>
        </p:nvSpPr>
        <p:spPr>
          <a:xfrm>
            <a:off x="1196900" y="2152863"/>
            <a:ext cx="1558200" cy="5310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100"/>
              </a:spcBef>
              <a:spcAft>
                <a:spcPts val="0"/>
              </a:spcAft>
              <a:buNone/>
            </a:pPr>
            <a:r>
              <a:rPr lang="en">
                <a:solidFill>
                  <a:schemeClr val="dk1"/>
                </a:solidFill>
                <a:latin typeface="Didact Gothic"/>
                <a:ea typeface="Didact Gothic"/>
                <a:cs typeface="Didact Gothic"/>
                <a:sym typeface="Didact Gothic"/>
              </a:rPr>
              <a:t>Venus has a beautiful name</a:t>
            </a:r>
            <a:endParaRPr>
              <a:solidFill>
                <a:schemeClr val="dk1"/>
              </a:solidFill>
              <a:latin typeface="Didact Gothic"/>
              <a:ea typeface="Didact Gothic"/>
              <a:cs typeface="Didact Gothic"/>
              <a:sym typeface="Didact Gothic"/>
            </a:endParaRPr>
          </a:p>
        </p:txBody>
      </p:sp>
      <p:sp>
        <p:nvSpPr>
          <p:cNvPr id="1848" name="Google Shape;1848;p65"/>
          <p:cNvSpPr txBox="1"/>
          <p:nvPr/>
        </p:nvSpPr>
        <p:spPr>
          <a:xfrm>
            <a:off x="6388900" y="1710938"/>
            <a:ext cx="1441200" cy="4932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2500">
                <a:solidFill>
                  <a:schemeClr val="dk1"/>
                </a:solidFill>
                <a:latin typeface="Chau Philomene One"/>
                <a:ea typeface="Chau Philomene One"/>
                <a:cs typeface="Chau Philomene One"/>
                <a:sym typeface="Chau Philomene One"/>
              </a:rPr>
              <a:t>Mars</a:t>
            </a:r>
            <a:endParaRPr sz="2500">
              <a:solidFill>
                <a:schemeClr val="dk1"/>
              </a:solidFill>
              <a:latin typeface="Chau Philomene One"/>
              <a:ea typeface="Chau Philomene One"/>
              <a:cs typeface="Chau Philomene One"/>
              <a:sym typeface="Chau Philomene One"/>
            </a:endParaRPr>
          </a:p>
        </p:txBody>
      </p:sp>
      <p:sp>
        <p:nvSpPr>
          <p:cNvPr id="1849" name="Google Shape;1849;p65"/>
          <p:cNvSpPr txBox="1"/>
          <p:nvPr/>
        </p:nvSpPr>
        <p:spPr>
          <a:xfrm>
            <a:off x="1313900" y="1710938"/>
            <a:ext cx="1441200" cy="493200"/>
          </a:xfrm>
          <a:prstGeom prst="rect">
            <a:avLst/>
          </a:prstGeom>
          <a:noFill/>
          <a:ln>
            <a:noFill/>
          </a:ln>
        </p:spPr>
        <p:txBody>
          <a:bodyPr anchorCtr="0" anchor="t" bIns="0" lIns="91425" spcFirstLastPara="1" rIns="91425" wrap="square" tIns="0">
            <a:noAutofit/>
          </a:bodyPr>
          <a:lstStyle/>
          <a:p>
            <a:pPr indent="0" lvl="0" marL="0" rtl="0" algn="r">
              <a:spcBef>
                <a:spcPts val="0"/>
              </a:spcBef>
              <a:spcAft>
                <a:spcPts val="0"/>
              </a:spcAft>
              <a:buNone/>
            </a:pPr>
            <a:r>
              <a:rPr lang="en" sz="2500">
                <a:solidFill>
                  <a:schemeClr val="dk1"/>
                </a:solidFill>
                <a:latin typeface="Chau Philomene One"/>
                <a:ea typeface="Chau Philomene One"/>
                <a:cs typeface="Chau Philomene One"/>
                <a:sym typeface="Chau Philomene One"/>
              </a:rPr>
              <a:t>Venus</a:t>
            </a:r>
            <a:endParaRPr sz="2500">
              <a:solidFill>
                <a:schemeClr val="dk1"/>
              </a:solidFill>
              <a:latin typeface="Chau Philomene One"/>
              <a:ea typeface="Chau Philomene One"/>
              <a:cs typeface="Chau Philomene One"/>
              <a:sym typeface="Chau Philomene One"/>
            </a:endParaRPr>
          </a:p>
        </p:txBody>
      </p:sp>
      <p:sp>
        <p:nvSpPr>
          <p:cNvPr id="1850" name="Google Shape;1850;p65"/>
          <p:cNvSpPr txBox="1"/>
          <p:nvPr/>
        </p:nvSpPr>
        <p:spPr>
          <a:xfrm>
            <a:off x="1313900" y="3318703"/>
            <a:ext cx="1441200" cy="493200"/>
          </a:xfrm>
          <a:prstGeom prst="rect">
            <a:avLst/>
          </a:prstGeom>
          <a:noFill/>
          <a:ln>
            <a:noFill/>
          </a:ln>
        </p:spPr>
        <p:txBody>
          <a:bodyPr anchorCtr="0" anchor="t" bIns="0" lIns="91425" spcFirstLastPara="1" rIns="91425" wrap="square" tIns="0">
            <a:noAutofit/>
          </a:bodyPr>
          <a:lstStyle/>
          <a:p>
            <a:pPr indent="0" lvl="0" marL="0" rtl="0" algn="r">
              <a:spcBef>
                <a:spcPts val="0"/>
              </a:spcBef>
              <a:spcAft>
                <a:spcPts val="0"/>
              </a:spcAft>
              <a:buNone/>
            </a:pPr>
            <a:r>
              <a:rPr lang="en" sz="2500">
                <a:solidFill>
                  <a:schemeClr val="dk1"/>
                </a:solidFill>
                <a:latin typeface="Chau Philomene One"/>
                <a:ea typeface="Chau Philomene One"/>
                <a:cs typeface="Chau Philomene One"/>
                <a:sym typeface="Chau Philomene One"/>
              </a:rPr>
              <a:t>Mercury</a:t>
            </a:r>
            <a:endParaRPr sz="2500">
              <a:solidFill>
                <a:schemeClr val="dk1"/>
              </a:solidFill>
              <a:latin typeface="Chau Philomene One"/>
              <a:ea typeface="Chau Philomene One"/>
              <a:cs typeface="Chau Philomene One"/>
              <a:sym typeface="Chau Philomene One"/>
            </a:endParaRPr>
          </a:p>
        </p:txBody>
      </p:sp>
      <p:sp>
        <p:nvSpPr>
          <p:cNvPr id="1851" name="Google Shape;1851;p65"/>
          <p:cNvSpPr txBox="1"/>
          <p:nvPr/>
        </p:nvSpPr>
        <p:spPr>
          <a:xfrm>
            <a:off x="6388900" y="3756888"/>
            <a:ext cx="1558200" cy="5310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SzPts val="1100"/>
              <a:buNone/>
            </a:pPr>
            <a:r>
              <a:rPr lang="en">
                <a:solidFill>
                  <a:schemeClr val="dk1"/>
                </a:solidFill>
                <a:latin typeface="Didact Gothic"/>
                <a:ea typeface="Didact Gothic"/>
                <a:cs typeface="Didact Gothic"/>
                <a:sym typeface="Didact Gothic"/>
              </a:rPr>
              <a:t>It’s the biggest planet of them all</a:t>
            </a:r>
            <a:endParaRPr>
              <a:solidFill>
                <a:schemeClr val="dk1"/>
              </a:solidFill>
              <a:latin typeface="Didact Gothic"/>
              <a:ea typeface="Didact Gothic"/>
              <a:cs typeface="Didact Gothic"/>
              <a:sym typeface="Didact Gothic"/>
            </a:endParaRPr>
          </a:p>
        </p:txBody>
      </p:sp>
      <p:sp>
        <p:nvSpPr>
          <p:cNvPr id="1852" name="Google Shape;1852;p65"/>
          <p:cNvSpPr txBox="1"/>
          <p:nvPr/>
        </p:nvSpPr>
        <p:spPr>
          <a:xfrm>
            <a:off x="6388900" y="3318699"/>
            <a:ext cx="1441200" cy="4932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2500">
                <a:solidFill>
                  <a:schemeClr val="dk1"/>
                </a:solidFill>
                <a:latin typeface="Chau Philomene One"/>
                <a:ea typeface="Chau Philomene One"/>
                <a:cs typeface="Chau Philomene One"/>
                <a:sym typeface="Chau Philomene One"/>
              </a:rPr>
              <a:t>Jupiter</a:t>
            </a:r>
            <a:endParaRPr sz="2500">
              <a:solidFill>
                <a:schemeClr val="dk1"/>
              </a:solidFill>
              <a:latin typeface="Chau Philomene One"/>
              <a:ea typeface="Chau Philomene One"/>
              <a:cs typeface="Chau Philomene One"/>
              <a:sym typeface="Chau Philomene One"/>
            </a:endParaRPr>
          </a:p>
        </p:txBody>
      </p:sp>
      <p:sp>
        <p:nvSpPr>
          <p:cNvPr id="1853" name="Google Shape;1853;p65"/>
          <p:cNvSpPr txBox="1"/>
          <p:nvPr/>
        </p:nvSpPr>
        <p:spPr>
          <a:xfrm>
            <a:off x="2000300" y="1289688"/>
            <a:ext cx="754800" cy="353100"/>
          </a:xfrm>
          <a:prstGeom prst="rect">
            <a:avLst/>
          </a:prstGeom>
          <a:noFill/>
          <a:ln>
            <a:noFill/>
          </a:ln>
        </p:spPr>
        <p:txBody>
          <a:bodyPr anchorCtr="0" anchor="t" bIns="0" lIns="91425" spcFirstLastPara="1" rIns="91425" wrap="square" tIns="0">
            <a:noAutofit/>
          </a:bodyPr>
          <a:lstStyle/>
          <a:p>
            <a:pPr indent="0" lvl="0" marL="12700" marR="0" rtl="0" algn="r">
              <a:lnSpc>
                <a:spcPct val="100000"/>
              </a:lnSpc>
              <a:spcBef>
                <a:spcPts val="0"/>
              </a:spcBef>
              <a:spcAft>
                <a:spcPts val="0"/>
              </a:spcAft>
              <a:buNone/>
            </a:pPr>
            <a:r>
              <a:rPr lang="en" sz="2500">
                <a:solidFill>
                  <a:schemeClr val="dk1"/>
                </a:solidFill>
                <a:latin typeface="Chau Philomene One"/>
                <a:ea typeface="Chau Philomene One"/>
                <a:cs typeface="Chau Philomene One"/>
                <a:sym typeface="Chau Philomene One"/>
              </a:rPr>
              <a:t>1st</a:t>
            </a:r>
            <a:endParaRPr sz="2500">
              <a:solidFill>
                <a:schemeClr val="dk1"/>
              </a:solidFill>
              <a:latin typeface="Chau Philomene One"/>
              <a:ea typeface="Chau Philomene One"/>
              <a:cs typeface="Chau Philomene One"/>
              <a:sym typeface="Chau Philomene One"/>
            </a:endParaRPr>
          </a:p>
        </p:txBody>
      </p:sp>
      <p:sp>
        <p:nvSpPr>
          <p:cNvPr id="1854" name="Google Shape;1854;p65"/>
          <p:cNvSpPr txBox="1"/>
          <p:nvPr/>
        </p:nvSpPr>
        <p:spPr>
          <a:xfrm>
            <a:off x="6388900" y="1289700"/>
            <a:ext cx="754800" cy="353100"/>
          </a:xfrm>
          <a:prstGeom prst="rect">
            <a:avLst/>
          </a:prstGeom>
          <a:noFill/>
          <a:ln>
            <a:noFill/>
          </a:ln>
        </p:spPr>
        <p:txBody>
          <a:bodyPr anchorCtr="0" anchor="t" bIns="0" lIns="91425" spcFirstLastPara="1" rIns="0" wrap="square" tIns="0">
            <a:noAutofit/>
          </a:bodyPr>
          <a:lstStyle/>
          <a:p>
            <a:pPr indent="0" lvl="0" marL="12700" marR="0" rtl="0" algn="l">
              <a:lnSpc>
                <a:spcPct val="100000"/>
              </a:lnSpc>
              <a:spcBef>
                <a:spcPts val="0"/>
              </a:spcBef>
              <a:spcAft>
                <a:spcPts val="0"/>
              </a:spcAft>
              <a:buNone/>
            </a:pPr>
            <a:r>
              <a:rPr lang="en" sz="2500">
                <a:solidFill>
                  <a:schemeClr val="dk1"/>
                </a:solidFill>
                <a:latin typeface="Chau Philomene One"/>
                <a:ea typeface="Chau Philomene One"/>
                <a:cs typeface="Chau Philomene One"/>
                <a:sym typeface="Chau Philomene One"/>
              </a:rPr>
              <a:t>3rd</a:t>
            </a:r>
            <a:endParaRPr sz="2500">
              <a:solidFill>
                <a:schemeClr val="dk1"/>
              </a:solidFill>
              <a:latin typeface="Chau Philomene One"/>
              <a:ea typeface="Chau Philomene One"/>
              <a:cs typeface="Chau Philomene One"/>
              <a:sym typeface="Chau Philomene One"/>
            </a:endParaRPr>
          </a:p>
        </p:txBody>
      </p:sp>
      <p:sp>
        <p:nvSpPr>
          <p:cNvPr id="1855" name="Google Shape;1855;p65"/>
          <p:cNvSpPr txBox="1"/>
          <p:nvPr/>
        </p:nvSpPr>
        <p:spPr>
          <a:xfrm>
            <a:off x="2000300" y="2900676"/>
            <a:ext cx="754800" cy="353100"/>
          </a:xfrm>
          <a:prstGeom prst="rect">
            <a:avLst/>
          </a:prstGeom>
          <a:noFill/>
          <a:ln>
            <a:noFill/>
          </a:ln>
        </p:spPr>
        <p:txBody>
          <a:bodyPr anchorCtr="0" anchor="t" bIns="0" lIns="91425" spcFirstLastPara="1" rIns="91425" wrap="square" tIns="0">
            <a:noAutofit/>
          </a:bodyPr>
          <a:lstStyle/>
          <a:p>
            <a:pPr indent="0" lvl="0" marL="12700" marR="0" rtl="0" algn="r">
              <a:lnSpc>
                <a:spcPct val="100000"/>
              </a:lnSpc>
              <a:spcBef>
                <a:spcPts val="0"/>
              </a:spcBef>
              <a:spcAft>
                <a:spcPts val="0"/>
              </a:spcAft>
              <a:buNone/>
            </a:pPr>
            <a:r>
              <a:rPr lang="en" sz="2500">
                <a:solidFill>
                  <a:schemeClr val="dk1"/>
                </a:solidFill>
                <a:latin typeface="Chau Philomene One"/>
                <a:ea typeface="Chau Philomene One"/>
                <a:cs typeface="Chau Philomene One"/>
                <a:sym typeface="Chau Philomene One"/>
              </a:rPr>
              <a:t>2nd</a:t>
            </a:r>
            <a:endParaRPr sz="2500">
              <a:solidFill>
                <a:schemeClr val="dk1"/>
              </a:solidFill>
              <a:latin typeface="Chau Philomene One"/>
              <a:ea typeface="Chau Philomene One"/>
              <a:cs typeface="Chau Philomene One"/>
              <a:sym typeface="Chau Philomene One"/>
            </a:endParaRPr>
          </a:p>
        </p:txBody>
      </p:sp>
      <p:sp>
        <p:nvSpPr>
          <p:cNvPr id="1856" name="Google Shape;1856;p65"/>
          <p:cNvSpPr txBox="1"/>
          <p:nvPr/>
        </p:nvSpPr>
        <p:spPr>
          <a:xfrm>
            <a:off x="6388900" y="2900675"/>
            <a:ext cx="754800" cy="353100"/>
          </a:xfrm>
          <a:prstGeom prst="rect">
            <a:avLst/>
          </a:prstGeom>
          <a:noFill/>
          <a:ln>
            <a:noFill/>
          </a:ln>
        </p:spPr>
        <p:txBody>
          <a:bodyPr anchorCtr="0" anchor="t" bIns="0" lIns="91425" spcFirstLastPara="1" rIns="0" wrap="square" tIns="0">
            <a:noAutofit/>
          </a:bodyPr>
          <a:lstStyle/>
          <a:p>
            <a:pPr indent="0" lvl="0" marL="12700" marR="0" rtl="0" algn="l">
              <a:lnSpc>
                <a:spcPct val="100000"/>
              </a:lnSpc>
              <a:spcBef>
                <a:spcPts val="0"/>
              </a:spcBef>
              <a:spcAft>
                <a:spcPts val="0"/>
              </a:spcAft>
              <a:buNone/>
            </a:pPr>
            <a:r>
              <a:rPr lang="en" sz="2500">
                <a:solidFill>
                  <a:schemeClr val="dk1"/>
                </a:solidFill>
                <a:latin typeface="Chau Philomene One"/>
                <a:ea typeface="Chau Philomene One"/>
                <a:cs typeface="Chau Philomene One"/>
                <a:sym typeface="Chau Philomene One"/>
              </a:rPr>
              <a:t>4th</a:t>
            </a:r>
            <a:endParaRPr sz="2500">
              <a:solidFill>
                <a:schemeClr val="dk1"/>
              </a:solidFill>
              <a:latin typeface="Chau Philomene One"/>
              <a:ea typeface="Chau Philomene One"/>
              <a:cs typeface="Chau Philomene One"/>
              <a:sym typeface="Chau Philomene One"/>
            </a:endParaRPr>
          </a:p>
        </p:txBody>
      </p:sp>
      <p:sp>
        <p:nvSpPr>
          <p:cNvPr id="1857" name="Google Shape;1857;p65"/>
          <p:cNvSpPr/>
          <p:nvPr/>
        </p:nvSpPr>
        <p:spPr>
          <a:xfrm>
            <a:off x="3147242" y="1371950"/>
            <a:ext cx="1249500" cy="12495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5"/>
          <p:cNvSpPr/>
          <p:nvPr/>
        </p:nvSpPr>
        <p:spPr>
          <a:xfrm>
            <a:off x="3147233" y="2973559"/>
            <a:ext cx="1249500" cy="12495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5"/>
          <p:cNvSpPr/>
          <p:nvPr/>
        </p:nvSpPr>
        <p:spPr>
          <a:xfrm>
            <a:off x="4747267" y="1371950"/>
            <a:ext cx="1249500" cy="12495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5"/>
          <p:cNvSpPr/>
          <p:nvPr/>
        </p:nvSpPr>
        <p:spPr>
          <a:xfrm>
            <a:off x="4747258" y="2973559"/>
            <a:ext cx="1249500" cy="12495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1" name="Google Shape;1861;p65"/>
          <p:cNvCxnSpPr>
            <a:stCxn id="1857" idx="4"/>
            <a:endCxn id="1853" idx="3"/>
          </p:cNvCxnSpPr>
          <p:nvPr/>
        </p:nvCxnSpPr>
        <p:spPr>
          <a:xfrm rot="10800000">
            <a:off x="2755142" y="1466300"/>
            <a:ext cx="392100" cy="530400"/>
          </a:xfrm>
          <a:prstGeom prst="bentConnector3">
            <a:avLst>
              <a:gd fmla="val 50005" name="adj1"/>
            </a:avLst>
          </a:prstGeom>
          <a:noFill/>
          <a:ln cap="flat" cmpd="sng" w="19050">
            <a:solidFill>
              <a:schemeClr val="lt2"/>
            </a:solidFill>
            <a:prstDash val="solid"/>
            <a:round/>
            <a:headEnd len="med" w="med" type="none"/>
            <a:tailEnd len="med" w="med" type="oval"/>
          </a:ln>
        </p:spPr>
      </p:cxnSp>
      <p:cxnSp>
        <p:nvCxnSpPr>
          <p:cNvPr id="1862" name="Google Shape;1862;p65"/>
          <p:cNvCxnSpPr>
            <a:stCxn id="1856" idx="1"/>
            <a:endCxn id="1860" idx="0"/>
          </p:cNvCxnSpPr>
          <p:nvPr/>
        </p:nvCxnSpPr>
        <p:spPr>
          <a:xfrm flipH="1">
            <a:off x="5996800" y="3077225"/>
            <a:ext cx="392100" cy="521100"/>
          </a:xfrm>
          <a:prstGeom prst="bentConnector3">
            <a:avLst>
              <a:gd fmla="val 50005" name="adj1"/>
            </a:avLst>
          </a:prstGeom>
          <a:noFill/>
          <a:ln cap="flat" cmpd="sng" w="19050">
            <a:solidFill>
              <a:schemeClr val="dk2"/>
            </a:solidFill>
            <a:prstDash val="solid"/>
            <a:round/>
            <a:headEnd len="med" w="med" type="oval"/>
            <a:tailEnd len="med" w="med" type="none"/>
          </a:ln>
        </p:spPr>
      </p:cxnSp>
      <p:cxnSp>
        <p:nvCxnSpPr>
          <p:cNvPr id="1863" name="Google Shape;1863;p65"/>
          <p:cNvCxnSpPr>
            <a:stCxn id="1854" idx="1"/>
            <a:endCxn id="1859" idx="0"/>
          </p:cNvCxnSpPr>
          <p:nvPr/>
        </p:nvCxnSpPr>
        <p:spPr>
          <a:xfrm flipH="1">
            <a:off x="5996800" y="1466250"/>
            <a:ext cx="392100" cy="530400"/>
          </a:xfrm>
          <a:prstGeom prst="bentConnector3">
            <a:avLst>
              <a:gd fmla="val 50004" name="adj1"/>
            </a:avLst>
          </a:prstGeom>
          <a:noFill/>
          <a:ln cap="flat" cmpd="sng" w="19050">
            <a:solidFill>
              <a:schemeClr val="dk2"/>
            </a:solidFill>
            <a:prstDash val="solid"/>
            <a:round/>
            <a:headEnd len="med" w="med" type="oval"/>
            <a:tailEnd len="med" w="med" type="none"/>
          </a:ln>
        </p:spPr>
      </p:cxnSp>
      <p:cxnSp>
        <p:nvCxnSpPr>
          <p:cNvPr id="1864" name="Google Shape;1864;p65"/>
          <p:cNvCxnSpPr>
            <a:stCxn id="1858" idx="4"/>
            <a:endCxn id="1855" idx="3"/>
          </p:cNvCxnSpPr>
          <p:nvPr/>
        </p:nvCxnSpPr>
        <p:spPr>
          <a:xfrm rot="10800000">
            <a:off x="2755133" y="3077209"/>
            <a:ext cx="392100" cy="521100"/>
          </a:xfrm>
          <a:prstGeom prst="bentConnector3">
            <a:avLst>
              <a:gd fmla="val 50004" name="adj1"/>
            </a:avLst>
          </a:prstGeom>
          <a:noFill/>
          <a:ln cap="flat" cmpd="sng" w="19050">
            <a:solidFill>
              <a:schemeClr val="accent3"/>
            </a:solidFill>
            <a:prstDash val="solid"/>
            <a:round/>
            <a:headEnd len="med" w="med" type="none"/>
            <a:tailEnd len="med" w="med" type="oval"/>
          </a:ln>
        </p:spPr>
      </p:cxnSp>
      <p:grpSp>
        <p:nvGrpSpPr>
          <p:cNvPr id="1865" name="Google Shape;1865;p65"/>
          <p:cNvGrpSpPr/>
          <p:nvPr/>
        </p:nvGrpSpPr>
        <p:grpSpPr>
          <a:xfrm>
            <a:off x="3615145" y="1818212"/>
            <a:ext cx="313710" cy="356940"/>
            <a:chOff x="3615142" y="1818212"/>
            <a:chExt cx="313710" cy="356940"/>
          </a:xfrm>
        </p:grpSpPr>
        <p:sp>
          <p:nvSpPr>
            <p:cNvPr id="1866" name="Google Shape;1866;p65"/>
            <p:cNvSpPr/>
            <p:nvPr/>
          </p:nvSpPr>
          <p:spPr>
            <a:xfrm>
              <a:off x="3656961" y="1818212"/>
              <a:ext cx="230130" cy="318951"/>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67" name="Google Shape;1867;p65"/>
            <p:cNvSpPr/>
            <p:nvPr/>
          </p:nvSpPr>
          <p:spPr>
            <a:xfrm>
              <a:off x="3615142" y="2058513"/>
              <a:ext cx="313710" cy="116639"/>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68" name="Google Shape;1868;p65"/>
          <p:cNvGrpSpPr/>
          <p:nvPr/>
        </p:nvGrpSpPr>
        <p:grpSpPr>
          <a:xfrm>
            <a:off x="3593533" y="3419825"/>
            <a:ext cx="356936" cy="356938"/>
            <a:chOff x="3593533" y="3419826"/>
            <a:chExt cx="356936" cy="356938"/>
          </a:xfrm>
        </p:grpSpPr>
        <p:sp>
          <p:nvSpPr>
            <p:cNvPr id="1869" name="Google Shape;1869;p65"/>
            <p:cNvSpPr/>
            <p:nvPr/>
          </p:nvSpPr>
          <p:spPr>
            <a:xfrm>
              <a:off x="3593533" y="3561635"/>
              <a:ext cx="356936" cy="215128"/>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0" name="Google Shape;1870;p65"/>
            <p:cNvSpPr/>
            <p:nvPr/>
          </p:nvSpPr>
          <p:spPr>
            <a:xfrm>
              <a:off x="3887041" y="3504148"/>
              <a:ext cx="53004" cy="78414"/>
            </a:xfrm>
            <a:custGeom>
              <a:rect b="b" l="l" r="r" t="t"/>
              <a:pathLst>
                <a:path extrusionOk="0" h="4234" w="2862">
                  <a:moveTo>
                    <a:pt x="0" y="0"/>
                  </a:moveTo>
                  <a:lnTo>
                    <a:pt x="0" y="4234"/>
                  </a:lnTo>
                  <a:lnTo>
                    <a:pt x="2861" y="21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1" name="Google Shape;1871;p65"/>
            <p:cNvSpPr/>
            <p:nvPr/>
          </p:nvSpPr>
          <p:spPr>
            <a:xfrm>
              <a:off x="3604015" y="3504148"/>
              <a:ext cx="53004" cy="78414"/>
            </a:xfrm>
            <a:custGeom>
              <a:rect b="b" l="l" r="r" t="t"/>
              <a:pathLst>
                <a:path extrusionOk="0" h="4234" w="2862">
                  <a:moveTo>
                    <a:pt x="2861" y="0"/>
                  </a:moveTo>
                  <a:lnTo>
                    <a:pt x="0" y="2117"/>
                  </a:lnTo>
                  <a:lnTo>
                    <a:pt x="2861" y="4234"/>
                  </a:lnTo>
                  <a:lnTo>
                    <a:pt x="28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2" name="Google Shape;1872;p65"/>
            <p:cNvSpPr/>
            <p:nvPr/>
          </p:nvSpPr>
          <p:spPr>
            <a:xfrm>
              <a:off x="3677911" y="3419826"/>
              <a:ext cx="188237" cy="24902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73" name="Google Shape;1873;p65"/>
          <p:cNvGrpSpPr/>
          <p:nvPr/>
        </p:nvGrpSpPr>
        <p:grpSpPr>
          <a:xfrm>
            <a:off x="5193924" y="3419815"/>
            <a:ext cx="356884" cy="356959"/>
            <a:chOff x="5194315" y="3419815"/>
            <a:chExt cx="356884" cy="356959"/>
          </a:xfrm>
        </p:grpSpPr>
        <p:sp>
          <p:nvSpPr>
            <p:cNvPr id="1874" name="Google Shape;1874;p65"/>
            <p:cNvSpPr/>
            <p:nvPr/>
          </p:nvSpPr>
          <p:spPr>
            <a:xfrm>
              <a:off x="5299547" y="3691711"/>
              <a:ext cx="146401" cy="85062"/>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5" name="Google Shape;1875;p65"/>
            <p:cNvSpPr/>
            <p:nvPr/>
          </p:nvSpPr>
          <p:spPr>
            <a:xfrm>
              <a:off x="5241652" y="3419815"/>
              <a:ext cx="257280" cy="251002"/>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6" name="Google Shape;1876;p65"/>
            <p:cNvSpPr/>
            <p:nvPr/>
          </p:nvSpPr>
          <p:spPr>
            <a:xfrm>
              <a:off x="5194315" y="3545309"/>
              <a:ext cx="41781" cy="20946"/>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7" name="Google Shape;1877;p65"/>
            <p:cNvSpPr/>
            <p:nvPr/>
          </p:nvSpPr>
          <p:spPr>
            <a:xfrm>
              <a:off x="5196426" y="3475302"/>
              <a:ext cx="37670" cy="35614"/>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8" name="Google Shape;1878;p65"/>
            <p:cNvSpPr/>
            <p:nvPr/>
          </p:nvSpPr>
          <p:spPr>
            <a:xfrm>
              <a:off x="5196426" y="3600777"/>
              <a:ext cx="37559" cy="35484"/>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9" name="Google Shape;1879;p65"/>
            <p:cNvSpPr/>
            <p:nvPr/>
          </p:nvSpPr>
          <p:spPr>
            <a:xfrm>
              <a:off x="5509399" y="3545309"/>
              <a:ext cx="41800" cy="20946"/>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0" name="Google Shape;1880;p65"/>
            <p:cNvSpPr/>
            <p:nvPr/>
          </p:nvSpPr>
          <p:spPr>
            <a:xfrm>
              <a:off x="5511529" y="3475302"/>
              <a:ext cx="37540" cy="35484"/>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1" name="Google Shape;1881;p65"/>
            <p:cNvSpPr/>
            <p:nvPr/>
          </p:nvSpPr>
          <p:spPr>
            <a:xfrm>
              <a:off x="5511418" y="3600647"/>
              <a:ext cx="37651" cy="35614"/>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82" name="Google Shape;1882;p65"/>
          <p:cNvGrpSpPr/>
          <p:nvPr/>
        </p:nvGrpSpPr>
        <p:grpSpPr>
          <a:xfrm>
            <a:off x="5193899" y="1829387"/>
            <a:ext cx="356936" cy="334624"/>
            <a:chOff x="5193534" y="1829387"/>
            <a:chExt cx="356936" cy="334624"/>
          </a:xfrm>
        </p:grpSpPr>
        <p:sp>
          <p:nvSpPr>
            <p:cNvPr id="1883" name="Google Shape;1883;p65"/>
            <p:cNvSpPr/>
            <p:nvPr/>
          </p:nvSpPr>
          <p:spPr>
            <a:xfrm>
              <a:off x="5256947" y="2122174"/>
              <a:ext cx="230055" cy="41837"/>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4" name="Google Shape;1884;p65"/>
            <p:cNvSpPr/>
            <p:nvPr/>
          </p:nvSpPr>
          <p:spPr>
            <a:xfrm>
              <a:off x="5193534" y="2059428"/>
              <a:ext cx="356936" cy="41855"/>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5" name="Google Shape;1885;p65"/>
            <p:cNvSpPr/>
            <p:nvPr/>
          </p:nvSpPr>
          <p:spPr>
            <a:xfrm>
              <a:off x="5193534" y="1829387"/>
              <a:ext cx="356936" cy="209146"/>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66"/>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891" name="Google Shape;1891;p66"/>
          <p:cNvSpPr txBox="1"/>
          <p:nvPr>
            <p:ph idx="4294967295" type="subTitle"/>
          </p:nvPr>
        </p:nvSpPr>
        <p:spPr>
          <a:xfrm>
            <a:off x="1491026" y="3831349"/>
            <a:ext cx="1768200" cy="54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Despite being red, it</a:t>
            </a:r>
            <a:r>
              <a:rPr lang="en"/>
              <a:t>’</a:t>
            </a:r>
            <a:r>
              <a:rPr lang="en" sz="1400"/>
              <a:t>s a cold place</a:t>
            </a:r>
            <a:endParaRPr sz="1400"/>
          </a:p>
        </p:txBody>
      </p:sp>
      <p:sp>
        <p:nvSpPr>
          <p:cNvPr id="1892" name="Google Shape;1892;p66"/>
          <p:cNvSpPr txBox="1"/>
          <p:nvPr>
            <p:ph idx="4294967295" type="subTitle"/>
          </p:nvPr>
        </p:nvSpPr>
        <p:spPr>
          <a:xfrm>
            <a:off x="1491026" y="1610275"/>
            <a:ext cx="1768200" cy="54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It’s a gas giant and has several rings</a:t>
            </a:r>
            <a:endParaRPr sz="1400"/>
          </a:p>
        </p:txBody>
      </p:sp>
      <p:sp>
        <p:nvSpPr>
          <p:cNvPr id="1893" name="Google Shape;1893;p66"/>
          <p:cNvSpPr txBox="1"/>
          <p:nvPr>
            <p:ph idx="4294967295" type="subTitle"/>
          </p:nvPr>
        </p:nvSpPr>
        <p:spPr>
          <a:xfrm>
            <a:off x="1491025" y="1155975"/>
            <a:ext cx="1852200" cy="35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latin typeface="Chau Philomene One"/>
                <a:ea typeface="Chau Philomene One"/>
                <a:cs typeface="Chau Philomene One"/>
                <a:sym typeface="Chau Philomene One"/>
              </a:rPr>
              <a:t>10% </a:t>
            </a:r>
            <a:r>
              <a:rPr lang="en" sz="2500">
                <a:latin typeface="Chau Philomene One"/>
                <a:ea typeface="Chau Philomene One"/>
                <a:cs typeface="Chau Philomene One"/>
                <a:sym typeface="Chau Philomene One"/>
              </a:rPr>
              <a:t>Saturn</a:t>
            </a:r>
            <a:endParaRPr sz="2500">
              <a:latin typeface="Chau Philomene One"/>
              <a:ea typeface="Chau Philomene One"/>
              <a:cs typeface="Chau Philomene One"/>
              <a:sym typeface="Chau Philomene One"/>
            </a:endParaRPr>
          </a:p>
        </p:txBody>
      </p:sp>
      <p:sp>
        <p:nvSpPr>
          <p:cNvPr id="1894" name="Google Shape;1894;p66"/>
          <p:cNvSpPr txBox="1"/>
          <p:nvPr>
            <p:ph idx="4294967295" type="subTitle"/>
          </p:nvPr>
        </p:nvSpPr>
        <p:spPr>
          <a:xfrm>
            <a:off x="1491025" y="2713550"/>
            <a:ext cx="1768200" cy="54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It’s the farthest planet from the Sun</a:t>
            </a:r>
            <a:endParaRPr sz="1400"/>
          </a:p>
        </p:txBody>
      </p:sp>
      <p:sp>
        <p:nvSpPr>
          <p:cNvPr id="1895" name="Google Shape;1895;p66"/>
          <p:cNvSpPr txBox="1"/>
          <p:nvPr>
            <p:ph idx="4294967295" type="subTitle"/>
          </p:nvPr>
        </p:nvSpPr>
        <p:spPr>
          <a:xfrm>
            <a:off x="1491025" y="2256278"/>
            <a:ext cx="1852200" cy="35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latin typeface="Chau Philomene One"/>
                <a:ea typeface="Chau Philomene One"/>
                <a:cs typeface="Chau Philomene One"/>
                <a:sym typeface="Chau Philomene One"/>
              </a:rPr>
              <a:t>30% </a:t>
            </a:r>
            <a:r>
              <a:rPr lang="en" sz="2500">
                <a:latin typeface="Chau Philomene One"/>
                <a:ea typeface="Chau Philomene One"/>
                <a:cs typeface="Chau Philomene One"/>
                <a:sym typeface="Chau Philomene One"/>
              </a:rPr>
              <a:t>Neptune</a:t>
            </a:r>
            <a:endParaRPr sz="2500">
              <a:latin typeface="Chau Philomene One"/>
              <a:ea typeface="Chau Philomene One"/>
              <a:cs typeface="Chau Philomene One"/>
              <a:sym typeface="Chau Philomene One"/>
            </a:endParaRPr>
          </a:p>
        </p:txBody>
      </p:sp>
      <p:sp>
        <p:nvSpPr>
          <p:cNvPr id="1896" name="Google Shape;1896;p66"/>
          <p:cNvSpPr txBox="1"/>
          <p:nvPr>
            <p:ph idx="4294967295" type="subTitle"/>
          </p:nvPr>
        </p:nvSpPr>
        <p:spPr>
          <a:xfrm>
            <a:off x="1491025" y="3375899"/>
            <a:ext cx="1852200" cy="35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latin typeface="Chau Philomene One"/>
                <a:ea typeface="Chau Philomene One"/>
                <a:cs typeface="Chau Philomene One"/>
                <a:sym typeface="Chau Philomene One"/>
              </a:rPr>
              <a:t>60% </a:t>
            </a:r>
            <a:r>
              <a:rPr lang="en" sz="2500">
                <a:latin typeface="Chau Philomene One"/>
                <a:ea typeface="Chau Philomene One"/>
                <a:cs typeface="Chau Philomene One"/>
                <a:sym typeface="Chau Philomene One"/>
              </a:rPr>
              <a:t>Mars</a:t>
            </a:r>
            <a:endParaRPr sz="2500">
              <a:latin typeface="Chau Philomene One"/>
              <a:ea typeface="Chau Philomene One"/>
              <a:cs typeface="Chau Philomene One"/>
              <a:sym typeface="Chau Philomene One"/>
            </a:endParaRPr>
          </a:p>
        </p:txBody>
      </p:sp>
      <p:sp>
        <p:nvSpPr>
          <p:cNvPr id="1897" name="Google Shape;1897;p66"/>
          <p:cNvSpPr/>
          <p:nvPr/>
        </p:nvSpPr>
        <p:spPr>
          <a:xfrm>
            <a:off x="644275" y="2417021"/>
            <a:ext cx="705600" cy="7056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6"/>
          <p:cNvSpPr/>
          <p:nvPr/>
        </p:nvSpPr>
        <p:spPr>
          <a:xfrm>
            <a:off x="644275" y="1327700"/>
            <a:ext cx="705600" cy="7056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6"/>
          <p:cNvSpPr/>
          <p:nvPr/>
        </p:nvSpPr>
        <p:spPr>
          <a:xfrm>
            <a:off x="644275" y="3557592"/>
            <a:ext cx="705600" cy="7056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0" name="Google Shape;1900;p66"/>
          <p:cNvGrpSpPr/>
          <p:nvPr/>
        </p:nvGrpSpPr>
        <p:grpSpPr>
          <a:xfrm>
            <a:off x="3495625" y="1280300"/>
            <a:ext cx="4802328" cy="3105739"/>
            <a:chOff x="3495625" y="1280300"/>
            <a:chExt cx="4802328" cy="3105739"/>
          </a:xfrm>
        </p:grpSpPr>
        <p:sp>
          <p:nvSpPr>
            <p:cNvPr id="1901" name="Google Shape;1901;p66"/>
            <p:cNvSpPr/>
            <p:nvPr/>
          </p:nvSpPr>
          <p:spPr>
            <a:xfrm>
              <a:off x="3495625" y="1547050"/>
              <a:ext cx="1783969" cy="2838990"/>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C9DAF8">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6"/>
            <p:cNvSpPr/>
            <p:nvPr/>
          </p:nvSpPr>
          <p:spPr>
            <a:xfrm>
              <a:off x="4964451" y="1280300"/>
              <a:ext cx="699882" cy="784073"/>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C9DAF8">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6"/>
            <p:cNvSpPr/>
            <p:nvPr/>
          </p:nvSpPr>
          <p:spPr>
            <a:xfrm>
              <a:off x="5496467" y="1455598"/>
              <a:ext cx="2797086" cy="2371490"/>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C9DAF8">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6"/>
            <p:cNvSpPr/>
            <p:nvPr/>
          </p:nvSpPr>
          <p:spPr>
            <a:xfrm>
              <a:off x="7563200" y="3203076"/>
              <a:ext cx="236001" cy="128254"/>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C9DAF8">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6"/>
            <p:cNvSpPr/>
            <p:nvPr/>
          </p:nvSpPr>
          <p:spPr>
            <a:xfrm>
              <a:off x="7394601" y="3190200"/>
              <a:ext cx="384497" cy="272666"/>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C9DAF8">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6"/>
            <p:cNvSpPr/>
            <p:nvPr/>
          </p:nvSpPr>
          <p:spPr>
            <a:xfrm>
              <a:off x="7634132" y="3467139"/>
              <a:ext cx="663821" cy="548969"/>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C9DAF8">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7" name="Google Shape;1907;p66"/>
          <p:cNvSpPr/>
          <p:nvPr/>
        </p:nvSpPr>
        <p:spPr>
          <a:xfrm>
            <a:off x="4708825" y="3322877"/>
            <a:ext cx="359400" cy="3594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6"/>
          <p:cNvSpPr/>
          <p:nvPr/>
        </p:nvSpPr>
        <p:spPr>
          <a:xfrm>
            <a:off x="5192025" y="1327700"/>
            <a:ext cx="359400" cy="3594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6"/>
          <p:cNvSpPr/>
          <p:nvPr/>
        </p:nvSpPr>
        <p:spPr>
          <a:xfrm>
            <a:off x="3999675" y="2197498"/>
            <a:ext cx="359400" cy="3594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6"/>
          <p:cNvSpPr/>
          <p:nvPr/>
        </p:nvSpPr>
        <p:spPr>
          <a:xfrm>
            <a:off x="7272775" y="1740852"/>
            <a:ext cx="359400" cy="3594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6"/>
          <p:cNvSpPr/>
          <p:nvPr/>
        </p:nvSpPr>
        <p:spPr>
          <a:xfrm>
            <a:off x="6018100" y="2948675"/>
            <a:ext cx="359400" cy="3594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6"/>
          <p:cNvSpPr/>
          <p:nvPr/>
        </p:nvSpPr>
        <p:spPr>
          <a:xfrm>
            <a:off x="6735075" y="2228673"/>
            <a:ext cx="359400" cy="3594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40"/>
          <p:cNvSpPr/>
          <p:nvPr/>
        </p:nvSpPr>
        <p:spPr>
          <a:xfrm>
            <a:off x="5166205" y="3186597"/>
            <a:ext cx="983100" cy="9831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0"/>
          <p:cNvSpPr/>
          <p:nvPr/>
        </p:nvSpPr>
        <p:spPr>
          <a:xfrm>
            <a:off x="1748830" y="1539960"/>
            <a:ext cx="983100" cy="9831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0"/>
          <p:cNvSpPr/>
          <p:nvPr/>
        </p:nvSpPr>
        <p:spPr>
          <a:xfrm>
            <a:off x="1748830" y="3186568"/>
            <a:ext cx="983100" cy="9831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5166205" y="1539972"/>
            <a:ext cx="983100" cy="9831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txBox="1"/>
          <p:nvPr>
            <p:ph type="title"/>
          </p:nvPr>
        </p:nvSpPr>
        <p:spPr>
          <a:xfrm flipH="1">
            <a:off x="1801450" y="1700025"/>
            <a:ext cx="862200" cy="8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74" name="Google Shape;874;p40"/>
          <p:cNvSpPr txBox="1"/>
          <p:nvPr>
            <p:ph idx="1" type="subTitle"/>
          </p:nvPr>
        </p:nvSpPr>
        <p:spPr>
          <a:xfrm>
            <a:off x="2739850" y="1903425"/>
            <a:ext cx="22443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875" name="Google Shape;875;p40"/>
          <p:cNvSpPr txBox="1"/>
          <p:nvPr>
            <p:ph idx="2" type="subTitle"/>
          </p:nvPr>
        </p:nvSpPr>
        <p:spPr>
          <a:xfrm>
            <a:off x="2739850" y="1439312"/>
            <a:ext cx="2244300" cy="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Conflicts</a:t>
            </a:r>
            <a:endParaRPr/>
          </a:p>
        </p:txBody>
      </p:sp>
      <p:sp>
        <p:nvSpPr>
          <p:cNvPr id="876" name="Google Shape;876;p40"/>
          <p:cNvSpPr txBox="1"/>
          <p:nvPr>
            <p:ph idx="15"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77" name="Google Shape;877;p40"/>
          <p:cNvSpPr txBox="1"/>
          <p:nvPr>
            <p:ph idx="3" type="title"/>
          </p:nvPr>
        </p:nvSpPr>
        <p:spPr>
          <a:xfrm flipH="1">
            <a:off x="1801450" y="3348346"/>
            <a:ext cx="862200" cy="8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78" name="Google Shape;878;p40"/>
          <p:cNvSpPr txBox="1"/>
          <p:nvPr>
            <p:ph idx="4" type="subTitle"/>
          </p:nvPr>
        </p:nvSpPr>
        <p:spPr>
          <a:xfrm>
            <a:off x="2739850" y="3553546"/>
            <a:ext cx="2244300" cy="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879" name="Google Shape;879;p40"/>
          <p:cNvSpPr txBox="1"/>
          <p:nvPr>
            <p:ph idx="5" type="subTitle"/>
          </p:nvPr>
        </p:nvSpPr>
        <p:spPr>
          <a:xfrm>
            <a:off x="2739850" y="3089284"/>
            <a:ext cx="2244300" cy="4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groups</a:t>
            </a:r>
            <a:endParaRPr/>
          </a:p>
        </p:txBody>
      </p:sp>
      <p:sp>
        <p:nvSpPr>
          <p:cNvPr id="880" name="Google Shape;880;p40"/>
          <p:cNvSpPr txBox="1"/>
          <p:nvPr>
            <p:ph idx="6" type="title"/>
          </p:nvPr>
        </p:nvSpPr>
        <p:spPr>
          <a:xfrm flipH="1">
            <a:off x="5226650" y="1700025"/>
            <a:ext cx="862200" cy="8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81" name="Google Shape;881;p40"/>
          <p:cNvSpPr txBox="1"/>
          <p:nvPr>
            <p:ph idx="7" type="subTitle"/>
          </p:nvPr>
        </p:nvSpPr>
        <p:spPr>
          <a:xfrm>
            <a:off x="6165052" y="1903425"/>
            <a:ext cx="22443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882" name="Google Shape;882;p40"/>
          <p:cNvSpPr txBox="1"/>
          <p:nvPr>
            <p:ph idx="8" type="title"/>
          </p:nvPr>
        </p:nvSpPr>
        <p:spPr>
          <a:xfrm flipH="1">
            <a:off x="5226650" y="3348346"/>
            <a:ext cx="862200" cy="8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83" name="Google Shape;883;p40"/>
          <p:cNvSpPr txBox="1"/>
          <p:nvPr>
            <p:ph idx="9" type="subTitle"/>
          </p:nvPr>
        </p:nvSpPr>
        <p:spPr>
          <a:xfrm>
            <a:off x="6165055" y="3553546"/>
            <a:ext cx="2244300" cy="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884" name="Google Shape;884;p40"/>
          <p:cNvSpPr txBox="1"/>
          <p:nvPr>
            <p:ph idx="13" type="subTitle"/>
          </p:nvPr>
        </p:nvSpPr>
        <p:spPr>
          <a:xfrm>
            <a:off x="6165045" y="3086297"/>
            <a:ext cx="2244300" cy="4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Division</a:t>
            </a:r>
            <a:endParaRPr/>
          </a:p>
        </p:txBody>
      </p:sp>
      <p:sp>
        <p:nvSpPr>
          <p:cNvPr id="885" name="Google Shape;885;p40"/>
          <p:cNvSpPr txBox="1"/>
          <p:nvPr>
            <p:ph idx="14" type="subTitle"/>
          </p:nvPr>
        </p:nvSpPr>
        <p:spPr>
          <a:xfrm>
            <a:off x="6165045" y="1439312"/>
            <a:ext cx="2244300" cy="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886" name="Google Shape;886;p40"/>
          <p:cNvSpPr/>
          <p:nvPr/>
        </p:nvSpPr>
        <p:spPr>
          <a:xfrm rot="-1869146">
            <a:off x="1495307" y="1643075"/>
            <a:ext cx="3821" cy="7642"/>
          </a:xfrm>
          <a:custGeom>
            <a:rect b="b" l="l" r="r" t="t"/>
            <a:pathLst>
              <a:path extrusionOk="0" h="58" w="29">
                <a:moveTo>
                  <a:pt x="0" y="0"/>
                </a:moveTo>
                <a:lnTo>
                  <a:pt x="12" y="57"/>
                </a:lnTo>
                <a:lnTo>
                  <a:pt x="29" y="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latin typeface="Sacramento"/>
              <a:ea typeface="Sacramento"/>
              <a:cs typeface="Sacramento"/>
              <a:sym typeface="Sacramento"/>
            </a:endParaRPr>
          </a:p>
        </p:txBody>
      </p:sp>
      <p:grpSp>
        <p:nvGrpSpPr>
          <p:cNvPr id="887" name="Google Shape;887;p40"/>
          <p:cNvGrpSpPr/>
          <p:nvPr/>
        </p:nvGrpSpPr>
        <p:grpSpPr>
          <a:xfrm>
            <a:off x="356310" y="1850650"/>
            <a:ext cx="1335115" cy="3010935"/>
            <a:chOff x="356310" y="1850650"/>
            <a:chExt cx="1335115" cy="3010935"/>
          </a:xfrm>
        </p:grpSpPr>
        <p:sp>
          <p:nvSpPr>
            <p:cNvPr id="888" name="Google Shape;888;p40"/>
            <p:cNvSpPr/>
            <p:nvPr/>
          </p:nvSpPr>
          <p:spPr>
            <a:xfrm flipH="1">
              <a:off x="799670" y="2473312"/>
              <a:ext cx="817917" cy="432128"/>
            </a:xfrm>
            <a:custGeom>
              <a:rect b="b" l="l" r="r" t="t"/>
              <a:pathLst>
                <a:path extrusionOk="0" h="10025" w="18975">
                  <a:moveTo>
                    <a:pt x="878" y="1"/>
                  </a:moveTo>
                  <a:cubicBezTo>
                    <a:pt x="423" y="1"/>
                    <a:pt x="1" y="571"/>
                    <a:pt x="385" y="1023"/>
                  </a:cubicBezTo>
                  <a:lnTo>
                    <a:pt x="7285" y="9685"/>
                  </a:lnTo>
                  <a:cubicBezTo>
                    <a:pt x="7449" y="9904"/>
                    <a:pt x="7711" y="10024"/>
                    <a:pt x="8005" y="10024"/>
                  </a:cubicBezTo>
                  <a:cubicBezTo>
                    <a:pt x="8038" y="10024"/>
                    <a:pt x="8072" y="10023"/>
                    <a:pt x="8106" y="10020"/>
                  </a:cubicBezTo>
                  <a:lnTo>
                    <a:pt x="8166" y="10020"/>
                  </a:lnTo>
                  <a:lnTo>
                    <a:pt x="17164" y="9169"/>
                  </a:lnTo>
                  <a:lnTo>
                    <a:pt x="17285" y="9169"/>
                  </a:lnTo>
                  <a:cubicBezTo>
                    <a:pt x="18974" y="8854"/>
                    <a:pt x="18641" y="6435"/>
                    <a:pt x="17097" y="6435"/>
                  </a:cubicBezTo>
                  <a:cubicBezTo>
                    <a:pt x="17002" y="6435"/>
                    <a:pt x="16903" y="6444"/>
                    <a:pt x="16799" y="6463"/>
                  </a:cubicBezTo>
                  <a:lnTo>
                    <a:pt x="8390" y="7956"/>
                  </a:lnTo>
                  <a:lnTo>
                    <a:pt x="8390" y="7956"/>
                  </a:lnTo>
                  <a:lnTo>
                    <a:pt x="1327" y="232"/>
                  </a:lnTo>
                  <a:cubicBezTo>
                    <a:pt x="1195" y="69"/>
                    <a:pt x="1034" y="1"/>
                    <a:pt x="8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flipH="1">
              <a:off x="1535471" y="2415510"/>
              <a:ext cx="125823" cy="110823"/>
            </a:xfrm>
            <a:custGeom>
              <a:rect b="b" l="l" r="r" t="t"/>
              <a:pathLst>
                <a:path extrusionOk="0" h="2571" w="2919">
                  <a:moveTo>
                    <a:pt x="1730" y="0"/>
                  </a:moveTo>
                  <a:cubicBezTo>
                    <a:pt x="1703" y="0"/>
                    <a:pt x="1673" y="8"/>
                    <a:pt x="1642" y="23"/>
                  </a:cubicBezTo>
                  <a:lnTo>
                    <a:pt x="730" y="540"/>
                  </a:lnTo>
                  <a:cubicBezTo>
                    <a:pt x="700" y="570"/>
                    <a:pt x="700" y="601"/>
                    <a:pt x="670" y="631"/>
                  </a:cubicBezTo>
                  <a:lnTo>
                    <a:pt x="31" y="1725"/>
                  </a:lnTo>
                  <a:cubicBezTo>
                    <a:pt x="1" y="1786"/>
                    <a:pt x="1" y="1877"/>
                    <a:pt x="31" y="1938"/>
                  </a:cubicBezTo>
                  <a:lnTo>
                    <a:pt x="335" y="2272"/>
                  </a:lnTo>
                  <a:cubicBezTo>
                    <a:pt x="501" y="2471"/>
                    <a:pt x="748" y="2571"/>
                    <a:pt x="1003" y="2571"/>
                  </a:cubicBezTo>
                  <a:cubicBezTo>
                    <a:pt x="1215" y="2571"/>
                    <a:pt x="1432" y="2502"/>
                    <a:pt x="1612" y="2364"/>
                  </a:cubicBezTo>
                  <a:lnTo>
                    <a:pt x="2493" y="1604"/>
                  </a:lnTo>
                  <a:cubicBezTo>
                    <a:pt x="2858" y="1269"/>
                    <a:pt x="2919" y="692"/>
                    <a:pt x="2585" y="327"/>
                  </a:cubicBezTo>
                  <a:lnTo>
                    <a:pt x="2493" y="206"/>
                  </a:lnTo>
                  <a:cubicBezTo>
                    <a:pt x="2463" y="175"/>
                    <a:pt x="2433" y="175"/>
                    <a:pt x="2402" y="175"/>
                  </a:cubicBezTo>
                  <a:lnTo>
                    <a:pt x="1794" y="23"/>
                  </a:lnTo>
                  <a:cubicBezTo>
                    <a:pt x="1779" y="8"/>
                    <a:pt x="1756" y="0"/>
                    <a:pt x="17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flipH="1">
              <a:off x="1582629" y="2380380"/>
              <a:ext cx="55088" cy="56942"/>
            </a:xfrm>
            <a:custGeom>
              <a:rect b="b" l="l" r="r" t="t"/>
              <a:pathLst>
                <a:path extrusionOk="0" h="1321" w="1278">
                  <a:moveTo>
                    <a:pt x="350" y="1"/>
                  </a:moveTo>
                  <a:cubicBezTo>
                    <a:pt x="277" y="1"/>
                    <a:pt x="206" y="25"/>
                    <a:pt x="153" y="78"/>
                  </a:cubicBezTo>
                  <a:cubicBezTo>
                    <a:pt x="1" y="200"/>
                    <a:pt x="1" y="413"/>
                    <a:pt x="92" y="534"/>
                  </a:cubicBezTo>
                  <a:lnTo>
                    <a:pt x="670" y="1203"/>
                  </a:lnTo>
                  <a:cubicBezTo>
                    <a:pt x="734" y="1283"/>
                    <a:pt x="823" y="1321"/>
                    <a:pt x="916" y="1321"/>
                  </a:cubicBezTo>
                  <a:cubicBezTo>
                    <a:pt x="999" y="1321"/>
                    <a:pt x="1084" y="1291"/>
                    <a:pt x="1156" y="1233"/>
                  </a:cubicBezTo>
                  <a:cubicBezTo>
                    <a:pt x="1278" y="1112"/>
                    <a:pt x="1278" y="929"/>
                    <a:pt x="1186" y="777"/>
                  </a:cubicBezTo>
                  <a:lnTo>
                    <a:pt x="609" y="109"/>
                  </a:lnTo>
                  <a:cubicBezTo>
                    <a:pt x="541" y="40"/>
                    <a:pt x="444" y="1"/>
                    <a:pt x="3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flipH="1">
              <a:off x="1599655" y="2402234"/>
              <a:ext cx="57674" cy="56942"/>
            </a:xfrm>
            <a:custGeom>
              <a:rect b="b" l="l" r="r" t="t"/>
              <a:pathLst>
                <a:path extrusionOk="0" h="1321" w="1338">
                  <a:moveTo>
                    <a:pt x="396" y="0"/>
                  </a:moveTo>
                  <a:cubicBezTo>
                    <a:pt x="318" y="0"/>
                    <a:pt x="240" y="31"/>
                    <a:pt x="182" y="88"/>
                  </a:cubicBezTo>
                  <a:cubicBezTo>
                    <a:pt x="30" y="179"/>
                    <a:pt x="0" y="392"/>
                    <a:pt x="122" y="544"/>
                  </a:cubicBezTo>
                  <a:lnTo>
                    <a:pt x="699" y="1213"/>
                  </a:lnTo>
                  <a:cubicBezTo>
                    <a:pt x="767" y="1281"/>
                    <a:pt x="864" y="1320"/>
                    <a:pt x="958" y="1320"/>
                  </a:cubicBezTo>
                  <a:cubicBezTo>
                    <a:pt x="1031" y="1320"/>
                    <a:pt x="1102" y="1296"/>
                    <a:pt x="1155" y="1243"/>
                  </a:cubicBezTo>
                  <a:cubicBezTo>
                    <a:pt x="1307" y="1121"/>
                    <a:pt x="1337" y="909"/>
                    <a:pt x="1216" y="757"/>
                  </a:cubicBezTo>
                  <a:lnTo>
                    <a:pt x="638" y="118"/>
                  </a:lnTo>
                  <a:cubicBezTo>
                    <a:pt x="574" y="38"/>
                    <a:pt x="485" y="0"/>
                    <a:pt x="3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flipH="1">
              <a:off x="1619310" y="2424950"/>
              <a:ext cx="55088" cy="56511"/>
            </a:xfrm>
            <a:custGeom>
              <a:rect b="b" l="l" r="r" t="t"/>
              <a:pathLst>
                <a:path extrusionOk="0" h="1311" w="1278">
                  <a:moveTo>
                    <a:pt x="350" y="0"/>
                  </a:moveTo>
                  <a:cubicBezTo>
                    <a:pt x="277" y="0"/>
                    <a:pt x="206" y="24"/>
                    <a:pt x="153" y="78"/>
                  </a:cubicBezTo>
                  <a:cubicBezTo>
                    <a:pt x="1" y="199"/>
                    <a:pt x="1" y="412"/>
                    <a:pt x="122" y="534"/>
                  </a:cubicBezTo>
                  <a:lnTo>
                    <a:pt x="700" y="1202"/>
                  </a:lnTo>
                  <a:cubicBezTo>
                    <a:pt x="768" y="1271"/>
                    <a:pt x="856" y="1310"/>
                    <a:pt x="946" y="1310"/>
                  </a:cubicBezTo>
                  <a:cubicBezTo>
                    <a:pt x="1017" y="1310"/>
                    <a:pt x="1089" y="1286"/>
                    <a:pt x="1156" y="1233"/>
                  </a:cubicBezTo>
                  <a:cubicBezTo>
                    <a:pt x="1278" y="1111"/>
                    <a:pt x="1278" y="898"/>
                    <a:pt x="1186" y="777"/>
                  </a:cubicBezTo>
                  <a:lnTo>
                    <a:pt x="609" y="108"/>
                  </a:lnTo>
                  <a:cubicBezTo>
                    <a:pt x="541" y="40"/>
                    <a:pt x="444" y="0"/>
                    <a:pt x="3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p:nvPr/>
          </p:nvSpPr>
          <p:spPr>
            <a:xfrm flipH="1">
              <a:off x="1636337" y="2446760"/>
              <a:ext cx="55088" cy="56424"/>
            </a:xfrm>
            <a:custGeom>
              <a:rect b="b" l="l" r="r" t="t"/>
              <a:pathLst>
                <a:path extrusionOk="0" h="1309" w="1278">
                  <a:moveTo>
                    <a:pt x="359" y="1"/>
                  </a:moveTo>
                  <a:cubicBezTo>
                    <a:pt x="279" y="1"/>
                    <a:pt x="194" y="31"/>
                    <a:pt x="122" y="88"/>
                  </a:cubicBezTo>
                  <a:cubicBezTo>
                    <a:pt x="1" y="210"/>
                    <a:pt x="1" y="392"/>
                    <a:pt x="122" y="544"/>
                  </a:cubicBezTo>
                  <a:lnTo>
                    <a:pt x="669" y="1213"/>
                  </a:lnTo>
                  <a:cubicBezTo>
                    <a:pt x="735" y="1278"/>
                    <a:pt x="826" y="1308"/>
                    <a:pt x="915" y="1308"/>
                  </a:cubicBezTo>
                  <a:cubicBezTo>
                    <a:pt x="993" y="1308"/>
                    <a:pt x="1069" y="1286"/>
                    <a:pt x="1125" y="1243"/>
                  </a:cubicBezTo>
                  <a:cubicBezTo>
                    <a:pt x="1277" y="1122"/>
                    <a:pt x="1277" y="909"/>
                    <a:pt x="1156" y="788"/>
                  </a:cubicBezTo>
                  <a:lnTo>
                    <a:pt x="578" y="119"/>
                  </a:lnTo>
                  <a:cubicBezTo>
                    <a:pt x="530" y="39"/>
                    <a:pt x="448" y="1"/>
                    <a:pt x="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flipH="1">
              <a:off x="1552499" y="2400768"/>
              <a:ext cx="70778" cy="44571"/>
            </a:xfrm>
            <a:custGeom>
              <a:rect b="b" l="l" r="r" t="t"/>
              <a:pathLst>
                <a:path extrusionOk="0" h="1034" w="1642">
                  <a:moveTo>
                    <a:pt x="973" y="0"/>
                  </a:moveTo>
                  <a:lnTo>
                    <a:pt x="274" y="31"/>
                  </a:lnTo>
                  <a:cubicBezTo>
                    <a:pt x="122" y="31"/>
                    <a:pt x="0" y="152"/>
                    <a:pt x="0" y="304"/>
                  </a:cubicBezTo>
                  <a:cubicBezTo>
                    <a:pt x="0" y="456"/>
                    <a:pt x="122" y="578"/>
                    <a:pt x="274" y="608"/>
                  </a:cubicBezTo>
                  <a:lnTo>
                    <a:pt x="760" y="639"/>
                  </a:lnTo>
                  <a:lnTo>
                    <a:pt x="1186" y="1034"/>
                  </a:lnTo>
                  <a:lnTo>
                    <a:pt x="1642" y="578"/>
                  </a:lnTo>
                  <a:lnTo>
                    <a:pt x="1216" y="122"/>
                  </a:lnTo>
                  <a:cubicBezTo>
                    <a:pt x="1155" y="31"/>
                    <a:pt x="1064" y="0"/>
                    <a:pt x="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flipH="1">
              <a:off x="805673" y="2732152"/>
              <a:ext cx="159920" cy="163885"/>
            </a:xfrm>
            <a:custGeom>
              <a:rect b="b" l="l" r="r" t="t"/>
              <a:pathLst>
                <a:path extrusionOk="0" h="3802" w="3710">
                  <a:moveTo>
                    <a:pt x="1743" y="1"/>
                  </a:moveTo>
                  <a:cubicBezTo>
                    <a:pt x="1630" y="1"/>
                    <a:pt x="1515" y="11"/>
                    <a:pt x="1399" y="33"/>
                  </a:cubicBezTo>
                  <a:lnTo>
                    <a:pt x="1" y="337"/>
                  </a:lnTo>
                  <a:lnTo>
                    <a:pt x="670" y="3802"/>
                  </a:lnTo>
                  <a:lnTo>
                    <a:pt x="2098" y="3528"/>
                  </a:lnTo>
                  <a:cubicBezTo>
                    <a:pt x="3071" y="3346"/>
                    <a:pt x="3709" y="2404"/>
                    <a:pt x="3496" y="1431"/>
                  </a:cubicBezTo>
                  <a:cubicBezTo>
                    <a:pt x="3309" y="574"/>
                    <a:pt x="2579" y="1"/>
                    <a:pt x="1743" y="1"/>
                  </a:cubicBezTo>
                  <a:close/>
                </a:path>
              </a:pathLst>
            </a:custGeom>
            <a:solidFill>
              <a:srgbClr val="F7BB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0"/>
            <p:cNvSpPr/>
            <p:nvPr/>
          </p:nvSpPr>
          <p:spPr>
            <a:xfrm flipH="1">
              <a:off x="855452" y="3188193"/>
              <a:ext cx="534631" cy="1557858"/>
            </a:xfrm>
            <a:custGeom>
              <a:rect b="b" l="l" r="r" t="t"/>
              <a:pathLst>
                <a:path extrusionOk="0" h="36141" w="12403">
                  <a:moveTo>
                    <a:pt x="8603" y="0"/>
                  </a:moveTo>
                  <a:lnTo>
                    <a:pt x="1855" y="17934"/>
                  </a:lnTo>
                  <a:cubicBezTo>
                    <a:pt x="1825" y="18025"/>
                    <a:pt x="1794" y="18146"/>
                    <a:pt x="1764" y="18237"/>
                  </a:cubicBezTo>
                  <a:lnTo>
                    <a:pt x="1" y="36140"/>
                  </a:lnTo>
                  <a:lnTo>
                    <a:pt x="1612" y="36140"/>
                  </a:lnTo>
                  <a:lnTo>
                    <a:pt x="5442" y="19210"/>
                  </a:lnTo>
                  <a:lnTo>
                    <a:pt x="11946" y="7721"/>
                  </a:lnTo>
                  <a:lnTo>
                    <a:pt x="12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0"/>
            <p:cNvSpPr/>
            <p:nvPr/>
          </p:nvSpPr>
          <p:spPr>
            <a:xfrm flipH="1">
              <a:off x="423116" y="3172461"/>
              <a:ext cx="563425" cy="1505442"/>
            </a:xfrm>
            <a:custGeom>
              <a:rect b="b" l="l" r="r" t="t"/>
              <a:pathLst>
                <a:path extrusionOk="0" h="34925" w="13071">
                  <a:moveTo>
                    <a:pt x="6110" y="0"/>
                  </a:moveTo>
                  <a:lnTo>
                    <a:pt x="791" y="1368"/>
                  </a:lnTo>
                  <a:lnTo>
                    <a:pt x="31" y="16566"/>
                  </a:lnTo>
                  <a:cubicBezTo>
                    <a:pt x="1" y="17447"/>
                    <a:pt x="274" y="18299"/>
                    <a:pt x="791" y="18998"/>
                  </a:cubicBezTo>
                  <a:lnTo>
                    <a:pt x="11946" y="34925"/>
                  </a:lnTo>
                  <a:lnTo>
                    <a:pt x="13071" y="34074"/>
                  </a:lnTo>
                  <a:cubicBezTo>
                    <a:pt x="13071" y="34074"/>
                    <a:pt x="10396" y="27508"/>
                    <a:pt x="8572" y="23527"/>
                  </a:cubicBezTo>
                  <a:cubicBezTo>
                    <a:pt x="7417" y="21004"/>
                    <a:pt x="5837" y="18694"/>
                    <a:pt x="3952" y="16688"/>
                  </a:cubicBezTo>
                  <a:lnTo>
                    <a:pt x="6505" y="7387"/>
                  </a:lnTo>
                  <a:cubicBezTo>
                    <a:pt x="7174" y="4955"/>
                    <a:pt x="7052" y="2371"/>
                    <a:pt x="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0"/>
            <p:cNvSpPr/>
            <p:nvPr/>
          </p:nvSpPr>
          <p:spPr>
            <a:xfrm flipH="1">
              <a:off x="691701" y="3289057"/>
              <a:ext cx="404885" cy="231948"/>
            </a:xfrm>
            <a:custGeom>
              <a:rect b="b" l="l" r="r" t="t"/>
              <a:pathLst>
                <a:path extrusionOk="0" h="5381" w="9393">
                  <a:moveTo>
                    <a:pt x="882" y="1"/>
                  </a:moveTo>
                  <a:lnTo>
                    <a:pt x="0" y="2402"/>
                  </a:lnTo>
                  <a:lnTo>
                    <a:pt x="5137" y="5381"/>
                  </a:lnTo>
                  <a:lnTo>
                    <a:pt x="9393" y="61"/>
                  </a:lnTo>
                  <a:lnTo>
                    <a:pt x="882" y="1"/>
                  </a:lnTo>
                  <a:close/>
                </a:path>
              </a:pathLst>
            </a:custGeom>
            <a:solidFill>
              <a:srgbClr val="21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0"/>
            <p:cNvSpPr/>
            <p:nvPr/>
          </p:nvSpPr>
          <p:spPr>
            <a:xfrm flipH="1">
              <a:off x="1308783" y="4735500"/>
              <a:ext cx="297468" cy="123194"/>
            </a:xfrm>
            <a:custGeom>
              <a:rect b="b" l="l" r="r" t="t"/>
              <a:pathLst>
                <a:path extrusionOk="0" h="2858" w="6901">
                  <a:moveTo>
                    <a:pt x="4590" y="0"/>
                  </a:moveTo>
                  <a:cubicBezTo>
                    <a:pt x="3861" y="1581"/>
                    <a:pt x="2311" y="1794"/>
                    <a:pt x="1156" y="1824"/>
                  </a:cubicBezTo>
                  <a:cubicBezTo>
                    <a:pt x="0" y="1885"/>
                    <a:pt x="122" y="2857"/>
                    <a:pt x="122" y="2857"/>
                  </a:cubicBezTo>
                  <a:lnTo>
                    <a:pt x="6900" y="2857"/>
                  </a:lnTo>
                  <a:lnTo>
                    <a:pt x="69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0"/>
            <p:cNvSpPr/>
            <p:nvPr/>
          </p:nvSpPr>
          <p:spPr>
            <a:xfrm flipH="1">
              <a:off x="969468" y="2364087"/>
              <a:ext cx="225396" cy="213585"/>
            </a:xfrm>
            <a:custGeom>
              <a:rect b="b" l="l" r="r" t="t"/>
              <a:pathLst>
                <a:path extrusionOk="0" h="4955" w="5229">
                  <a:moveTo>
                    <a:pt x="2098" y="0"/>
                  </a:moveTo>
                  <a:lnTo>
                    <a:pt x="2098" y="0"/>
                  </a:lnTo>
                  <a:cubicBezTo>
                    <a:pt x="2402" y="578"/>
                    <a:pt x="2068" y="1277"/>
                    <a:pt x="1429" y="1459"/>
                  </a:cubicBezTo>
                  <a:cubicBezTo>
                    <a:pt x="274" y="1915"/>
                    <a:pt x="426" y="2584"/>
                    <a:pt x="548" y="3101"/>
                  </a:cubicBezTo>
                  <a:cubicBezTo>
                    <a:pt x="639" y="3374"/>
                    <a:pt x="548" y="3678"/>
                    <a:pt x="305" y="3861"/>
                  </a:cubicBezTo>
                  <a:cubicBezTo>
                    <a:pt x="92" y="4013"/>
                    <a:pt x="1" y="4286"/>
                    <a:pt x="1" y="4560"/>
                  </a:cubicBezTo>
                  <a:cubicBezTo>
                    <a:pt x="62" y="4955"/>
                    <a:pt x="609" y="4955"/>
                    <a:pt x="609" y="4955"/>
                  </a:cubicBezTo>
                  <a:lnTo>
                    <a:pt x="3587" y="4955"/>
                  </a:lnTo>
                  <a:lnTo>
                    <a:pt x="5229" y="183"/>
                  </a:lnTo>
                  <a:lnTo>
                    <a:pt x="20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0"/>
            <p:cNvSpPr/>
            <p:nvPr/>
          </p:nvSpPr>
          <p:spPr>
            <a:xfrm flipH="1">
              <a:off x="1061154" y="2411243"/>
              <a:ext cx="41984" cy="90434"/>
            </a:xfrm>
            <a:custGeom>
              <a:rect b="b" l="l" r="r" t="t"/>
              <a:pathLst>
                <a:path extrusionOk="0" h="2098" w="974">
                  <a:moveTo>
                    <a:pt x="456" y="61"/>
                  </a:moveTo>
                  <a:cubicBezTo>
                    <a:pt x="548" y="61"/>
                    <a:pt x="639" y="153"/>
                    <a:pt x="730" y="335"/>
                  </a:cubicBezTo>
                  <a:cubicBezTo>
                    <a:pt x="821" y="548"/>
                    <a:pt x="852" y="791"/>
                    <a:pt x="882" y="1004"/>
                  </a:cubicBezTo>
                  <a:cubicBezTo>
                    <a:pt x="912" y="1581"/>
                    <a:pt x="760" y="2007"/>
                    <a:pt x="517" y="2007"/>
                  </a:cubicBezTo>
                  <a:cubicBezTo>
                    <a:pt x="304" y="2007"/>
                    <a:pt x="122" y="1612"/>
                    <a:pt x="92" y="1034"/>
                  </a:cubicBezTo>
                  <a:cubicBezTo>
                    <a:pt x="92" y="821"/>
                    <a:pt x="92" y="578"/>
                    <a:pt x="183" y="335"/>
                  </a:cubicBezTo>
                  <a:cubicBezTo>
                    <a:pt x="244" y="153"/>
                    <a:pt x="335" y="61"/>
                    <a:pt x="456" y="61"/>
                  </a:cubicBezTo>
                  <a:close/>
                  <a:moveTo>
                    <a:pt x="426" y="1"/>
                  </a:moveTo>
                  <a:cubicBezTo>
                    <a:pt x="304" y="1"/>
                    <a:pt x="183" y="122"/>
                    <a:pt x="122" y="335"/>
                  </a:cubicBezTo>
                  <a:cubicBezTo>
                    <a:pt x="31" y="578"/>
                    <a:pt x="0" y="821"/>
                    <a:pt x="31" y="1064"/>
                  </a:cubicBezTo>
                  <a:cubicBezTo>
                    <a:pt x="61" y="1642"/>
                    <a:pt x="244" y="2067"/>
                    <a:pt x="517" y="2098"/>
                  </a:cubicBezTo>
                  <a:cubicBezTo>
                    <a:pt x="791" y="2067"/>
                    <a:pt x="973" y="1642"/>
                    <a:pt x="943" y="1034"/>
                  </a:cubicBezTo>
                  <a:cubicBezTo>
                    <a:pt x="912" y="791"/>
                    <a:pt x="882" y="548"/>
                    <a:pt x="791" y="305"/>
                  </a:cubicBezTo>
                  <a:cubicBezTo>
                    <a:pt x="700" y="122"/>
                    <a:pt x="578" y="1"/>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0"/>
            <p:cNvSpPr/>
            <p:nvPr/>
          </p:nvSpPr>
          <p:spPr>
            <a:xfrm flipH="1">
              <a:off x="855451" y="2488525"/>
              <a:ext cx="127174" cy="185502"/>
            </a:xfrm>
            <a:custGeom>
              <a:rect b="b" l="l" r="r" t="t"/>
              <a:pathLst>
                <a:path extrusionOk="0" h="3892" w="2950">
                  <a:moveTo>
                    <a:pt x="2311" y="1"/>
                  </a:moveTo>
                  <a:lnTo>
                    <a:pt x="1" y="1794"/>
                  </a:lnTo>
                  <a:lnTo>
                    <a:pt x="518" y="3892"/>
                  </a:lnTo>
                  <a:lnTo>
                    <a:pt x="2949" y="3800"/>
                  </a:lnTo>
                  <a:lnTo>
                    <a:pt x="23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0"/>
            <p:cNvSpPr/>
            <p:nvPr/>
          </p:nvSpPr>
          <p:spPr>
            <a:xfrm flipH="1">
              <a:off x="827956" y="2306241"/>
              <a:ext cx="286993" cy="289795"/>
            </a:xfrm>
            <a:custGeom>
              <a:rect b="b" l="l" r="r" t="t"/>
              <a:pathLst>
                <a:path extrusionOk="0" h="6723" w="6658">
                  <a:moveTo>
                    <a:pt x="3198" y="1"/>
                  </a:moveTo>
                  <a:cubicBezTo>
                    <a:pt x="2597" y="1"/>
                    <a:pt x="1916" y="224"/>
                    <a:pt x="1277" y="886"/>
                  </a:cubicBezTo>
                  <a:cubicBezTo>
                    <a:pt x="426" y="1768"/>
                    <a:pt x="609" y="3440"/>
                    <a:pt x="609" y="3440"/>
                  </a:cubicBezTo>
                  <a:cubicBezTo>
                    <a:pt x="609" y="3561"/>
                    <a:pt x="578" y="3683"/>
                    <a:pt x="487" y="3774"/>
                  </a:cubicBezTo>
                  <a:lnTo>
                    <a:pt x="62" y="4199"/>
                  </a:lnTo>
                  <a:cubicBezTo>
                    <a:pt x="1" y="4260"/>
                    <a:pt x="1" y="4321"/>
                    <a:pt x="62" y="4382"/>
                  </a:cubicBezTo>
                  <a:lnTo>
                    <a:pt x="396" y="4686"/>
                  </a:lnTo>
                  <a:lnTo>
                    <a:pt x="396" y="4807"/>
                  </a:lnTo>
                  <a:lnTo>
                    <a:pt x="183" y="5020"/>
                  </a:lnTo>
                  <a:lnTo>
                    <a:pt x="548" y="5324"/>
                  </a:lnTo>
                  <a:lnTo>
                    <a:pt x="548" y="5385"/>
                  </a:lnTo>
                  <a:lnTo>
                    <a:pt x="335" y="5628"/>
                  </a:lnTo>
                  <a:lnTo>
                    <a:pt x="518" y="5810"/>
                  </a:lnTo>
                  <a:lnTo>
                    <a:pt x="518" y="6358"/>
                  </a:lnTo>
                  <a:cubicBezTo>
                    <a:pt x="518" y="6540"/>
                    <a:pt x="670" y="6722"/>
                    <a:pt x="882" y="6722"/>
                  </a:cubicBezTo>
                  <a:lnTo>
                    <a:pt x="4895" y="6631"/>
                  </a:lnTo>
                  <a:lnTo>
                    <a:pt x="5138" y="5750"/>
                  </a:lnTo>
                  <a:cubicBezTo>
                    <a:pt x="6658" y="4595"/>
                    <a:pt x="5472" y="2041"/>
                    <a:pt x="4955" y="795"/>
                  </a:cubicBezTo>
                  <a:cubicBezTo>
                    <a:pt x="4845" y="520"/>
                    <a:pt x="4114" y="1"/>
                    <a:pt x="31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flipH="1">
              <a:off x="1087362" y="2522106"/>
              <a:ext cx="24958" cy="16251"/>
            </a:xfrm>
            <a:custGeom>
              <a:rect b="b" l="l" r="r" t="t"/>
              <a:pathLst>
                <a:path extrusionOk="0" h="377" w="579">
                  <a:moveTo>
                    <a:pt x="128" y="0"/>
                  </a:moveTo>
                  <a:cubicBezTo>
                    <a:pt x="104" y="0"/>
                    <a:pt x="92" y="12"/>
                    <a:pt x="92" y="12"/>
                  </a:cubicBezTo>
                  <a:cubicBezTo>
                    <a:pt x="92" y="12"/>
                    <a:pt x="1" y="73"/>
                    <a:pt x="153" y="225"/>
                  </a:cubicBezTo>
                  <a:cubicBezTo>
                    <a:pt x="274" y="286"/>
                    <a:pt x="426" y="347"/>
                    <a:pt x="578" y="377"/>
                  </a:cubicBezTo>
                  <a:cubicBezTo>
                    <a:pt x="487" y="286"/>
                    <a:pt x="365" y="195"/>
                    <a:pt x="274" y="103"/>
                  </a:cubicBezTo>
                  <a:cubicBezTo>
                    <a:pt x="207" y="19"/>
                    <a:pt x="158" y="0"/>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flipH="1">
              <a:off x="1087362" y="2537150"/>
              <a:ext cx="17070" cy="14871"/>
            </a:xfrm>
            <a:custGeom>
              <a:rect b="b" l="l" r="r" t="t"/>
              <a:pathLst>
                <a:path extrusionOk="0" h="345" w="396">
                  <a:moveTo>
                    <a:pt x="250" y="1"/>
                  </a:moveTo>
                  <a:cubicBezTo>
                    <a:pt x="163" y="1"/>
                    <a:pt x="63" y="35"/>
                    <a:pt x="30" y="180"/>
                  </a:cubicBezTo>
                  <a:cubicBezTo>
                    <a:pt x="0" y="301"/>
                    <a:pt x="61" y="332"/>
                    <a:pt x="91" y="332"/>
                  </a:cubicBezTo>
                  <a:cubicBezTo>
                    <a:pt x="100" y="341"/>
                    <a:pt x="109" y="344"/>
                    <a:pt x="118" y="344"/>
                  </a:cubicBezTo>
                  <a:cubicBezTo>
                    <a:pt x="139" y="344"/>
                    <a:pt x="161" y="323"/>
                    <a:pt x="182" y="301"/>
                  </a:cubicBezTo>
                  <a:cubicBezTo>
                    <a:pt x="213" y="180"/>
                    <a:pt x="304" y="89"/>
                    <a:pt x="395" y="28"/>
                  </a:cubicBezTo>
                  <a:cubicBezTo>
                    <a:pt x="395" y="28"/>
                    <a:pt x="328" y="1"/>
                    <a:pt x="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flipH="1">
              <a:off x="1037576" y="2409734"/>
              <a:ext cx="41984" cy="89357"/>
            </a:xfrm>
            <a:custGeom>
              <a:rect b="b" l="l" r="r" t="t"/>
              <a:pathLst>
                <a:path extrusionOk="0" h="2073" w="974">
                  <a:moveTo>
                    <a:pt x="456" y="66"/>
                  </a:moveTo>
                  <a:cubicBezTo>
                    <a:pt x="548" y="66"/>
                    <a:pt x="669" y="157"/>
                    <a:pt x="730" y="340"/>
                  </a:cubicBezTo>
                  <a:cubicBezTo>
                    <a:pt x="821" y="552"/>
                    <a:pt x="882" y="795"/>
                    <a:pt x="882" y="1039"/>
                  </a:cubicBezTo>
                  <a:cubicBezTo>
                    <a:pt x="882" y="1251"/>
                    <a:pt x="852" y="1495"/>
                    <a:pt x="791" y="1738"/>
                  </a:cubicBezTo>
                  <a:cubicBezTo>
                    <a:pt x="730" y="1920"/>
                    <a:pt x="639" y="2011"/>
                    <a:pt x="517" y="2011"/>
                  </a:cubicBezTo>
                  <a:cubicBezTo>
                    <a:pt x="305" y="2011"/>
                    <a:pt x="122" y="1616"/>
                    <a:pt x="92" y="1069"/>
                  </a:cubicBezTo>
                  <a:cubicBezTo>
                    <a:pt x="92" y="826"/>
                    <a:pt x="122" y="583"/>
                    <a:pt x="183" y="340"/>
                  </a:cubicBezTo>
                  <a:cubicBezTo>
                    <a:pt x="244" y="157"/>
                    <a:pt x="335" y="66"/>
                    <a:pt x="456" y="66"/>
                  </a:cubicBezTo>
                  <a:close/>
                  <a:moveTo>
                    <a:pt x="494" y="1"/>
                  </a:moveTo>
                  <a:cubicBezTo>
                    <a:pt x="481" y="1"/>
                    <a:pt x="469" y="2"/>
                    <a:pt x="456" y="5"/>
                  </a:cubicBezTo>
                  <a:cubicBezTo>
                    <a:pt x="305" y="5"/>
                    <a:pt x="183" y="127"/>
                    <a:pt x="122" y="340"/>
                  </a:cubicBezTo>
                  <a:cubicBezTo>
                    <a:pt x="31" y="552"/>
                    <a:pt x="1" y="826"/>
                    <a:pt x="31" y="1069"/>
                  </a:cubicBezTo>
                  <a:cubicBezTo>
                    <a:pt x="61" y="1647"/>
                    <a:pt x="274" y="2072"/>
                    <a:pt x="548" y="2072"/>
                  </a:cubicBezTo>
                  <a:cubicBezTo>
                    <a:pt x="669" y="2072"/>
                    <a:pt x="791" y="1950"/>
                    <a:pt x="852" y="1738"/>
                  </a:cubicBezTo>
                  <a:cubicBezTo>
                    <a:pt x="943" y="1525"/>
                    <a:pt x="973" y="1282"/>
                    <a:pt x="943" y="1008"/>
                  </a:cubicBezTo>
                  <a:cubicBezTo>
                    <a:pt x="943" y="765"/>
                    <a:pt x="882" y="522"/>
                    <a:pt x="791" y="309"/>
                  </a:cubicBezTo>
                  <a:cubicBezTo>
                    <a:pt x="709" y="118"/>
                    <a:pt x="603" y="1"/>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0"/>
            <p:cNvSpPr/>
            <p:nvPr/>
          </p:nvSpPr>
          <p:spPr>
            <a:xfrm flipH="1">
              <a:off x="1075595" y="2453054"/>
              <a:ext cx="17070" cy="4095"/>
            </a:xfrm>
            <a:custGeom>
              <a:rect b="b" l="l" r="r" t="t"/>
              <a:pathLst>
                <a:path extrusionOk="0" h="95" w="396">
                  <a:moveTo>
                    <a:pt x="233" y="0"/>
                  </a:moveTo>
                  <a:cubicBezTo>
                    <a:pt x="151" y="0"/>
                    <a:pt x="76" y="26"/>
                    <a:pt x="1" y="64"/>
                  </a:cubicBezTo>
                  <a:cubicBezTo>
                    <a:pt x="1" y="64"/>
                    <a:pt x="1" y="94"/>
                    <a:pt x="1" y="94"/>
                  </a:cubicBezTo>
                  <a:cubicBezTo>
                    <a:pt x="61" y="79"/>
                    <a:pt x="122" y="72"/>
                    <a:pt x="179" y="72"/>
                  </a:cubicBezTo>
                  <a:cubicBezTo>
                    <a:pt x="236" y="72"/>
                    <a:pt x="289" y="79"/>
                    <a:pt x="335" y="94"/>
                  </a:cubicBezTo>
                  <a:lnTo>
                    <a:pt x="396" y="94"/>
                  </a:lnTo>
                  <a:cubicBezTo>
                    <a:pt x="396" y="64"/>
                    <a:pt x="396" y="34"/>
                    <a:pt x="396" y="34"/>
                  </a:cubicBezTo>
                  <a:cubicBezTo>
                    <a:pt x="338" y="10"/>
                    <a:pt x="284"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0"/>
            <p:cNvSpPr/>
            <p:nvPr/>
          </p:nvSpPr>
          <p:spPr>
            <a:xfrm flipH="1">
              <a:off x="930159" y="2450554"/>
              <a:ext cx="111383" cy="5259"/>
            </a:xfrm>
            <a:custGeom>
              <a:rect b="b" l="l" r="r" t="t"/>
              <a:pathLst>
                <a:path extrusionOk="0" h="122" w="2584">
                  <a:moveTo>
                    <a:pt x="2553" y="0"/>
                  </a:moveTo>
                  <a:lnTo>
                    <a:pt x="30" y="31"/>
                  </a:lnTo>
                  <a:cubicBezTo>
                    <a:pt x="30" y="31"/>
                    <a:pt x="0" y="31"/>
                    <a:pt x="0" y="61"/>
                  </a:cubicBezTo>
                  <a:cubicBezTo>
                    <a:pt x="0" y="92"/>
                    <a:pt x="0" y="122"/>
                    <a:pt x="30" y="122"/>
                  </a:cubicBezTo>
                  <a:lnTo>
                    <a:pt x="2553" y="61"/>
                  </a:lnTo>
                  <a:cubicBezTo>
                    <a:pt x="2584" y="61"/>
                    <a:pt x="2584" y="0"/>
                    <a:pt x="2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0"/>
            <p:cNvSpPr/>
            <p:nvPr/>
          </p:nvSpPr>
          <p:spPr>
            <a:xfrm flipH="1">
              <a:off x="660233" y="2248051"/>
              <a:ext cx="513639" cy="330960"/>
            </a:xfrm>
            <a:custGeom>
              <a:rect b="b" l="l" r="r" t="t"/>
              <a:pathLst>
                <a:path extrusionOk="0" h="7678" w="11916">
                  <a:moveTo>
                    <a:pt x="4885" y="1"/>
                  </a:moveTo>
                  <a:cubicBezTo>
                    <a:pt x="4509" y="1"/>
                    <a:pt x="4255" y="18"/>
                    <a:pt x="4255" y="18"/>
                  </a:cubicBezTo>
                  <a:cubicBezTo>
                    <a:pt x="0" y="291"/>
                    <a:pt x="486" y="3695"/>
                    <a:pt x="486" y="3695"/>
                  </a:cubicBezTo>
                  <a:lnTo>
                    <a:pt x="5289" y="3817"/>
                  </a:lnTo>
                  <a:cubicBezTo>
                    <a:pt x="5927" y="4820"/>
                    <a:pt x="5684" y="7677"/>
                    <a:pt x="5684" y="7677"/>
                  </a:cubicBezTo>
                  <a:lnTo>
                    <a:pt x="11338" y="7677"/>
                  </a:lnTo>
                  <a:cubicBezTo>
                    <a:pt x="11915" y="6796"/>
                    <a:pt x="11824" y="6309"/>
                    <a:pt x="10912" y="5580"/>
                  </a:cubicBezTo>
                  <a:cubicBezTo>
                    <a:pt x="10000" y="4850"/>
                    <a:pt x="10912" y="4577"/>
                    <a:pt x="10730" y="3574"/>
                  </a:cubicBezTo>
                  <a:cubicBezTo>
                    <a:pt x="10547" y="2540"/>
                    <a:pt x="10000" y="2328"/>
                    <a:pt x="9271" y="1963"/>
                  </a:cubicBezTo>
                  <a:cubicBezTo>
                    <a:pt x="8572" y="1598"/>
                    <a:pt x="8632" y="1051"/>
                    <a:pt x="7569" y="473"/>
                  </a:cubicBezTo>
                  <a:cubicBezTo>
                    <a:pt x="6880" y="68"/>
                    <a:pt x="5637" y="1"/>
                    <a:pt x="48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0"/>
            <p:cNvSpPr/>
            <p:nvPr/>
          </p:nvSpPr>
          <p:spPr>
            <a:xfrm flipH="1">
              <a:off x="860719" y="2434562"/>
              <a:ext cx="79701" cy="69442"/>
            </a:xfrm>
            <a:custGeom>
              <a:rect b="b" l="l" r="r" t="t"/>
              <a:pathLst>
                <a:path extrusionOk="0" h="1611" w="1849">
                  <a:moveTo>
                    <a:pt x="927" y="0"/>
                  </a:moveTo>
                  <a:cubicBezTo>
                    <a:pt x="437" y="0"/>
                    <a:pt x="1" y="476"/>
                    <a:pt x="146" y="1010"/>
                  </a:cubicBezTo>
                  <a:cubicBezTo>
                    <a:pt x="252" y="1396"/>
                    <a:pt x="601" y="1610"/>
                    <a:pt x="948" y="1610"/>
                  </a:cubicBezTo>
                  <a:cubicBezTo>
                    <a:pt x="1200" y="1610"/>
                    <a:pt x="1452" y="1496"/>
                    <a:pt x="1605" y="1253"/>
                  </a:cubicBezTo>
                  <a:cubicBezTo>
                    <a:pt x="1849" y="858"/>
                    <a:pt x="1727" y="311"/>
                    <a:pt x="1302" y="98"/>
                  </a:cubicBezTo>
                  <a:cubicBezTo>
                    <a:pt x="1179" y="30"/>
                    <a:pt x="1051" y="0"/>
                    <a:pt x="9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0"/>
            <p:cNvSpPr/>
            <p:nvPr/>
          </p:nvSpPr>
          <p:spPr>
            <a:xfrm flipH="1">
              <a:off x="660234" y="2652324"/>
              <a:ext cx="461267" cy="673473"/>
            </a:xfrm>
            <a:custGeom>
              <a:rect b="b" l="l" r="r" t="t"/>
              <a:pathLst>
                <a:path extrusionOk="0" h="15624" w="10701">
                  <a:moveTo>
                    <a:pt x="6202" y="0"/>
                  </a:moveTo>
                  <a:lnTo>
                    <a:pt x="3740" y="92"/>
                  </a:lnTo>
                  <a:lnTo>
                    <a:pt x="1764" y="4317"/>
                  </a:lnTo>
                  <a:cubicBezTo>
                    <a:pt x="1521" y="4894"/>
                    <a:pt x="1490" y="5532"/>
                    <a:pt x="1703" y="6110"/>
                  </a:cubicBezTo>
                  <a:lnTo>
                    <a:pt x="1916" y="6718"/>
                  </a:lnTo>
                  <a:lnTo>
                    <a:pt x="1" y="15624"/>
                  </a:lnTo>
                  <a:lnTo>
                    <a:pt x="10700" y="15624"/>
                  </a:lnTo>
                  <a:cubicBezTo>
                    <a:pt x="10700" y="15624"/>
                    <a:pt x="8694" y="3313"/>
                    <a:pt x="6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0"/>
            <p:cNvSpPr/>
            <p:nvPr/>
          </p:nvSpPr>
          <p:spPr>
            <a:xfrm flipH="1">
              <a:off x="356310" y="4607093"/>
              <a:ext cx="260742" cy="254492"/>
            </a:xfrm>
            <a:custGeom>
              <a:rect b="b" l="l" r="r" t="t"/>
              <a:pathLst>
                <a:path extrusionOk="0" h="5904" w="6049">
                  <a:moveTo>
                    <a:pt x="4438" y="1"/>
                  </a:moveTo>
                  <a:lnTo>
                    <a:pt x="2888" y="1308"/>
                  </a:lnTo>
                  <a:cubicBezTo>
                    <a:pt x="2888" y="1308"/>
                    <a:pt x="2584" y="3952"/>
                    <a:pt x="1338" y="4651"/>
                  </a:cubicBezTo>
                  <a:cubicBezTo>
                    <a:pt x="1338" y="4651"/>
                    <a:pt x="122" y="4925"/>
                    <a:pt x="31" y="5624"/>
                  </a:cubicBezTo>
                  <a:cubicBezTo>
                    <a:pt x="0" y="5776"/>
                    <a:pt x="122" y="5897"/>
                    <a:pt x="243" y="5897"/>
                  </a:cubicBezTo>
                  <a:lnTo>
                    <a:pt x="1642" y="5897"/>
                  </a:lnTo>
                  <a:cubicBezTo>
                    <a:pt x="1673" y="5901"/>
                    <a:pt x="1705" y="5903"/>
                    <a:pt x="1737" y="5903"/>
                  </a:cubicBezTo>
                  <a:cubicBezTo>
                    <a:pt x="1955" y="5903"/>
                    <a:pt x="2190" y="5817"/>
                    <a:pt x="2402" y="5685"/>
                  </a:cubicBezTo>
                  <a:lnTo>
                    <a:pt x="5836" y="3466"/>
                  </a:lnTo>
                  <a:cubicBezTo>
                    <a:pt x="6019" y="3374"/>
                    <a:pt x="6049" y="3162"/>
                    <a:pt x="5988" y="2979"/>
                  </a:cubicBezTo>
                  <a:lnTo>
                    <a:pt x="44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0"/>
            <p:cNvSpPr/>
            <p:nvPr/>
          </p:nvSpPr>
          <p:spPr>
            <a:xfrm flipH="1">
              <a:off x="855459" y="2652324"/>
              <a:ext cx="120608" cy="39441"/>
            </a:xfrm>
            <a:custGeom>
              <a:rect b="b" l="l" r="r" t="t"/>
              <a:pathLst>
                <a:path extrusionOk="0" h="915" w="2798">
                  <a:moveTo>
                    <a:pt x="2797" y="0"/>
                  </a:moveTo>
                  <a:lnTo>
                    <a:pt x="366" y="92"/>
                  </a:lnTo>
                  <a:lnTo>
                    <a:pt x="1" y="912"/>
                  </a:lnTo>
                  <a:cubicBezTo>
                    <a:pt x="65" y="914"/>
                    <a:pt x="128" y="915"/>
                    <a:pt x="190" y="915"/>
                  </a:cubicBezTo>
                  <a:cubicBezTo>
                    <a:pt x="2168" y="915"/>
                    <a:pt x="2797" y="0"/>
                    <a:pt x="27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0"/>
            <p:cNvSpPr/>
            <p:nvPr/>
          </p:nvSpPr>
          <p:spPr>
            <a:xfrm flipH="1">
              <a:off x="924902" y="2592064"/>
              <a:ext cx="51166" cy="24915"/>
            </a:xfrm>
            <a:custGeom>
              <a:rect b="b" l="l" r="r" t="t"/>
              <a:pathLst>
                <a:path extrusionOk="0" h="578" w="1187">
                  <a:moveTo>
                    <a:pt x="1186" y="0"/>
                  </a:moveTo>
                  <a:lnTo>
                    <a:pt x="1" y="31"/>
                  </a:lnTo>
                  <a:lnTo>
                    <a:pt x="153" y="578"/>
                  </a:lnTo>
                  <a:lnTo>
                    <a:pt x="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0"/>
            <p:cNvSpPr/>
            <p:nvPr/>
          </p:nvSpPr>
          <p:spPr>
            <a:xfrm flipH="1">
              <a:off x="816144" y="2734652"/>
              <a:ext cx="360875" cy="912619"/>
            </a:xfrm>
            <a:custGeom>
              <a:rect b="b" l="l" r="r" t="t"/>
              <a:pathLst>
                <a:path extrusionOk="0" h="21172" w="8372">
                  <a:moveTo>
                    <a:pt x="6760" y="0"/>
                  </a:moveTo>
                  <a:cubicBezTo>
                    <a:pt x="6029" y="0"/>
                    <a:pt x="5294" y="526"/>
                    <a:pt x="5392" y="1495"/>
                  </a:cubicBezTo>
                  <a:lnTo>
                    <a:pt x="6337" y="10703"/>
                  </a:lnTo>
                  <a:lnTo>
                    <a:pt x="6337" y="10703"/>
                  </a:lnTo>
                  <a:lnTo>
                    <a:pt x="347" y="20188"/>
                  </a:lnTo>
                  <a:cubicBezTo>
                    <a:pt x="0" y="20664"/>
                    <a:pt x="425" y="21171"/>
                    <a:pt x="862" y="21171"/>
                  </a:cubicBezTo>
                  <a:cubicBezTo>
                    <a:pt x="1039" y="21171"/>
                    <a:pt x="1218" y="21088"/>
                    <a:pt x="1350" y="20887"/>
                  </a:cubicBezTo>
                  <a:lnTo>
                    <a:pt x="8189" y="11495"/>
                  </a:lnTo>
                  <a:cubicBezTo>
                    <a:pt x="8310" y="11343"/>
                    <a:pt x="8371" y="11130"/>
                    <a:pt x="8371" y="10948"/>
                  </a:cubicBezTo>
                  <a:lnTo>
                    <a:pt x="8371" y="10856"/>
                  </a:lnTo>
                  <a:lnTo>
                    <a:pt x="8098" y="1312"/>
                  </a:lnTo>
                  <a:cubicBezTo>
                    <a:pt x="8098" y="1282"/>
                    <a:pt x="8098" y="1221"/>
                    <a:pt x="8098" y="1191"/>
                  </a:cubicBezTo>
                  <a:cubicBezTo>
                    <a:pt x="8000" y="380"/>
                    <a:pt x="7382" y="0"/>
                    <a:pt x="67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0"/>
            <p:cNvSpPr/>
            <p:nvPr/>
          </p:nvSpPr>
          <p:spPr>
            <a:xfrm flipH="1">
              <a:off x="1101799" y="3588415"/>
              <a:ext cx="150695" cy="150092"/>
            </a:xfrm>
            <a:custGeom>
              <a:rect b="b" l="l" r="r" t="t"/>
              <a:pathLst>
                <a:path extrusionOk="0" h="3482" w="3496">
                  <a:moveTo>
                    <a:pt x="1685" y="1"/>
                  </a:moveTo>
                  <a:cubicBezTo>
                    <a:pt x="1463" y="1"/>
                    <a:pt x="1239" y="85"/>
                    <a:pt x="1064" y="259"/>
                  </a:cubicBezTo>
                  <a:lnTo>
                    <a:pt x="973" y="320"/>
                  </a:lnTo>
                  <a:lnTo>
                    <a:pt x="547" y="776"/>
                  </a:lnTo>
                  <a:cubicBezTo>
                    <a:pt x="456" y="837"/>
                    <a:pt x="426" y="928"/>
                    <a:pt x="456" y="1019"/>
                  </a:cubicBezTo>
                  <a:lnTo>
                    <a:pt x="487" y="1414"/>
                  </a:lnTo>
                  <a:lnTo>
                    <a:pt x="122" y="1749"/>
                  </a:lnTo>
                  <a:cubicBezTo>
                    <a:pt x="0" y="1870"/>
                    <a:pt x="0" y="2083"/>
                    <a:pt x="122" y="2205"/>
                  </a:cubicBezTo>
                  <a:cubicBezTo>
                    <a:pt x="183" y="2265"/>
                    <a:pt x="266" y="2296"/>
                    <a:pt x="350" y="2296"/>
                  </a:cubicBezTo>
                  <a:cubicBezTo>
                    <a:pt x="433" y="2296"/>
                    <a:pt x="517" y="2265"/>
                    <a:pt x="578" y="2205"/>
                  </a:cubicBezTo>
                  <a:lnTo>
                    <a:pt x="669" y="2144"/>
                  </a:lnTo>
                  <a:lnTo>
                    <a:pt x="669" y="2144"/>
                  </a:lnTo>
                  <a:cubicBezTo>
                    <a:pt x="391" y="2375"/>
                    <a:pt x="607" y="2713"/>
                    <a:pt x="860" y="2713"/>
                  </a:cubicBezTo>
                  <a:cubicBezTo>
                    <a:pt x="939" y="2713"/>
                    <a:pt x="1022" y="2680"/>
                    <a:pt x="1095" y="2600"/>
                  </a:cubicBezTo>
                  <a:lnTo>
                    <a:pt x="1155" y="2539"/>
                  </a:lnTo>
                  <a:lnTo>
                    <a:pt x="1155" y="2539"/>
                  </a:lnTo>
                  <a:cubicBezTo>
                    <a:pt x="1034" y="2691"/>
                    <a:pt x="1034" y="2873"/>
                    <a:pt x="1155" y="3025"/>
                  </a:cubicBezTo>
                  <a:cubicBezTo>
                    <a:pt x="1231" y="3086"/>
                    <a:pt x="1315" y="3117"/>
                    <a:pt x="1399" y="3117"/>
                  </a:cubicBezTo>
                  <a:cubicBezTo>
                    <a:pt x="1481" y="3117"/>
                    <a:pt x="1564" y="3087"/>
                    <a:pt x="1639" y="3027"/>
                  </a:cubicBezTo>
                  <a:lnTo>
                    <a:pt x="1639" y="3027"/>
                  </a:lnTo>
                  <a:cubicBezTo>
                    <a:pt x="1587" y="3146"/>
                    <a:pt x="1608" y="3296"/>
                    <a:pt x="1702" y="3390"/>
                  </a:cubicBezTo>
                  <a:cubicBezTo>
                    <a:pt x="1778" y="3451"/>
                    <a:pt x="1862" y="3481"/>
                    <a:pt x="1946" y="3481"/>
                  </a:cubicBezTo>
                  <a:cubicBezTo>
                    <a:pt x="2029" y="3481"/>
                    <a:pt x="2113" y="3451"/>
                    <a:pt x="2189" y="3390"/>
                  </a:cubicBezTo>
                  <a:lnTo>
                    <a:pt x="2797" y="2782"/>
                  </a:lnTo>
                  <a:lnTo>
                    <a:pt x="2949" y="2661"/>
                  </a:lnTo>
                  <a:lnTo>
                    <a:pt x="3131" y="2417"/>
                  </a:lnTo>
                  <a:cubicBezTo>
                    <a:pt x="3496" y="2053"/>
                    <a:pt x="3496" y="1475"/>
                    <a:pt x="3161" y="1141"/>
                  </a:cubicBezTo>
                  <a:lnTo>
                    <a:pt x="2341" y="290"/>
                  </a:lnTo>
                  <a:cubicBezTo>
                    <a:pt x="2167" y="100"/>
                    <a:pt x="1927" y="1"/>
                    <a:pt x="16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0"/>
            <p:cNvSpPr/>
            <p:nvPr/>
          </p:nvSpPr>
          <p:spPr>
            <a:xfrm flipH="1">
              <a:off x="805673" y="2726678"/>
              <a:ext cx="159920" cy="151040"/>
            </a:xfrm>
            <a:custGeom>
              <a:rect b="b" l="l" r="r" t="t"/>
              <a:pathLst>
                <a:path extrusionOk="0" h="3504" w="3710">
                  <a:moveTo>
                    <a:pt x="1892" y="0"/>
                  </a:moveTo>
                  <a:cubicBezTo>
                    <a:pt x="1840" y="0"/>
                    <a:pt x="1787" y="3"/>
                    <a:pt x="1734" y="8"/>
                  </a:cubicBezTo>
                  <a:cubicBezTo>
                    <a:pt x="730" y="69"/>
                    <a:pt x="1" y="920"/>
                    <a:pt x="62" y="1892"/>
                  </a:cubicBezTo>
                  <a:lnTo>
                    <a:pt x="183" y="3503"/>
                  </a:lnTo>
                  <a:lnTo>
                    <a:pt x="3709" y="3260"/>
                  </a:lnTo>
                  <a:lnTo>
                    <a:pt x="3618" y="1649"/>
                  </a:lnTo>
                  <a:cubicBezTo>
                    <a:pt x="3561" y="730"/>
                    <a:pt x="2797" y="0"/>
                    <a:pt x="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0"/>
            <p:cNvSpPr/>
            <p:nvPr/>
          </p:nvSpPr>
          <p:spPr>
            <a:xfrm>
              <a:off x="910059" y="2037768"/>
              <a:ext cx="7281" cy="50436"/>
            </a:xfrm>
            <a:custGeom>
              <a:rect b="b" l="l" r="r" t="t"/>
              <a:pathLst>
                <a:path extrusionOk="0" fill="none" h="852" w="123">
                  <a:moveTo>
                    <a:pt x="1" y="1"/>
                  </a:moveTo>
                  <a:lnTo>
                    <a:pt x="122" y="852"/>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0"/>
            <p:cNvSpPr/>
            <p:nvPr/>
          </p:nvSpPr>
          <p:spPr>
            <a:xfrm>
              <a:off x="884900" y="1850650"/>
              <a:ext cx="17996" cy="129643"/>
            </a:xfrm>
            <a:custGeom>
              <a:rect b="b" l="l" r="r" t="t"/>
              <a:pathLst>
                <a:path extrusionOk="0" fill="none" h="2190" w="304">
                  <a:moveTo>
                    <a:pt x="0" y="1"/>
                  </a:moveTo>
                  <a:cubicBezTo>
                    <a:pt x="61" y="457"/>
                    <a:pt x="243" y="1703"/>
                    <a:pt x="304" y="2189"/>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0"/>
            <p:cNvSpPr/>
            <p:nvPr/>
          </p:nvSpPr>
          <p:spPr>
            <a:xfrm>
              <a:off x="1118783" y="2080981"/>
              <a:ext cx="23442" cy="46825"/>
            </a:xfrm>
            <a:custGeom>
              <a:rect b="b" l="l" r="r" t="t"/>
              <a:pathLst>
                <a:path extrusionOk="0" fill="none" h="791" w="396">
                  <a:moveTo>
                    <a:pt x="396" y="0"/>
                  </a:moveTo>
                  <a:lnTo>
                    <a:pt x="0" y="791"/>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0"/>
            <p:cNvSpPr/>
            <p:nvPr/>
          </p:nvSpPr>
          <p:spPr>
            <a:xfrm>
              <a:off x="1172770" y="1920857"/>
              <a:ext cx="48601" cy="98978"/>
            </a:xfrm>
            <a:custGeom>
              <a:rect b="b" l="l" r="r" t="t"/>
              <a:pathLst>
                <a:path extrusionOk="0" fill="none" h="1672" w="821">
                  <a:moveTo>
                    <a:pt x="821" y="0"/>
                  </a:moveTo>
                  <a:cubicBezTo>
                    <a:pt x="699" y="274"/>
                    <a:pt x="152" y="1368"/>
                    <a:pt x="0"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0"/>
            <p:cNvSpPr/>
            <p:nvPr/>
          </p:nvSpPr>
          <p:spPr>
            <a:xfrm>
              <a:off x="724716" y="2176346"/>
              <a:ext cx="28888" cy="36051"/>
            </a:xfrm>
            <a:custGeom>
              <a:rect b="b" l="l" r="r" t="t"/>
              <a:pathLst>
                <a:path extrusionOk="0" fill="none" h="609" w="488">
                  <a:moveTo>
                    <a:pt x="1" y="0"/>
                  </a:moveTo>
                  <a:lnTo>
                    <a:pt x="487" y="608"/>
                  </a:ln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0"/>
            <p:cNvSpPr/>
            <p:nvPr/>
          </p:nvSpPr>
          <p:spPr>
            <a:xfrm>
              <a:off x="611356" y="2026995"/>
              <a:ext cx="73878" cy="99037"/>
            </a:xfrm>
            <a:custGeom>
              <a:rect b="b" l="l" r="r" t="t"/>
              <a:pathLst>
                <a:path extrusionOk="0" fill="none" h="1673" w="1248">
                  <a:moveTo>
                    <a:pt x="1" y="0"/>
                  </a:moveTo>
                  <a:cubicBezTo>
                    <a:pt x="305" y="396"/>
                    <a:pt x="943" y="1277"/>
                    <a:pt x="1247" y="1672"/>
                  </a:cubicBezTo>
                </a:path>
              </a:pathLst>
            </a:custGeom>
            <a:noFill/>
            <a:ln cap="rnd"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67"/>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Definition of concepts</a:t>
            </a:r>
            <a:endParaRPr/>
          </a:p>
        </p:txBody>
      </p:sp>
      <p:sp>
        <p:nvSpPr>
          <p:cNvPr id="1918" name="Google Shape;1918;p67"/>
          <p:cNvSpPr txBox="1"/>
          <p:nvPr>
            <p:ph idx="1" type="subTitle"/>
          </p:nvPr>
        </p:nvSpPr>
        <p:spPr>
          <a:xfrm>
            <a:off x="5032688" y="3432499"/>
            <a:ext cx="2190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a:t>
            </a:r>
            <a:endParaRPr/>
          </a:p>
        </p:txBody>
      </p:sp>
      <p:sp>
        <p:nvSpPr>
          <p:cNvPr id="1919" name="Google Shape;1919;p67"/>
          <p:cNvSpPr txBox="1"/>
          <p:nvPr>
            <p:ph idx="2" type="subTitle"/>
          </p:nvPr>
        </p:nvSpPr>
        <p:spPr>
          <a:xfrm>
            <a:off x="5032700" y="2974900"/>
            <a:ext cx="2190000" cy="4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920" name="Google Shape;1920;p67"/>
          <p:cNvSpPr txBox="1"/>
          <p:nvPr>
            <p:ph idx="3" type="subTitle"/>
          </p:nvPr>
        </p:nvSpPr>
        <p:spPr>
          <a:xfrm>
            <a:off x="1921313" y="3432499"/>
            <a:ext cx="2190000" cy="7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921" name="Google Shape;1921;p67"/>
          <p:cNvSpPr txBox="1"/>
          <p:nvPr>
            <p:ph idx="4" type="subTitle"/>
          </p:nvPr>
        </p:nvSpPr>
        <p:spPr>
          <a:xfrm>
            <a:off x="1921325" y="2974900"/>
            <a:ext cx="2190000" cy="4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922" name="Google Shape;1922;p67"/>
          <p:cNvSpPr/>
          <p:nvPr/>
        </p:nvSpPr>
        <p:spPr>
          <a:xfrm>
            <a:off x="2391567" y="1633988"/>
            <a:ext cx="1249500" cy="12495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5502942" y="1633988"/>
            <a:ext cx="1249500" cy="12495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4" name="Google Shape;1924;p67"/>
          <p:cNvGrpSpPr/>
          <p:nvPr/>
        </p:nvGrpSpPr>
        <p:grpSpPr>
          <a:xfrm>
            <a:off x="2806676" y="2066931"/>
            <a:ext cx="419284" cy="419284"/>
            <a:chOff x="3050370" y="1644479"/>
            <a:chExt cx="481825" cy="481825"/>
          </a:xfrm>
        </p:grpSpPr>
        <p:sp>
          <p:nvSpPr>
            <p:cNvPr id="1925" name="Google Shape;1925;p67"/>
            <p:cNvSpPr/>
            <p:nvPr/>
          </p:nvSpPr>
          <p:spPr>
            <a:xfrm>
              <a:off x="3050370" y="1843054"/>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6" name="Google Shape;1926;p67"/>
            <p:cNvSpPr/>
            <p:nvPr/>
          </p:nvSpPr>
          <p:spPr>
            <a:xfrm>
              <a:off x="3050370" y="1644479"/>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27" name="Google Shape;1927;p67"/>
          <p:cNvSpPr/>
          <p:nvPr/>
        </p:nvSpPr>
        <p:spPr>
          <a:xfrm>
            <a:off x="5918075" y="2049098"/>
            <a:ext cx="419259" cy="419293"/>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68"/>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conflicts that changed the world</a:t>
            </a:r>
            <a:endParaRPr/>
          </a:p>
        </p:txBody>
      </p:sp>
      <p:graphicFrame>
        <p:nvGraphicFramePr>
          <p:cNvPr id="1933" name="Google Shape;1933;p68"/>
          <p:cNvGraphicFramePr/>
          <p:nvPr/>
        </p:nvGraphicFramePr>
        <p:xfrm>
          <a:off x="1005375" y="1389850"/>
          <a:ext cx="3000000" cy="3000000"/>
        </p:xfrm>
        <a:graphic>
          <a:graphicData uri="http://schemas.openxmlformats.org/drawingml/2006/table">
            <a:tbl>
              <a:tblPr>
                <a:noFill/>
                <a:tableStyleId>{369C4251-DE92-4E86-A08B-C71E90163943}</a:tableStyleId>
              </a:tblPr>
              <a:tblGrid>
                <a:gridCol w="915075"/>
                <a:gridCol w="2072725"/>
                <a:gridCol w="2072725"/>
                <a:gridCol w="2072725"/>
              </a:tblGrid>
              <a:tr h="702350">
                <a:tc>
                  <a:txBody>
                    <a:bodyPr/>
                    <a:lstStyle/>
                    <a:p>
                      <a:pPr indent="0" lvl="0" marL="0" rtl="0" algn="ctr">
                        <a:spcBef>
                          <a:spcPts val="0"/>
                        </a:spcBef>
                        <a:spcAft>
                          <a:spcPts val="0"/>
                        </a:spcAft>
                        <a:buNone/>
                      </a:pPr>
                      <a:r>
                        <a:rPr lang="en" sz="2500">
                          <a:solidFill>
                            <a:schemeClr val="dk1"/>
                          </a:solidFill>
                          <a:latin typeface="Chau Philomene One"/>
                          <a:ea typeface="Chau Philomene One"/>
                          <a:cs typeface="Chau Philomene One"/>
                          <a:sym typeface="Chau Philomene One"/>
                        </a:rPr>
                        <a:t>Year</a:t>
                      </a:r>
                      <a:endParaRPr sz="2500">
                        <a:solidFill>
                          <a:schemeClr val="dk1"/>
                        </a:solidFill>
                        <a:latin typeface="Chau Philomene One"/>
                        <a:ea typeface="Chau Philomene One"/>
                        <a:cs typeface="Chau Philomene One"/>
                        <a:sym typeface="Chau Philomene One"/>
                      </a:endParaRPr>
                    </a:p>
                  </a:txBody>
                  <a:tcPr marT="91425" marB="91425" marR="91425" marL="91425">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2500">
                          <a:solidFill>
                            <a:schemeClr val="dk1"/>
                          </a:solidFill>
                          <a:latin typeface="Chau Philomene One"/>
                          <a:ea typeface="Chau Philomene One"/>
                          <a:cs typeface="Chau Philomene One"/>
                          <a:sym typeface="Chau Philomene One"/>
                        </a:rPr>
                        <a:t>Mercury </a:t>
                      </a:r>
                      <a:endParaRPr sz="2500">
                        <a:solidFill>
                          <a:schemeClr val="dk1"/>
                        </a:solidFill>
                        <a:latin typeface="Chau Philomene One"/>
                        <a:ea typeface="Chau Philomene One"/>
                        <a:cs typeface="Chau Philomene One"/>
                        <a:sym typeface="Chau Philomene One"/>
                      </a:endParaRPr>
                    </a:p>
                  </a:txBody>
                  <a:tcPr marT="91425" marB="91425" marR="91425" marL="91425">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500">
                          <a:solidFill>
                            <a:schemeClr val="dk1"/>
                          </a:solidFill>
                          <a:latin typeface="Chau Philomene One"/>
                          <a:ea typeface="Chau Philomene One"/>
                          <a:cs typeface="Chau Philomene One"/>
                          <a:sym typeface="Chau Philomene One"/>
                        </a:rPr>
                        <a:t>Saturn</a:t>
                      </a:r>
                      <a:endParaRPr sz="2500">
                        <a:solidFill>
                          <a:schemeClr val="dk1"/>
                        </a:solidFill>
                        <a:latin typeface="Chau Philomene One"/>
                        <a:ea typeface="Chau Philomene One"/>
                        <a:cs typeface="Chau Philomene One"/>
                        <a:sym typeface="Chau Philomene One"/>
                      </a:endParaRPr>
                    </a:p>
                  </a:txBody>
                  <a:tcPr marT="91425" marB="91425" marR="91425" marL="91425">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2500">
                          <a:solidFill>
                            <a:schemeClr val="dk1"/>
                          </a:solidFill>
                          <a:latin typeface="Chau Philomene One"/>
                          <a:ea typeface="Chau Philomene One"/>
                          <a:cs typeface="Chau Philomene One"/>
                          <a:sym typeface="Chau Philomene One"/>
                        </a:rPr>
                        <a:t>Venus</a:t>
                      </a:r>
                      <a:endParaRPr sz="2500">
                        <a:solidFill>
                          <a:schemeClr val="dk1"/>
                        </a:solidFill>
                        <a:latin typeface="Chau Philomene One"/>
                        <a:ea typeface="Chau Philomene One"/>
                        <a:cs typeface="Chau Philomene One"/>
                        <a:sym typeface="Chau Philomene One"/>
                      </a:endParaRPr>
                    </a:p>
                  </a:txBody>
                  <a:tcPr marT="91425" marB="91425" marR="91425" marL="91425">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dk2"/>
                    </a:solidFill>
                  </a:tcPr>
                </a:tc>
              </a:tr>
              <a:tr h="702350">
                <a:tc>
                  <a:txBody>
                    <a:bodyPr/>
                    <a:lstStyle/>
                    <a:p>
                      <a:pPr indent="0" lvl="0" marL="0" rtl="0" algn="ctr">
                        <a:spcBef>
                          <a:spcPts val="0"/>
                        </a:spcBef>
                        <a:spcAft>
                          <a:spcPts val="0"/>
                        </a:spcAft>
                        <a:buNone/>
                      </a:pPr>
                      <a:r>
                        <a:rPr lang="en" sz="1800">
                          <a:solidFill>
                            <a:schemeClr val="dk1"/>
                          </a:solidFill>
                          <a:latin typeface="Didact Gothic"/>
                          <a:ea typeface="Didact Gothic"/>
                          <a:cs typeface="Didact Gothic"/>
                          <a:sym typeface="Didact Gothic"/>
                        </a:rPr>
                        <a:t>2021</a:t>
                      </a:r>
                      <a:endParaRPr sz="1800">
                        <a:solidFill>
                          <a:schemeClr val="dk1"/>
                        </a:solidFill>
                        <a:latin typeface="Didact Gothic"/>
                        <a:ea typeface="Didact Gothic"/>
                        <a:cs typeface="Didact Gothic"/>
                        <a:sym typeface="Didact Gothic"/>
                      </a:endParaRPr>
                    </a:p>
                  </a:txBody>
                  <a:tcPr marT="91425" marB="91425" marR="91425" marL="9142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the smallest planet in the Solar System</a:t>
                      </a:r>
                      <a:endParaRPr>
                        <a:solidFill>
                          <a:schemeClr val="dk1"/>
                        </a:solidFill>
                        <a:latin typeface="Didact Gothic"/>
                        <a:ea typeface="Didact Gothic"/>
                        <a:cs typeface="Didact Gothic"/>
                        <a:sym typeface="Didact Gothic"/>
                      </a:endParaRPr>
                    </a:p>
                  </a:txBody>
                  <a:tcPr marT="91425" marB="91425" marR="182875" marL="18287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Saturn is a gas giant and has rings</a:t>
                      </a:r>
                      <a:endParaRPr>
                        <a:solidFill>
                          <a:schemeClr val="dk1"/>
                        </a:solidFill>
                        <a:latin typeface="Didact Gothic"/>
                        <a:ea typeface="Didact Gothic"/>
                        <a:cs typeface="Didact Gothic"/>
                        <a:sym typeface="Didact Gothic"/>
                      </a:endParaRPr>
                    </a:p>
                  </a:txBody>
                  <a:tcPr marT="91425" marB="91425" marR="182875" marL="18287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a:txBody>
                  <a:tcPr marT="91425" marB="91425" marR="182875" marL="18287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dk2"/>
                    </a:solidFill>
                  </a:tcPr>
                </a:tc>
              </a:tr>
              <a:tr h="702350">
                <a:tc>
                  <a:txBody>
                    <a:bodyPr/>
                    <a:lstStyle/>
                    <a:p>
                      <a:pPr indent="0" lvl="0" marL="0" rtl="0" algn="ctr">
                        <a:spcBef>
                          <a:spcPts val="0"/>
                        </a:spcBef>
                        <a:spcAft>
                          <a:spcPts val="0"/>
                        </a:spcAft>
                        <a:buNone/>
                      </a:pPr>
                      <a:r>
                        <a:rPr lang="en" sz="1800">
                          <a:solidFill>
                            <a:schemeClr val="dk1"/>
                          </a:solidFill>
                          <a:latin typeface="Didact Gothic"/>
                          <a:ea typeface="Didact Gothic"/>
                          <a:cs typeface="Didact Gothic"/>
                          <a:sym typeface="Didact Gothic"/>
                        </a:rPr>
                        <a:t>2022</a:t>
                      </a:r>
                      <a:endParaRPr sz="1800">
                        <a:solidFill>
                          <a:schemeClr val="dk1"/>
                        </a:solidFill>
                        <a:latin typeface="Didact Gothic"/>
                        <a:ea typeface="Didact Gothic"/>
                        <a:cs typeface="Didact Gothic"/>
                        <a:sym typeface="Didact Gothic"/>
                      </a:endParaRPr>
                    </a:p>
                  </a:txBody>
                  <a:tcPr marT="91425" marB="91425" marR="91425" marL="9142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also the closest planet to the Sun</a:t>
                      </a:r>
                      <a:endParaRPr>
                        <a:solidFill>
                          <a:schemeClr val="dk1"/>
                        </a:solidFill>
                        <a:latin typeface="Didact Gothic"/>
                        <a:ea typeface="Didact Gothic"/>
                        <a:cs typeface="Didact Gothic"/>
                        <a:sym typeface="Didact Gothic"/>
                      </a:endParaRPr>
                    </a:p>
                  </a:txBody>
                  <a:tcPr marT="91425" marB="91425" marR="182875" marL="18287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Saturn is composed of hydrogen and helium</a:t>
                      </a:r>
                      <a:endParaRPr>
                        <a:solidFill>
                          <a:schemeClr val="dk1"/>
                        </a:solidFill>
                        <a:latin typeface="Didact Gothic"/>
                        <a:ea typeface="Didact Gothic"/>
                        <a:cs typeface="Didact Gothic"/>
                        <a:sym typeface="Didact Gothic"/>
                      </a:endParaRPr>
                    </a:p>
                  </a:txBody>
                  <a:tcPr marT="91425" marB="91425" marR="182875" marL="18287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This planet has very high temperatures</a:t>
                      </a:r>
                      <a:endParaRPr>
                        <a:solidFill>
                          <a:schemeClr val="dk1"/>
                        </a:solidFill>
                        <a:latin typeface="Didact Gothic"/>
                        <a:ea typeface="Didact Gothic"/>
                        <a:cs typeface="Didact Gothic"/>
                        <a:sym typeface="Didact Gothic"/>
                      </a:endParaRPr>
                    </a:p>
                  </a:txBody>
                  <a:tcPr marT="91425" marB="91425" marR="182875" marL="18287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dk2"/>
                    </a:solidFill>
                  </a:tcPr>
                </a:tc>
              </a:tr>
              <a:tr h="702350">
                <a:tc>
                  <a:txBody>
                    <a:bodyPr/>
                    <a:lstStyle/>
                    <a:p>
                      <a:pPr indent="0" lvl="0" marL="0" rtl="0" algn="ctr">
                        <a:spcBef>
                          <a:spcPts val="0"/>
                        </a:spcBef>
                        <a:spcAft>
                          <a:spcPts val="0"/>
                        </a:spcAft>
                        <a:buNone/>
                      </a:pPr>
                      <a:r>
                        <a:rPr lang="en" sz="1800">
                          <a:solidFill>
                            <a:schemeClr val="dk1"/>
                          </a:solidFill>
                          <a:latin typeface="Didact Gothic"/>
                          <a:ea typeface="Didact Gothic"/>
                          <a:cs typeface="Didact Gothic"/>
                          <a:sym typeface="Didact Gothic"/>
                        </a:rPr>
                        <a:t>2023</a:t>
                      </a:r>
                      <a:endParaRPr sz="1800">
                        <a:solidFill>
                          <a:schemeClr val="dk1"/>
                        </a:solidFill>
                        <a:latin typeface="Didact Gothic"/>
                        <a:ea typeface="Didact Gothic"/>
                        <a:cs typeface="Didact Gothic"/>
                        <a:sym typeface="Didact Gothic"/>
                      </a:endParaRPr>
                    </a:p>
                  </a:txBody>
                  <a:tcPr marT="91425" marB="91425" marR="91425" marL="9142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Mercury was named after a Roman god</a:t>
                      </a:r>
                      <a:endParaRPr>
                        <a:solidFill>
                          <a:schemeClr val="dk1"/>
                        </a:solidFill>
                        <a:latin typeface="Didact Gothic"/>
                        <a:ea typeface="Didact Gothic"/>
                        <a:cs typeface="Didact Gothic"/>
                        <a:sym typeface="Didact Gothic"/>
                      </a:endParaRPr>
                    </a:p>
                  </a:txBody>
                  <a:tcPr marT="91425" marB="91425" marR="182875" marL="18287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 was named after a god too!</a:t>
                      </a:r>
                      <a:endParaRPr>
                        <a:solidFill>
                          <a:schemeClr val="dk1"/>
                        </a:solidFill>
                        <a:latin typeface="Didact Gothic"/>
                        <a:ea typeface="Didact Gothic"/>
                        <a:cs typeface="Didact Gothic"/>
                        <a:sym typeface="Didact Gothic"/>
                      </a:endParaRPr>
                    </a:p>
                  </a:txBody>
                  <a:tcPr marT="91425" marB="91425" marR="182875" marL="18287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It’s between Mercury and Earth</a:t>
                      </a:r>
                      <a:endParaRPr>
                        <a:solidFill>
                          <a:schemeClr val="dk1"/>
                        </a:solidFill>
                        <a:latin typeface="Didact Gothic"/>
                        <a:ea typeface="Didact Gothic"/>
                        <a:cs typeface="Didact Gothic"/>
                        <a:sym typeface="Didact Gothic"/>
                      </a:endParaRPr>
                    </a:p>
                  </a:txBody>
                  <a:tcPr marT="91425" marB="91425" marR="182875" marL="182875" anchor="ctr">
                    <a:lnL cap="flat" cmpd="sng" w="19050">
                      <a:solidFill>
                        <a:srgbClr val="26333A">
                          <a:alpha val="0"/>
                        </a:srgbClr>
                      </a:solidFill>
                      <a:prstDash val="solid"/>
                      <a:round/>
                      <a:headEnd len="sm" w="sm" type="none"/>
                      <a:tailEnd len="sm" w="sm" type="none"/>
                    </a:lnL>
                    <a:lnR cap="flat" cmpd="sng" w="19050">
                      <a:solidFill>
                        <a:srgbClr val="26333A">
                          <a:alpha val="0"/>
                        </a:srgbClr>
                      </a:solidFill>
                      <a:prstDash val="solid"/>
                      <a:round/>
                      <a:headEnd len="sm" w="sm" type="none"/>
                      <a:tailEnd len="sm" w="sm" type="none"/>
                    </a:lnR>
                    <a:lnT cap="flat" cmpd="sng" w="19050">
                      <a:solidFill>
                        <a:srgbClr val="26333A">
                          <a:alpha val="0"/>
                        </a:srgbClr>
                      </a:solidFill>
                      <a:prstDash val="solid"/>
                      <a:round/>
                      <a:headEnd len="sm" w="sm" type="none"/>
                      <a:tailEnd len="sm" w="sm" type="none"/>
                    </a:lnT>
                    <a:lnB cap="flat" cmpd="sng" w="19050">
                      <a:solidFill>
                        <a:srgbClr val="26333A">
                          <a:alpha val="0"/>
                        </a:srgbClr>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69"/>
          <p:cNvSpPr txBox="1"/>
          <p:nvPr>
            <p:ph type="title"/>
          </p:nvPr>
        </p:nvSpPr>
        <p:spPr>
          <a:xfrm>
            <a:off x="4956975" y="1810800"/>
            <a:ext cx="3439200" cy="8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grpSp>
        <p:nvGrpSpPr>
          <p:cNvPr id="1939" name="Google Shape;1939;p69"/>
          <p:cNvGrpSpPr/>
          <p:nvPr/>
        </p:nvGrpSpPr>
        <p:grpSpPr>
          <a:xfrm>
            <a:off x="817965" y="1183852"/>
            <a:ext cx="3439196" cy="2775810"/>
            <a:chOff x="4572031" y="1415284"/>
            <a:chExt cx="2875341" cy="2319360"/>
          </a:xfrm>
        </p:grpSpPr>
        <p:sp>
          <p:nvSpPr>
            <p:cNvPr id="1940" name="Google Shape;1940;p69"/>
            <p:cNvSpPr/>
            <p:nvPr/>
          </p:nvSpPr>
          <p:spPr>
            <a:xfrm>
              <a:off x="5498917" y="3363519"/>
              <a:ext cx="1040944" cy="371125"/>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1" name="Google Shape;1941;p69"/>
            <p:cNvGrpSpPr/>
            <p:nvPr/>
          </p:nvGrpSpPr>
          <p:grpSpPr>
            <a:xfrm>
              <a:off x="4572031" y="1415284"/>
              <a:ext cx="2875341" cy="1993075"/>
              <a:chOff x="3665860" y="822037"/>
              <a:chExt cx="4758136" cy="3243937"/>
            </a:xfrm>
          </p:grpSpPr>
          <p:sp>
            <p:nvSpPr>
              <p:cNvPr id="1942" name="Google Shape;1942;p69"/>
              <p:cNvSpPr/>
              <p:nvPr/>
            </p:nvSpPr>
            <p:spPr>
              <a:xfrm>
                <a:off x="5947879" y="3778845"/>
                <a:ext cx="194076" cy="166189"/>
              </a:xfrm>
              <a:custGeom>
                <a:rect b="b" l="l" r="r" t="t"/>
                <a:pathLst>
                  <a:path extrusionOk="0" h="9100" w="10627">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3" name="Google Shape;1943;p69"/>
              <p:cNvGrpSpPr/>
              <p:nvPr/>
            </p:nvGrpSpPr>
            <p:grpSpPr>
              <a:xfrm>
                <a:off x="3665860" y="822037"/>
                <a:ext cx="4758136" cy="3243937"/>
                <a:chOff x="518725" y="252435"/>
                <a:chExt cx="6524250" cy="4448015"/>
              </a:xfrm>
            </p:grpSpPr>
            <p:sp>
              <p:nvSpPr>
                <p:cNvPr id="1944" name="Google Shape;1944;p69"/>
                <p:cNvSpPr/>
                <p:nvPr/>
              </p:nvSpPr>
              <p:spPr>
                <a:xfrm>
                  <a:off x="518725" y="4131625"/>
                  <a:ext cx="6524250" cy="568825"/>
                </a:xfrm>
                <a:custGeom>
                  <a:rect b="b" l="l" r="r" t="t"/>
                  <a:pathLst>
                    <a:path extrusionOk="0" h="22753" w="26097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9"/>
                <p:cNvSpPr/>
                <p:nvPr/>
              </p:nvSpPr>
              <p:spPr>
                <a:xfrm>
                  <a:off x="518725" y="252435"/>
                  <a:ext cx="6524250" cy="3893525"/>
                </a:xfrm>
                <a:custGeom>
                  <a:rect b="b" l="l" r="r" t="t"/>
                  <a:pathLst>
                    <a:path extrusionOk="0" h="155741" w="26097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1946" name="Google Shape;1946;p69"/>
          <p:cNvPicPr preferRelativeResize="0"/>
          <p:nvPr/>
        </p:nvPicPr>
        <p:blipFill rotWithShape="1">
          <a:blip r:embed="rId3">
            <a:alphaModFix/>
          </a:blip>
          <a:srcRect b="0" l="7052" r="7052" t="0"/>
          <a:stretch/>
        </p:blipFill>
        <p:spPr>
          <a:xfrm>
            <a:off x="946525" y="1315025"/>
            <a:ext cx="3181450" cy="2083350"/>
          </a:xfrm>
          <a:prstGeom prst="rect">
            <a:avLst/>
          </a:prstGeom>
          <a:noFill/>
          <a:ln>
            <a:noFill/>
          </a:ln>
        </p:spPr>
      </p:pic>
      <p:sp>
        <p:nvSpPr>
          <p:cNvPr id="1947" name="Google Shape;1947;p69"/>
          <p:cNvSpPr txBox="1"/>
          <p:nvPr>
            <p:ph idx="1" type="subTitle"/>
          </p:nvPr>
        </p:nvSpPr>
        <p:spPr>
          <a:xfrm>
            <a:off x="4956975" y="2607700"/>
            <a:ext cx="3115500" cy="12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70"/>
          <p:cNvSpPr txBox="1"/>
          <p:nvPr>
            <p:ph idx="1" type="subTitle"/>
          </p:nvPr>
        </p:nvSpPr>
        <p:spPr>
          <a:xfrm>
            <a:off x="758675" y="2617175"/>
            <a:ext cx="3115500" cy="117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delete this one, add yours and center it properly</a:t>
            </a:r>
            <a:endParaRPr/>
          </a:p>
        </p:txBody>
      </p:sp>
      <p:sp>
        <p:nvSpPr>
          <p:cNvPr id="1953" name="Google Shape;1953;p70"/>
          <p:cNvSpPr txBox="1"/>
          <p:nvPr>
            <p:ph type="title"/>
          </p:nvPr>
        </p:nvSpPr>
        <p:spPr>
          <a:xfrm>
            <a:off x="758675" y="1756975"/>
            <a:ext cx="3115500" cy="85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grpSp>
        <p:nvGrpSpPr>
          <p:cNvPr id="1954" name="Google Shape;1954;p70"/>
          <p:cNvGrpSpPr/>
          <p:nvPr/>
        </p:nvGrpSpPr>
        <p:grpSpPr>
          <a:xfrm>
            <a:off x="4300265" y="1246748"/>
            <a:ext cx="4091010" cy="2641877"/>
            <a:chOff x="4300265" y="1246748"/>
            <a:chExt cx="4091010" cy="2641877"/>
          </a:xfrm>
        </p:grpSpPr>
        <p:sp>
          <p:nvSpPr>
            <p:cNvPr id="1955" name="Google Shape;1955;p70"/>
            <p:cNvSpPr/>
            <p:nvPr/>
          </p:nvSpPr>
          <p:spPr>
            <a:xfrm flipH="1" rot="5400000">
              <a:off x="5024832" y="522182"/>
              <a:ext cx="2641877" cy="4091010"/>
            </a:xfrm>
            <a:custGeom>
              <a:rect b="b" l="l" r="r" t="t"/>
              <a:pathLst>
                <a:path extrusionOk="0" h="208725" w="160747">
                  <a:moveTo>
                    <a:pt x="144239" y="18365"/>
                  </a:moveTo>
                  <a:lnTo>
                    <a:pt x="144239" y="190978"/>
                  </a:lnTo>
                  <a:lnTo>
                    <a:pt x="15992" y="190978"/>
                  </a:lnTo>
                  <a:lnTo>
                    <a:pt x="15992" y="18365"/>
                  </a:lnTo>
                  <a:close/>
                  <a:moveTo>
                    <a:pt x="8460" y="0"/>
                  </a:moveTo>
                  <a:cubicBezTo>
                    <a:pt x="3817" y="0"/>
                    <a:pt x="0" y="3818"/>
                    <a:pt x="0" y="8460"/>
                  </a:cubicBezTo>
                  <a:lnTo>
                    <a:pt x="0" y="200264"/>
                  </a:lnTo>
                  <a:cubicBezTo>
                    <a:pt x="0" y="204907"/>
                    <a:pt x="3817" y="208725"/>
                    <a:pt x="8460" y="208725"/>
                  </a:cubicBezTo>
                  <a:lnTo>
                    <a:pt x="152390" y="208725"/>
                  </a:lnTo>
                  <a:cubicBezTo>
                    <a:pt x="157033" y="208725"/>
                    <a:pt x="160747" y="204907"/>
                    <a:pt x="160747" y="200264"/>
                  </a:cubicBezTo>
                  <a:lnTo>
                    <a:pt x="160747" y="8460"/>
                  </a:lnTo>
                  <a:cubicBezTo>
                    <a:pt x="160747" y="3818"/>
                    <a:pt x="157033" y="0"/>
                    <a:pt x="1523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0"/>
            <p:cNvSpPr/>
            <p:nvPr/>
          </p:nvSpPr>
          <p:spPr>
            <a:xfrm flipH="1" rot="5400000">
              <a:off x="4370356" y="2475107"/>
              <a:ext cx="221700" cy="21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7" name="Google Shape;1957;p70"/>
          <p:cNvPicPr preferRelativeResize="0"/>
          <p:nvPr/>
        </p:nvPicPr>
        <p:blipFill rotWithShape="1">
          <a:blip r:embed="rId3">
            <a:alphaModFix/>
          </a:blip>
          <a:srcRect b="0" l="4412" r="4412" t="0"/>
          <a:stretch/>
        </p:blipFill>
        <p:spPr>
          <a:xfrm>
            <a:off x="4651975" y="1512425"/>
            <a:ext cx="3434201" cy="2118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71"/>
          <p:cNvSpPr txBox="1"/>
          <p:nvPr>
            <p:ph idx="1" type="subTitle"/>
          </p:nvPr>
        </p:nvSpPr>
        <p:spPr>
          <a:xfrm>
            <a:off x="4956975" y="2607700"/>
            <a:ext cx="3115500" cy="12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delete this one, add yours and center it properly</a:t>
            </a:r>
            <a:endParaRPr/>
          </a:p>
        </p:txBody>
      </p:sp>
      <p:sp>
        <p:nvSpPr>
          <p:cNvPr id="1963" name="Google Shape;1963;p71"/>
          <p:cNvSpPr txBox="1"/>
          <p:nvPr>
            <p:ph type="title"/>
          </p:nvPr>
        </p:nvSpPr>
        <p:spPr>
          <a:xfrm>
            <a:off x="4956975" y="1810800"/>
            <a:ext cx="3680700" cy="8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for phones</a:t>
            </a:r>
            <a:endParaRPr/>
          </a:p>
        </p:txBody>
      </p:sp>
      <p:pic>
        <p:nvPicPr>
          <p:cNvPr id="1964" name="Google Shape;1964;p71"/>
          <p:cNvPicPr preferRelativeResize="0"/>
          <p:nvPr/>
        </p:nvPicPr>
        <p:blipFill rotWithShape="1">
          <a:blip r:embed="rId3">
            <a:alphaModFix/>
          </a:blip>
          <a:srcRect b="0" l="2972" r="2963" t="0"/>
          <a:stretch/>
        </p:blipFill>
        <p:spPr>
          <a:xfrm>
            <a:off x="1288024" y="1958225"/>
            <a:ext cx="2664499" cy="1593400"/>
          </a:xfrm>
          <a:prstGeom prst="rect">
            <a:avLst/>
          </a:prstGeom>
          <a:noFill/>
          <a:ln>
            <a:noFill/>
          </a:ln>
        </p:spPr>
      </p:pic>
      <p:grpSp>
        <p:nvGrpSpPr>
          <p:cNvPr id="1965" name="Google Shape;1965;p71"/>
          <p:cNvGrpSpPr/>
          <p:nvPr/>
        </p:nvGrpSpPr>
        <p:grpSpPr>
          <a:xfrm>
            <a:off x="791749" y="1810796"/>
            <a:ext cx="3643602" cy="1854254"/>
            <a:chOff x="791749" y="1810796"/>
            <a:chExt cx="3643602" cy="1854254"/>
          </a:xfrm>
        </p:grpSpPr>
        <p:sp>
          <p:nvSpPr>
            <p:cNvPr id="1966" name="Google Shape;1966;p71"/>
            <p:cNvSpPr/>
            <p:nvPr/>
          </p:nvSpPr>
          <p:spPr>
            <a:xfrm rot="-5400000">
              <a:off x="1686423" y="916122"/>
              <a:ext cx="1854254" cy="3643602"/>
            </a:xfrm>
            <a:custGeom>
              <a:rect b="b" l="l" r="r" t="t"/>
              <a:pathLst>
                <a:path extrusionOk="0" h="202823" w="95757">
                  <a:moveTo>
                    <a:pt x="55823" y="15602"/>
                  </a:moveTo>
                  <a:cubicBezTo>
                    <a:pt x="56968" y="15602"/>
                    <a:pt x="57970" y="16604"/>
                    <a:pt x="57970" y="17749"/>
                  </a:cubicBezTo>
                  <a:lnTo>
                    <a:pt x="57970" y="17892"/>
                  </a:lnTo>
                  <a:cubicBezTo>
                    <a:pt x="57970" y="19037"/>
                    <a:pt x="56968" y="20039"/>
                    <a:pt x="55823" y="20039"/>
                  </a:cubicBezTo>
                  <a:lnTo>
                    <a:pt x="41080" y="20039"/>
                  </a:lnTo>
                  <a:cubicBezTo>
                    <a:pt x="39935" y="20039"/>
                    <a:pt x="38933" y="19037"/>
                    <a:pt x="38933" y="17892"/>
                  </a:cubicBezTo>
                  <a:lnTo>
                    <a:pt x="38933" y="17749"/>
                  </a:lnTo>
                  <a:cubicBezTo>
                    <a:pt x="38933" y="16604"/>
                    <a:pt x="39935" y="15602"/>
                    <a:pt x="41080" y="15602"/>
                  </a:cubicBezTo>
                  <a:close/>
                  <a:moveTo>
                    <a:pt x="89173" y="28913"/>
                  </a:moveTo>
                  <a:lnTo>
                    <a:pt x="89173" y="173909"/>
                  </a:lnTo>
                  <a:lnTo>
                    <a:pt x="7729" y="173909"/>
                  </a:lnTo>
                  <a:lnTo>
                    <a:pt x="7729" y="28913"/>
                  </a:lnTo>
                  <a:close/>
                  <a:moveTo>
                    <a:pt x="13598" y="0"/>
                  </a:moveTo>
                  <a:cubicBezTo>
                    <a:pt x="6012" y="0"/>
                    <a:pt x="0" y="6155"/>
                    <a:pt x="0" y="13598"/>
                  </a:cubicBezTo>
                  <a:lnTo>
                    <a:pt x="0" y="189225"/>
                  </a:lnTo>
                  <a:cubicBezTo>
                    <a:pt x="0" y="196811"/>
                    <a:pt x="6012" y="202823"/>
                    <a:pt x="13598" y="202823"/>
                  </a:cubicBezTo>
                  <a:lnTo>
                    <a:pt x="82159" y="202823"/>
                  </a:lnTo>
                  <a:cubicBezTo>
                    <a:pt x="89745" y="202823"/>
                    <a:pt x="95757" y="196811"/>
                    <a:pt x="95757" y="189225"/>
                  </a:cubicBezTo>
                  <a:lnTo>
                    <a:pt x="95757" y="13598"/>
                  </a:lnTo>
                  <a:cubicBezTo>
                    <a:pt x="95757" y="6155"/>
                    <a:pt x="89745" y="0"/>
                    <a:pt x="82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1"/>
            <p:cNvSpPr/>
            <p:nvPr/>
          </p:nvSpPr>
          <p:spPr>
            <a:xfrm rot="-5400000">
              <a:off x="4060895" y="2625627"/>
              <a:ext cx="230176" cy="22461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72"/>
          <p:cNvSpPr txBox="1"/>
          <p:nvPr>
            <p:ph idx="2" type="subTitle"/>
          </p:nvPr>
        </p:nvSpPr>
        <p:spPr>
          <a:xfrm>
            <a:off x="5946725" y="3695361"/>
            <a:ext cx="23307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1973" name="Google Shape;1973;p72"/>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974" name="Google Shape;1974;p72"/>
          <p:cNvSpPr txBox="1"/>
          <p:nvPr>
            <p:ph idx="5" type="subTitle"/>
          </p:nvPr>
        </p:nvSpPr>
        <p:spPr>
          <a:xfrm>
            <a:off x="866575" y="3238306"/>
            <a:ext cx="23307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a:t>
            </a:r>
            <a:r>
              <a:rPr lang="en"/>
              <a:t> </a:t>
            </a:r>
            <a:r>
              <a:rPr lang="en">
                <a:solidFill>
                  <a:schemeClr val="dk1"/>
                </a:solidFill>
              </a:rPr>
              <a:t>Doe</a:t>
            </a:r>
            <a:endParaRPr>
              <a:solidFill>
                <a:schemeClr val="dk1"/>
              </a:solidFill>
            </a:endParaRPr>
          </a:p>
        </p:txBody>
      </p:sp>
      <p:sp>
        <p:nvSpPr>
          <p:cNvPr id="1975" name="Google Shape;1975;p72"/>
          <p:cNvSpPr txBox="1"/>
          <p:nvPr>
            <p:ph idx="1" type="subTitle"/>
          </p:nvPr>
        </p:nvSpPr>
        <p:spPr>
          <a:xfrm>
            <a:off x="3406656" y="3695361"/>
            <a:ext cx="23307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1976" name="Google Shape;1976;p72"/>
          <p:cNvSpPr txBox="1"/>
          <p:nvPr>
            <p:ph idx="3" type="subTitle"/>
          </p:nvPr>
        </p:nvSpPr>
        <p:spPr>
          <a:xfrm>
            <a:off x="5946725" y="3238306"/>
            <a:ext cx="23307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Carl</a:t>
            </a:r>
            <a:r>
              <a:rPr lang="en">
                <a:solidFill>
                  <a:schemeClr val="dk1"/>
                </a:solidFill>
              </a:rPr>
              <a:t> Bones</a:t>
            </a:r>
            <a:endParaRPr>
              <a:solidFill>
                <a:schemeClr val="dk1"/>
              </a:solidFill>
            </a:endParaRPr>
          </a:p>
        </p:txBody>
      </p:sp>
      <p:sp>
        <p:nvSpPr>
          <p:cNvPr id="1977" name="Google Shape;1977;p72"/>
          <p:cNvSpPr txBox="1"/>
          <p:nvPr>
            <p:ph idx="4" type="subTitle"/>
          </p:nvPr>
        </p:nvSpPr>
        <p:spPr>
          <a:xfrm>
            <a:off x="866575" y="3695361"/>
            <a:ext cx="2330700" cy="5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talk a bit about this person here</a:t>
            </a:r>
            <a:endParaRPr/>
          </a:p>
        </p:txBody>
      </p:sp>
      <p:sp>
        <p:nvSpPr>
          <p:cNvPr id="1978" name="Google Shape;1978;p72"/>
          <p:cNvSpPr txBox="1"/>
          <p:nvPr>
            <p:ph idx="6" type="subTitle"/>
          </p:nvPr>
        </p:nvSpPr>
        <p:spPr>
          <a:xfrm>
            <a:off x="3406656" y="3238306"/>
            <a:ext cx="23307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Sofia Hill</a:t>
            </a:r>
            <a:endParaRPr>
              <a:solidFill>
                <a:schemeClr val="dk1"/>
              </a:solidFill>
            </a:endParaRPr>
          </a:p>
        </p:txBody>
      </p:sp>
      <p:sp>
        <p:nvSpPr>
          <p:cNvPr id="1979" name="Google Shape;1979;p72"/>
          <p:cNvSpPr/>
          <p:nvPr/>
        </p:nvSpPr>
        <p:spPr>
          <a:xfrm>
            <a:off x="4288359" y="2413396"/>
            <a:ext cx="356162" cy="224135"/>
          </a:xfrm>
          <a:custGeom>
            <a:rect b="b" l="l" r="r" t="t"/>
            <a:pathLst>
              <a:path extrusionOk="0" h="5334" w="8476">
                <a:moveTo>
                  <a:pt x="3180" y="0"/>
                </a:moveTo>
                <a:cubicBezTo>
                  <a:pt x="3097" y="0"/>
                  <a:pt x="3013" y="25"/>
                  <a:pt x="2940" y="78"/>
                </a:cubicBezTo>
                <a:lnTo>
                  <a:pt x="1964" y="712"/>
                </a:lnTo>
                <a:cubicBezTo>
                  <a:pt x="1415" y="1065"/>
                  <a:pt x="964" y="1553"/>
                  <a:pt x="635" y="2114"/>
                </a:cubicBezTo>
                <a:lnTo>
                  <a:pt x="1" y="3212"/>
                </a:lnTo>
                <a:lnTo>
                  <a:pt x="74" y="5333"/>
                </a:lnTo>
                <a:lnTo>
                  <a:pt x="6574" y="4724"/>
                </a:lnTo>
                <a:cubicBezTo>
                  <a:pt x="6696" y="4712"/>
                  <a:pt x="6805" y="4651"/>
                  <a:pt x="6854" y="4541"/>
                </a:cubicBezTo>
                <a:cubicBezTo>
                  <a:pt x="6964" y="4309"/>
                  <a:pt x="6805" y="4041"/>
                  <a:pt x="6549" y="4041"/>
                </a:cubicBezTo>
                <a:lnTo>
                  <a:pt x="4769" y="4041"/>
                </a:lnTo>
                <a:lnTo>
                  <a:pt x="7671" y="3663"/>
                </a:lnTo>
                <a:cubicBezTo>
                  <a:pt x="7817" y="3651"/>
                  <a:pt x="7939" y="3529"/>
                  <a:pt x="7964" y="3382"/>
                </a:cubicBezTo>
                <a:lnTo>
                  <a:pt x="7976" y="3346"/>
                </a:lnTo>
                <a:cubicBezTo>
                  <a:pt x="8013" y="3126"/>
                  <a:pt x="7842" y="2931"/>
                  <a:pt x="7622" y="2931"/>
                </a:cubicBezTo>
                <a:lnTo>
                  <a:pt x="4830" y="2992"/>
                </a:lnTo>
                <a:lnTo>
                  <a:pt x="8195" y="2297"/>
                </a:lnTo>
                <a:cubicBezTo>
                  <a:pt x="8366" y="2260"/>
                  <a:pt x="8476" y="2102"/>
                  <a:pt x="8452" y="1931"/>
                </a:cubicBezTo>
                <a:lnTo>
                  <a:pt x="8452" y="1822"/>
                </a:lnTo>
                <a:cubicBezTo>
                  <a:pt x="8430" y="1652"/>
                  <a:pt x="8271" y="1519"/>
                  <a:pt x="8102" y="1519"/>
                </a:cubicBezTo>
                <a:cubicBezTo>
                  <a:pt x="8076" y="1519"/>
                  <a:pt x="8050" y="1522"/>
                  <a:pt x="8025" y="1529"/>
                </a:cubicBezTo>
                <a:lnTo>
                  <a:pt x="4769" y="2102"/>
                </a:lnTo>
                <a:lnTo>
                  <a:pt x="7488" y="1224"/>
                </a:lnTo>
                <a:cubicBezTo>
                  <a:pt x="7635" y="1175"/>
                  <a:pt x="7720" y="1017"/>
                  <a:pt x="7695" y="846"/>
                </a:cubicBezTo>
                <a:lnTo>
                  <a:pt x="7671" y="712"/>
                </a:lnTo>
                <a:cubicBezTo>
                  <a:pt x="7641" y="541"/>
                  <a:pt x="7494" y="428"/>
                  <a:pt x="7335" y="428"/>
                </a:cubicBezTo>
                <a:cubicBezTo>
                  <a:pt x="7301" y="428"/>
                  <a:pt x="7266" y="433"/>
                  <a:pt x="7232" y="444"/>
                </a:cubicBezTo>
                <a:lnTo>
                  <a:pt x="2610" y="1773"/>
                </a:lnTo>
                <a:lnTo>
                  <a:pt x="3464" y="895"/>
                </a:lnTo>
                <a:cubicBezTo>
                  <a:pt x="3635" y="724"/>
                  <a:pt x="3684" y="480"/>
                  <a:pt x="3586" y="261"/>
                </a:cubicBezTo>
                <a:cubicBezTo>
                  <a:pt x="3513" y="98"/>
                  <a:pt x="3348" y="0"/>
                  <a:pt x="3180" y="0"/>
                </a:cubicBezTo>
                <a:close/>
              </a:path>
            </a:pathLst>
          </a:custGeom>
          <a:solidFill>
            <a:srgbClr val="FFAF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2"/>
          <p:cNvSpPr/>
          <p:nvPr/>
        </p:nvSpPr>
        <p:spPr>
          <a:xfrm>
            <a:off x="4252011" y="1570627"/>
            <a:ext cx="555967" cy="391837"/>
          </a:xfrm>
          <a:custGeom>
            <a:rect b="b" l="l" r="r" t="t"/>
            <a:pathLst>
              <a:path extrusionOk="0" h="9325" w="13231">
                <a:moveTo>
                  <a:pt x="10890" y="1"/>
                </a:moveTo>
                <a:lnTo>
                  <a:pt x="2488" y="2184"/>
                </a:lnTo>
                <a:cubicBezTo>
                  <a:pt x="1110" y="4098"/>
                  <a:pt x="171" y="6220"/>
                  <a:pt x="49" y="7293"/>
                </a:cubicBezTo>
                <a:cubicBezTo>
                  <a:pt x="0" y="7708"/>
                  <a:pt x="232" y="8110"/>
                  <a:pt x="622" y="8269"/>
                </a:cubicBezTo>
                <a:cubicBezTo>
                  <a:pt x="2589" y="9039"/>
                  <a:pt x="4412" y="9325"/>
                  <a:pt x="6028" y="9325"/>
                </a:cubicBezTo>
                <a:cubicBezTo>
                  <a:pt x="9222" y="9325"/>
                  <a:pt x="11605" y="8209"/>
                  <a:pt x="12682" y="7513"/>
                </a:cubicBezTo>
                <a:cubicBezTo>
                  <a:pt x="13109" y="7232"/>
                  <a:pt x="13231" y="6671"/>
                  <a:pt x="12975" y="6244"/>
                </a:cubicBezTo>
                <a:cubicBezTo>
                  <a:pt x="11536" y="4001"/>
                  <a:pt x="10890" y="1"/>
                  <a:pt x="108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2"/>
          <p:cNvSpPr/>
          <p:nvPr/>
        </p:nvSpPr>
        <p:spPr>
          <a:xfrm>
            <a:off x="4243481" y="1652735"/>
            <a:ext cx="134590" cy="113874"/>
          </a:xfrm>
          <a:custGeom>
            <a:rect b="b" l="l" r="r" t="t"/>
            <a:pathLst>
              <a:path extrusionOk="0" h="2710" w="3203">
                <a:moveTo>
                  <a:pt x="1681" y="0"/>
                </a:moveTo>
                <a:cubicBezTo>
                  <a:pt x="711" y="0"/>
                  <a:pt x="1" y="1051"/>
                  <a:pt x="496" y="1998"/>
                </a:cubicBezTo>
                <a:cubicBezTo>
                  <a:pt x="756" y="2479"/>
                  <a:pt x="1219" y="2709"/>
                  <a:pt x="1680" y="2709"/>
                </a:cubicBezTo>
                <a:cubicBezTo>
                  <a:pt x="2236" y="2709"/>
                  <a:pt x="2790" y="2375"/>
                  <a:pt x="2983" y="1742"/>
                </a:cubicBezTo>
                <a:cubicBezTo>
                  <a:pt x="3203" y="1035"/>
                  <a:pt x="2800" y="279"/>
                  <a:pt x="2081" y="59"/>
                </a:cubicBezTo>
                <a:cubicBezTo>
                  <a:pt x="1945" y="19"/>
                  <a:pt x="1810" y="0"/>
                  <a:pt x="1681" y="0"/>
                </a:cubicBezTo>
                <a:close/>
              </a:path>
            </a:pathLst>
          </a:custGeom>
          <a:solidFill>
            <a:srgbClr val="F4AB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2"/>
          <p:cNvSpPr/>
          <p:nvPr/>
        </p:nvSpPr>
        <p:spPr>
          <a:xfrm>
            <a:off x="4434928" y="1712573"/>
            <a:ext cx="185014" cy="359229"/>
          </a:xfrm>
          <a:custGeom>
            <a:rect b="b" l="l" r="r" t="t"/>
            <a:pathLst>
              <a:path extrusionOk="0" h="8549" w="4403">
                <a:moveTo>
                  <a:pt x="3598" y="1"/>
                </a:moveTo>
                <a:lnTo>
                  <a:pt x="0" y="3074"/>
                </a:lnTo>
                <a:lnTo>
                  <a:pt x="135" y="8549"/>
                </a:lnTo>
                <a:lnTo>
                  <a:pt x="4403" y="8049"/>
                </a:lnTo>
                <a:lnTo>
                  <a:pt x="3598" y="1"/>
                </a:ln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2"/>
          <p:cNvSpPr/>
          <p:nvPr/>
        </p:nvSpPr>
        <p:spPr>
          <a:xfrm>
            <a:off x="4435936" y="1829937"/>
            <a:ext cx="86141" cy="96856"/>
          </a:xfrm>
          <a:custGeom>
            <a:rect b="b" l="l" r="r" t="t"/>
            <a:pathLst>
              <a:path extrusionOk="0" h="2305" w="2050">
                <a:moveTo>
                  <a:pt x="2049" y="0"/>
                </a:moveTo>
                <a:lnTo>
                  <a:pt x="1" y="1098"/>
                </a:lnTo>
                <a:lnTo>
                  <a:pt x="37" y="2305"/>
                </a:lnTo>
                <a:cubicBezTo>
                  <a:pt x="37" y="2305"/>
                  <a:pt x="1976" y="2207"/>
                  <a:pt x="2049" y="0"/>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2"/>
          <p:cNvSpPr/>
          <p:nvPr/>
        </p:nvSpPr>
        <p:spPr>
          <a:xfrm>
            <a:off x="4269408" y="1460112"/>
            <a:ext cx="373852" cy="427301"/>
          </a:xfrm>
          <a:custGeom>
            <a:rect b="b" l="l" r="r" t="t"/>
            <a:pathLst>
              <a:path extrusionOk="0" h="10169" w="8897">
                <a:moveTo>
                  <a:pt x="4368" y="1"/>
                </a:moveTo>
                <a:cubicBezTo>
                  <a:pt x="3349" y="1"/>
                  <a:pt x="2294" y="373"/>
                  <a:pt x="1415" y="1119"/>
                </a:cubicBezTo>
                <a:cubicBezTo>
                  <a:pt x="1074" y="1412"/>
                  <a:pt x="842" y="1802"/>
                  <a:pt x="769" y="2241"/>
                </a:cubicBezTo>
                <a:cubicBezTo>
                  <a:pt x="501" y="3533"/>
                  <a:pt x="1" y="6228"/>
                  <a:pt x="464" y="7606"/>
                </a:cubicBezTo>
                <a:cubicBezTo>
                  <a:pt x="973" y="9122"/>
                  <a:pt x="2091" y="10169"/>
                  <a:pt x="3863" y="10169"/>
                </a:cubicBezTo>
                <a:cubicBezTo>
                  <a:pt x="4174" y="10169"/>
                  <a:pt x="4504" y="10137"/>
                  <a:pt x="4854" y="10069"/>
                </a:cubicBezTo>
                <a:cubicBezTo>
                  <a:pt x="4854" y="10069"/>
                  <a:pt x="7561" y="9948"/>
                  <a:pt x="8232" y="5948"/>
                </a:cubicBezTo>
                <a:cubicBezTo>
                  <a:pt x="8896" y="1996"/>
                  <a:pt x="6729" y="1"/>
                  <a:pt x="4368" y="1"/>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2"/>
          <p:cNvSpPr/>
          <p:nvPr/>
        </p:nvSpPr>
        <p:spPr>
          <a:xfrm>
            <a:off x="4341684" y="1770478"/>
            <a:ext cx="73829" cy="29792"/>
          </a:xfrm>
          <a:custGeom>
            <a:rect b="b" l="l" r="r" t="t"/>
            <a:pathLst>
              <a:path extrusionOk="0" h="709" w="1757">
                <a:moveTo>
                  <a:pt x="24" y="1"/>
                </a:moveTo>
                <a:lnTo>
                  <a:pt x="24" y="1"/>
                </a:lnTo>
                <a:cubicBezTo>
                  <a:pt x="24" y="1"/>
                  <a:pt x="0" y="696"/>
                  <a:pt x="878" y="708"/>
                </a:cubicBezTo>
                <a:cubicBezTo>
                  <a:pt x="886" y="708"/>
                  <a:pt x="893" y="708"/>
                  <a:pt x="901" y="708"/>
                </a:cubicBezTo>
                <a:cubicBezTo>
                  <a:pt x="1756" y="708"/>
                  <a:pt x="1756" y="25"/>
                  <a:pt x="1756" y="25"/>
                </a:cubicBezTo>
                <a:lnTo>
                  <a:pt x="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2"/>
          <p:cNvSpPr/>
          <p:nvPr/>
        </p:nvSpPr>
        <p:spPr>
          <a:xfrm>
            <a:off x="4303235" y="1420150"/>
            <a:ext cx="492474" cy="400072"/>
          </a:xfrm>
          <a:custGeom>
            <a:rect b="b" l="l" r="r" t="t"/>
            <a:pathLst>
              <a:path extrusionOk="0" h="9521" w="11720">
                <a:moveTo>
                  <a:pt x="4475" y="0"/>
                </a:moveTo>
                <a:cubicBezTo>
                  <a:pt x="505" y="0"/>
                  <a:pt x="0" y="3009"/>
                  <a:pt x="0" y="3009"/>
                </a:cubicBezTo>
                <a:cubicBezTo>
                  <a:pt x="549" y="3047"/>
                  <a:pt x="1099" y="3066"/>
                  <a:pt x="1649" y="3066"/>
                </a:cubicBezTo>
                <a:cubicBezTo>
                  <a:pt x="2858" y="3066"/>
                  <a:pt x="4066" y="2974"/>
                  <a:pt x="5256" y="2789"/>
                </a:cubicBezTo>
                <a:lnTo>
                  <a:pt x="5256" y="2789"/>
                </a:lnTo>
                <a:cubicBezTo>
                  <a:pt x="4976" y="5228"/>
                  <a:pt x="6403" y="6484"/>
                  <a:pt x="6403" y="6484"/>
                </a:cubicBezTo>
                <a:lnTo>
                  <a:pt x="7537" y="9521"/>
                </a:lnTo>
                <a:cubicBezTo>
                  <a:pt x="9634" y="7606"/>
                  <a:pt x="11719" y="1082"/>
                  <a:pt x="6073" y="143"/>
                </a:cubicBezTo>
                <a:cubicBezTo>
                  <a:pt x="5486" y="44"/>
                  <a:pt x="4955" y="0"/>
                  <a:pt x="4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2"/>
          <p:cNvSpPr/>
          <p:nvPr/>
        </p:nvSpPr>
        <p:spPr>
          <a:xfrm>
            <a:off x="4542039" y="1649668"/>
            <a:ext cx="157323" cy="137784"/>
          </a:xfrm>
          <a:custGeom>
            <a:rect b="b" l="l" r="r" t="t"/>
            <a:pathLst>
              <a:path extrusionOk="0" h="3279" w="3744">
                <a:moveTo>
                  <a:pt x="1874" y="1"/>
                </a:moveTo>
                <a:cubicBezTo>
                  <a:pt x="1607" y="1"/>
                  <a:pt x="1336" y="67"/>
                  <a:pt x="1085" y="205"/>
                </a:cubicBezTo>
                <a:cubicBezTo>
                  <a:pt x="293" y="644"/>
                  <a:pt x="0" y="1644"/>
                  <a:pt x="439" y="2437"/>
                </a:cubicBezTo>
                <a:cubicBezTo>
                  <a:pt x="738" y="2976"/>
                  <a:pt x="1296" y="3278"/>
                  <a:pt x="1872" y="3278"/>
                </a:cubicBezTo>
                <a:cubicBezTo>
                  <a:pt x="2142" y="3278"/>
                  <a:pt x="2417" y="3211"/>
                  <a:pt x="2671" y="3071"/>
                </a:cubicBezTo>
                <a:cubicBezTo>
                  <a:pt x="3463" y="2632"/>
                  <a:pt x="3744" y="1644"/>
                  <a:pt x="3305" y="851"/>
                </a:cubicBezTo>
                <a:cubicBezTo>
                  <a:pt x="3013" y="309"/>
                  <a:pt x="2452" y="1"/>
                  <a:pt x="1874" y="1"/>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2"/>
          <p:cNvSpPr/>
          <p:nvPr/>
        </p:nvSpPr>
        <p:spPr>
          <a:xfrm>
            <a:off x="4248397" y="1420528"/>
            <a:ext cx="333639" cy="168584"/>
          </a:xfrm>
          <a:custGeom>
            <a:rect b="b" l="l" r="r" t="t"/>
            <a:pathLst>
              <a:path extrusionOk="0" h="4012" w="7940">
                <a:moveTo>
                  <a:pt x="5317" y="0"/>
                </a:moveTo>
                <a:cubicBezTo>
                  <a:pt x="5317" y="0"/>
                  <a:pt x="586" y="85"/>
                  <a:pt x="1" y="3841"/>
                </a:cubicBezTo>
                <a:lnTo>
                  <a:pt x="7488" y="4012"/>
                </a:lnTo>
                <a:lnTo>
                  <a:pt x="7939" y="1512"/>
                </a:lnTo>
                <a:lnTo>
                  <a:pt x="531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2"/>
          <p:cNvSpPr/>
          <p:nvPr/>
        </p:nvSpPr>
        <p:spPr>
          <a:xfrm>
            <a:off x="4115696" y="2458148"/>
            <a:ext cx="348472" cy="672320"/>
          </a:xfrm>
          <a:custGeom>
            <a:rect b="b" l="l" r="r" t="t"/>
            <a:pathLst>
              <a:path extrusionOk="0" h="16000" w="8293">
                <a:moveTo>
                  <a:pt x="2403" y="0"/>
                </a:moveTo>
                <a:lnTo>
                  <a:pt x="2915" y="7085"/>
                </a:lnTo>
                <a:lnTo>
                  <a:pt x="0" y="15999"/>
                </a:lnTo>
                <a:lnTo>
                  <a:pt x="3244" y="15999"/>
                </a:lnTo>
                <a:lnTo>
                  <a:pt x="8293" y="11109"/>
                </a:lnTo>
                <a:lnTo>
                  <a:pt x="7756" y="452"/>
                </a:lnTo>
                <a:lnTo>
                  <a:pt x="2403" y="0"/>
                </a:ln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2"/>
          <p:cNvSpPr/>
          <p:nvPr/>
        </p:nvSpPr>
        <p:spPr>
          <a:xfrm>
            <a:off x="4115191" y="2100467"/>
            <a:ext cx="300317" cy="472473"/>
          </a:xfrm>
          <a:custGeom>
            <a:rect b="b" l="l" r="r" t="t"/>
            <a:pathLst>
              <a:path extrusionOk="0" h="11244" w="7147">
                <a:moveTo>
                  <a:pt x="3695" y="1"/>
                </a:moveTo>
                <a:cubicBezTo>
                  <a:pt x="3695" y="1"/>
                  <a:pt x="0" y="2671"/>
                  <a:pt x="1098" y="11244"/>
                </a:cubicBezTo>
                <a:lnTo>
                  <a:pt x="7146" y="11244"/>
                </a:lnTo>
                <a:lnTo>
                  <a:pt x="36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2"/>
          <p:cNvSpPr/>
          <p:nvPr/>
        </p:nvSpPr>
        <p:spPr>
          <a:xfrm>
            <a:off x="4248397" y="2749184"/>
            <a:ext cx="615971" cy="419107"/>
          </a:xfrm>
          <a:custGeom>
            <a:rect b="b" l="l" r="r" t="t"/>
            <a:pathLst>
              <a:path extrusionOk="0" h="9974" w="14659">
                <a:moveTo>
                  <a:pt x="11622" y="1"/>
                </a:moveTo>
                <a:lnTo>
                  <a:pt x="2037" y="62"/>
                </a:lnTo>
                <a:lnTo>
                  <a:pt x="1" y="9025"/>
                </a:lnTo>
                <a:cubicBezTo>
                  <a:pt x="2533" y="9736"/>
                  <a:pt x="5006" y="9973"/>
                  <a:pt x="7177" y="9973"/>
                </a:cubicBezTo>
                <a:cubicBezTo>
                  <a:pt x="11520" y="9973"/>
                  <a:pt x="14658" y="9025"/>
                  <a:pt x="14658" y="9025"/>
                </a:cubicBezTo>
                <a:cubicBezTo>
                  <a:pt x="14658" y="9025"/>
                  <a:pt x="14256" y="5586"/>
                  <a:pt x="11622" y="1"/>
                </a:cubicBezTo>
                <a:close/>
              </a:path>
            </a:pathLst>
          </a:custGeom>
          <a:solidFill>
            <a:srgbClr val="2F1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2"/>
          <p:cNvSpPr/>
          <p:nvPr/>
        </p:nvSpPr>
        <p:spPr>
          <a:xfrm>
            <a:off x="4270458" y="2032856"/>
            <a:ext cx="545756" cy="718920"/>
          </a:xfrm>
          <a:custGeom>
            <a:rect b="b" l="l" r="r" t="t"/>
            <a:pathLst>
              <a:path extrusionOk="0" h="17109" w="12988">
                <a:moveTo>
                  <a:pt x="10207" y="0"/>
                </a:moveTo>
                <a:lnTo>
                  <a:pt x="2768" y="122"/>
                </a:lnTo>
                <a:cubicBezTo>
                  <a:pt x="2768" y="122"/>
                  <a:pt x="1146" y="659"/>
                  <a:pt x="0" y="1610"/>
                </a:cubicBezTo>
                <a:lnTo>
                  <a:pt x="232" y="7878"/>
                </a:lnTo>
                <a:lnTo>
                  <a:pt x="1512" y="17109"/>
                </a:lnTo>
                <a:lnTo>
                  <a:pt x="11097" y="17048"/>
                </a:lnTo>
                <a:lnTo>
                  <a:pt x="12987" y="2695"/>
                </a:lnTo>
                <a:lnTo>
                  <a:pt x="102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2"/>
          <p:cNvSpPr/>
          <p:nvPr/>
        </p:nvSpPr>
        <p:spPr>
          <a:xfrm>
            <a:off x="4382654" y="1987221"/>
            <a:ext cx="316705" cy="147154"/>
          </a:xfrm>
          <a:custGeom>
            <a:rect b="b" l="l" r="r" t="t"/>
            <a:pathLst>
              <a:path extrusionOk="0" h="3502" w="7537">
                <a:moveTo>
                  <a:pt x="3488" y="1"/>
                </a:moveTo>
                <a:lnTo>
                  <a:pt x="110" y="1208"/>
                </a:lnTo>
                <a:cubicBezTo>
                  <a:pt x="1" y="2306"/>
                  <a:pt x="866" y="2891"/>
                  <a:pt x="1610" y="3196"/>
                </a:cubicBezTo>
                <a:cubicBezTo>
                  <a:pt x="2131" y="3393"/>
                  <a:pt x="2697" y="3502"/>
                  <a:pt x="3264" y="3502"/>
                </a:cubicBezTo>
                <a:cubicBezTo>
                  <a:pt x="3294" y="3502"/>
                  <a:pt x="3324" y="3501"/>
                  <a:pt x="3354" y="3501"/>
                </a:cubicBezTo>
                <a:cubicBezTo>
                  <a:pt x="6927" y="3501"/>
                  <a:pt x="7537" y="1086"/>
                  <a:pt x="7537" y="1086"/>
                </a:cubicBezTo>
                <a:cubicBezTo>
                  <a:pt x="6244" y="537"/>
                  <a:pt x="4878" y="172"/>
                  <a:pt x="3488" y="1"/>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2"/>
          <p:cNvSpPr/>
          <p:nvPr/>
        </p:nvSpPr>
        <p:spPr>
          <a:xfrm>
            <a:off x="4729031" y="2392049"/>
            <a:ext cx="190687" cy="374104"/>
          </a:xfrm>
          <a:custGeom>
            <a:rect b="b" l="l" r="r" t="t"/>
            <a:pathLst>
              <a:path extrusionOk="0" h="8903" w="4538">
                <a:moveTo>
                  <a:pt x="62" y="0"/>
                </a:moveTo>
                <a:lnTo>
                  <a:pt x="1" y="6488"/>
                </a:lnTo>
                <a:lnTo>
                  <a:pt x="4513" y="8902"/>
                </a:lnTo>
                <a:cubicBezTo>
                  <a:pt x="4537" y="8707"/>
                  <a:pt x="4171" y="0"/>
                  <a:pt x="4171" y="0"/>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2"/>
          <p:cNvSpPr/>
          <p:nvPr/>
        </p:nvSpPr>
        <p:spPr>
          <a:xfrm>
            <a:off x="4699323" y="2032856"/>
            <a:ext cx="329521" cy="548823"/>
          </a:xfrm>
          <a:custGeom>
            <a:rect b="b" l="l" r="r" t="t"/>
            <a:pathLst>
              <a:path extrusionOk="0" h="13061" w="7842">
                <a:moveTo>
                  <a:pt x="1" y="0"/>
                </a:moveTo>
                <a:lnTo>
                  <a:pt x="586" y="2415"/>
                </a:lnTo>
                <a:lnTo>
                  <a:pt x="1" y="13060"/>
                </a:lnTo>
                <a:lnTo>
                  <a:pt x="1" y="13060"/>
                </a:lnTo>
                <a:lnTo>
                  <a:pt x="7842" y="13036"/>
                </a:lnTo>
                <a:cubicBezTo>
                  <a:pt x="7842" y="13036"/>
                  <a:pt x="6342" y="7744"/>
                  <a:pt x="5720" y="4585"/>
                </a:cubicBezTo>
                <a:cubicBezTo>
                  <a:pt x="5098" y="1415"/>
                  <a:pt x="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2"/>
          <p:cNvSpPr/>
          <p:nvPr/>
        </p:nvSpPr>
        <p:spPr>
          <a:xfrm>
            <a:off x="4419548" y="2392554"/>
            <a:ext cx="512434" cy="452471"/>
          </a:xfrm>
          <a:custGeom>
            <a:rect b="b" l="l" r="r" t="t"/>
            <a:pathLst>
              <a:path extrusionOk="0" h="10768" w="12195">
                <a:moveTo>
                  <a:pt x="988" y="1"/>
                </a:moveTo>
                <a:lnTo>
                  <a:pt x="1" y="1903"/>
                </a:lnTo>
                <a:lnTo>
                  <a:pt x="8342" y="10268"/>
                </a:lnTo>
                <a:cubicBezTo>
                  <a:pt x="8750" y="10607"/>
                  <a:pt x="9238" y="10768"/>
                  <a:pt x="9721" y="10768"/>
                </a:cubicBezTo>
                <a:cubicBezTo>
                  <a:pt x="10507" y="10768"/>
                  <a:pt x="11278" y="10343"/>
                  <a:pt x="11671" y="9573"/>
                </a:cubicBezTo>
                <a:cubicBezTo>
                  <a:pt x="12195" y="8537"/>
                  <a:pt x="11805" y="7281"/>
                  <a:pt x="10793" y="6707"/>
                </a:cubicBezTo>
                <a:lnTo>
                  <a:pt x="9622" y="5903"/>
                </a:lnTo>
                <a:lnTo>
                  <a:pt x="7573" y="4500"/>
                </a:lnTo>
                <a:lnTo>
                  <a:pt x="988" y="1"/>
                </a:ln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2"/>
          <p:cNvSpPr/>
          <p:nvPr/>
        </p:nvSpPr>
        <p:spPr>
          <a:xfrm>
            <a:off x="4203813" y="2164045"/>
            <a:ext cx="283425" cy="323848"/>
          </a:xfrm>
          <a:custGeom>
            <a:rect b="b" l="l" r="r" t="t"/>
            <a:pathLst>
              <a:path extrusionOk="0" h="7707" w="6745">
                <a:moveTo>
                  <a:pt x="1906" y="0"/>
                </a:moveTo>
                <a:cubicBezTo>
                  <a:pt x="1787" y="0"/>
                  <a:pt x="1668" y="47"/>
                  <a:pt x="1574" y="134"/>
                </a:cubicBezTo>
                <a:cubicBezTo>
                  <a:pt x="1464" y="268"/>
                  <a:pt x="1440" y="463"/>
                  <a:pt x="1537" y="622"/>
                </a:cubicBezTo>
                <a:lnTo>
                  <a:pt x="3147" y="2573"/>
                </a:lnTo>
                <a:lnTo>
                  <a:pt x="940" y="634"/>
                </a:lnTo>
                <a:cubicBezTo>
                  <a:pt x="866" y="576"/>
                  <a:pt x="777" y="548"/>
                  <a:pt x="688" y="548"/>
                </a:cubicBezTo>
                <a:cubicBezTo>
                  <a:pt x="569" y="548"/>
                  <a:pt x="450" y="598"/>
                  <a:pt x="367" y="695"/>
                </a:cubicBezTo>
                <a:cubicBezTo>
                  <a:pt x="269" y="866"/>
                  <a:pt x="293" y="1073"/>
                  <a:pt x="415" y="1219"/>
                </a:cubicBezTo>
                <a:lnTo>
                  <a:pt x="2964" y="3463"/>
                </a:lnTo>
                <a:lnTo>
                  <a:pt x="574" y="2036"/>
                </a:lnTo>
                <a:cubicBezTo>
                  <a:pt x="516" y="1998"/>
                  <a:pt x="453" y="1980"/>
                  <a:pt x="390" y="1980"/>
                </a:cubicBezTo>
                <a:cubicBezTo>
                  <a:pt x="254" y="1980"/>
                  <a:pt x="124" y="2065"/>
                  <a:pt x="74" y="2207"/>
                </a:cubicBezTo>
                <a:lnTo>
                  <a:pt x="62" y="2244"/>
                </a:lnTo>
                <a:cubicBezTo>
                  <a:pt x="1" y="2390"/>
                  <a:pt x="50" y="2549"/>
                  <a:pt x="172" y="2634"/>
                </a:cubicBezTo>
                <a:lnTo>
                  <a:pt x="2513" y="4402"/>
                </a:lnTo>
                <a:lnTo>
                  <a:pt x="2513" y="4402"/>
                </a:lnTo>
                <a:lnTo>
                  <a:pt x="964" y="3524"/>
                </a:lnTo>
                <a:cubicBezTo>
                  <a:pt x="910" y="3494"/>
                  <a:pt x="853" y="3480"/>
                  <a:pt x="797" y="3480"/>
                </a:cubicBezTo>
                <a:cubicBezTo>
                  <a:pt x="623" y="3480"/>
                  <a:pt x="461" y="3611"/>
                  <a:pt x="452" y="3805"/>
                </a:cubicBezTo>
                <a:cubicBezTo>
                  <a:pt x="440" y="3914"/>
                  <a:pt x="501" y="4036"/>
                  <a:pt x="598" y="4109"/>
                </a:cubicBezTo>
                <a:lnTo>
                  <a:pt x="5635" y="7707"/>
                </a:lnTo>
                <a:lnTo>
                  <a:pt x="6744" y="5914"/>
                </a:lnTo>
                <a:lnTo>
                  <a:pt x="6744" y="4646"/>
                </a:lnTo>
                <a:cubicBezTo>
                  <a:pt x="6744" y="4000"/>
                  <a:pt x="6586" y="3341"/>
                  <a:pt x="6293" y="2768"/>
                </a:cubicBezTo>
                <a:lnTo>
                  <a:pt x="5757" y="1732"/>
                </a:lnTo>
                <a:cubicBezTo>
                  <a:pt x="5680" y="1570"/>
                  <a:pt x="5525" y="1486"/>
                  <a:pt x="5366" y="1486"/>
                </a:cubicBezTo>
                <a:cubicBezTo>
                  <a:pt x="5273" y="1486"/>
                  <a:pt x="5179" y="1515"/>
                  <a:pt x="5098" y="1573"/>
                </a:cubicBezTo>
                <a:cubicBezTo>
                  <a:pt x="4915" y="1707"/>
                  <a:pt x="4830" y="1951"/>
                  <a:pt x="4891" y="2171"/>
                </a:cubicBezTo>
                <a:lnTo>
                  <a:pt x="5196" y="3366"/>
                </a:lnTo>
                <a:lnTo>
                  <a:pt x="5196" y="3366"/>
                </a:lnTo>
                <a:lnTo>
                  <a:pt x="2184" y="97"/>
                </a:lnTo>
                <a:cubicBezTo>
                  <a:pt x="2101" y="32"/>
                  <a:pt x="2004" y="0"/>
                  <a:pt x="1906" y="0"/>
                </a:cubicBezTo>
                <a:close/>
              </a:path>
            </a:pathLst>
          </a:custGeom>
          <a:solidFill>
            <a:srgbClr val="FFB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2"/>
          <p:cNvSpPr/>
          <p:nvPr/>
        </p:nvSpPr>
        <p:spPr>
          <a:xfrm>
            <a:off x="4744411" y="2586270"/>
            <a:ext cx="99461" cy="68156"/>
          </a:xfrm>
          <a:custGeom>
            <a:rect b="b" l="l" r="r" t="t"/>
            <a:pathLst>
              <a:path extrusionOk="0" fill="none" h="1622" w="2367">
                <a:moveTo>
                  <a:pt x="1" y="0"/>
                </a:moveTo>
                <a:lnTo>
                  <a:pt x="2367" y="1622"/>
                </a:lnTo>
              </a:path>
            </a:pathLst>
          </a:custGeom>
          <a:noFill/>
          <a:ln cap="rnd" cmpd="sng" w="6100">
            <a:solidFill>
              <a:srgbClr val="F2A3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9" name="Google Shape;1999;p72"/>
          <p:cNvGrpSpPr/>
          <p:nvPr/>
        </p:nvGrpSpPr>
        <p:grpSpPr>
          <a:xfrm>
            <a:off x="6530200" y="1420150"/>
            <a:ext cx="1163755" cy="1748157"/>
            <a:chOff x="6530200" y="1420150"/>
            <a:chExt cx="1163755" cy="1748157"/>
          </a:xfrm>
        </p:grpSpPr>
        <p:sp>
          <p:nvSpPr>
            <p:cNvPr id="2000" name="Google Shape;2000;p72"/>
            <p:cNvSpPr/>
            <p:nvPr/>
          </p:nvSpPr>
          <p:spPr>
            <a:xfrm>
              <a:off x="6797978" y="1669765"/>
              <a:ext cx="137027" cy="120218"/>
            </a:xfrm>
            <a:custGeom>
              <a:rect b="b" l="l" r="r" t="t"/>
              <a:pathLst>
                <a:path extrusionOk="0" h="3104" w="3538">
                  <a:moveTo>
                    <a:pt x="1769" y="0"/>
                  </a:moveTo>
                  <a:cubicBezTo>
                    <a:pt x="1484" y="0"/>
                    <a:pt x="1196" y="78"/>
                    <a:pt x="940" y="239"/>
                  </a:cubicBezTo>
                  <a:cubicBezTo>
                    <a:pt x="208" y="702"/>
                    <a:pt x="1" y="1665"/>
                    <a:pt x="464" y="2385"/>
                  </a:cubicBezTo>
                  <a:cubicBezTo>
                    <a:pt x="755" y="2848"/>
                    <a:pt x="1257" y="3104"/>
                    <a:pt x="1774" y="3104"/>
                  </a:cubicBezTo>
                  <a:cubicBezTo>
                    <a:pt x="2060" y="3104"/>
                    <a:pt x="2350" y="3025"/>
                    <a:pt x="2610" y="2860"/>
                  </a:cubicBezTo>
                  <a:cubicBezTo>
                    <a:pt x="3330" y="2397"/>
                    <a:pt x="3537" y="1446"/>
                    <a:pt x="3074" y="714"/>
                  </a:cubicBezTo>
                  <a:cubicBezTo>
                    <a:pt x="2784" y="251"/>
                    <a:pt x="2281" y="0"/>
                    <a:pt x="1769" y="0"/>
                  </a:cubicBezTo>
                  <a:close/>
                </a:path>
              </a:pathLst>
            </a:custGeom>
            <a:solidFill>
              <a:srgbClr val="8C4D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2"/>
            <p:cNvSpPr/>
            <p:nvPr/>
          </p:nvSpPr>
          <p:spPr>
            <a:xfrm>
              <a:off x="6986437" y="1712058"/>
              <a:ext cx="221071" cy="400042"/>
            </a:xfrm>
            <a:custGeom>
              <a:rect b="b" l="l" r="r" t="t"/>
              <a:pathLst>
                <a:path extrusionOk="0" h="10329" w="5708">
                  <a:moveTo>
                    <a:pt x="4573" y="0"/>
                  </a:moveTo>
                  <a:lnTo>
                    <a:pt x="0" y="4219"/>
                  </a:lnTo>
                  <a:lnTo>
                    <a:pt x="147" y="10329"/>
                  </a:lnTo>
                  <a:lnTo>
                    <a:pt x="5707" y="9926"/>
                  </a:lnTo>
                  <a:lnTo>
                    <a:pt x="4573" y="0"/>
                  </a:lnTo>
                  <a:close/>
                </a:path>
              </a:pathLst>
            </a:custGeom>
            <a:solidFill>
              <a:srgbClr val="9B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2"/>
            <p:cNvSpPr/>
            <p:nvPr/>
          </p:nvSpPr>
          <p:spPr>
            <a:xfrm>
              <a:off x="6986437" y="1824917"/>
              <a:ext cx="125175" cy="149769"/>
            </a:xfrm>
            <a:custGeom>
              <a:rect b="b" l="l" r="r" t="t"/>
              <a:pathLst>
                <a:path extrusionOk="0" h="3867" w="3232">
                  <a:moveTo>
                    <a:pt x="3232" y="1"/>
                  </a:moveTo>
                  <a:lnTo>
                    <a:pt x="0" y="1476"/>
                  </a:lnTo>
                  <a:lnTo>
                    <a:pt x="61" y="3866"/>
                  </a:lnTo>
                  <a:cubicBezTo>
                    <a:pt x="61" y="3866"/>
                    <a:pt x="3086" y="3610"/>
                    <a:pt x="3232" y="1"/>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2"/>
            <p:cNvSpPr/>
            <p:nvPr/>
          </p:nvSpPr>
          <p:spPr>
            <a:xfrm>
              <a:off x="6831982" y="1458493"/>
              <a:ext cx="377385" cy="467703"/>
            </a:xfrm>
            <a:custGeom>
              <a:rect b="b" l="l" r="r" t="t"/>
              <a:pathLst>
                <a:path extrusionOk="0" h="12076" w="9744">
                  <a:moveTo>
                    <a:pt x="4583" y="0"/>
                  </a:moveTo>
                  <a:cubicBezTo>
                    <a:pt x="3994" y="0"/>
                    <a:pt x="3399" y="113"/>
                    <a:pt x="2830" y="340"/>
                  </a:cubicBezTo>
                  <a:cubicBezTo>
                    <a:pt x="1428" y="913"/>
                    <a:pt x="476" y="2206"/>
                    <a:pt x="330" y="3706"/>
                  </a:cubicBezTo>
                  <a:cubicBezTo>
                    <a:pt x="159" y="5413"/>
                    <a:pt x="1" y="8084"/>
                    <a:pt x="525" y="9388"/>
                  </a:cubicBezTo>
                  <a:cubicBezTo>
                    <a:pt x="1188" y="10997"/>
                    <a:pt x="2444" y="12076"/>
                    <a:pt x="4273" y="12076"/>
                  </a:cubicBezTo>
                  <a:cubicBezTo>
                    <a:pt x="4732" y="12076"/>
                    <a:pt x="5226" y="12008"/>
                    <a:pt x="5757" y="11864"/>
                  </a:cubicBezTo>
                  <a:cubicBezTo>
                    <a:pt x="5757" y="11864"/>
                    <a:pt x="8866" y="11486"/>
                    <a:pt x="9305" y="6803"/>
                  </a:cubicBezTo>
                  <a:cubicBezTo>
                    <a:pt x="9744" y="2277"/>
                    <a:pt x="7223" y="0"/>
                    <a:pt x="4583" y="0"/>
                  </a:cubicBezTo>
                  <a:close/>
                </a:path>
              </a:pathLst>
            </a:custGeom>
            <a:solidFill>
              <a:srgbClr val="9B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2"/>
            <p:cNvSpPr/>
            <p:nvPr/>
          </p:nvSpPr>
          <p:spPr>
            <a:xfrm>
              <a:off x="6898133" y="1781927"/>
              <a:ext cx="84548" cy="39272"/>
            </a:xfrm>
            <a:custGeom>
              <a:rect b="b" l="l" r="r" t="t"/>
              <a:pathLst>
                <a:path extrusionOk="0" h="1014" w="2183">
                  <a:moveTo>
                    <a:pt x="12" y="1"/>
                  </a:moveTo>
                  <a:cubicBezTo>
                    <a:pt x="12" y="1"/>
                    <a:pt x="0" y="1013"/>
                    <a:pt x="1073" y="1013"/>
                  </a:cubicBezTo>
                  <a:cubicBezTo>
                    <a:pt x="2134" y="1013"/>
                    <a:pt x="2183" y="86"/>
                    <a:pt x="2183" y="86"/>
                  </a:cubicBezTo>
                  <a:lnTo>
                    <a:pt x="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2"/>
            <p:cNvSpPr/>
            <p:nvPr/>
          </p:nvSpPr>
          <p:spPr>
            <a:xfrm>
              <a:off x="6871177" y="1420150"/>
              <a:ext cx="493614" cy="364178"/>
            </a:xfrm>
            <a:custGeom>
              <a:rect b="b" l="l" r="r" t="t"/>
              <a:pathLst>
                <a:path extrusionOk="0" h="9403" w="12745">
                  <a:moveTo>
                    <a:pt x="4785" y="0"/>
                  </a:moveTo>
                  <a:cubicBezTo>
                    <a:pt x="463" y="0"/>
                    <a:pt x="1" y="2794"/>
                    <a:pt x="1" y="2794"/>
                  </a:cubicBezTo>
                  <a:cubicBezTo>
                    <a:pt x="787" y="3040"/>
                    <a:pt x="1774" y="3119"/>
                    <a:pt x="2722" y="3119"/>
                  </a:cubicBezTo>
                  <a:cubicBezTo>
                    <a:pt x="4452" y="3119"/>
                    <a:pt x="6049" y="2855"/>
                    <a:pt x="6049" y="2855"/>
                  </a:cubicBezTo>
                  <a:lnTo>
                    <a:pt x="6049" y="2855"/>
                  </a:lnTo>
                  <a:cubicBezTo>
                    <a:pt x="5598" y="5428"/>
                    <a:pt x="6854" y="7793"/>
                    <a:pt x="6854" y="7793"/>
                  </a:cubicBezTo>
                  <a:lnTo>
                    <a:pt x="7318" y="9403"/>
                  </a:lnTo>
                  <a:cubicBezTo>
                    <a:pt x="10683" y="8110"/>
                    <a:pt x="12744" y="599"/>
                    <a:pt x="5684" y="38"/>
                  </a:cubicBezTo>
                  <a:cubicBezTo>
                    <a:pt x="5367" y="12"/>
                    <a:pt x="5068" y="0"/>
                    <a:pt x="4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2"/>
            <p:cNvSpPr/>
            <p:nvPr/>
          </p:nvSpPr>
          <p:spPr>
            <a:xfrm>
              <a:off x="7106189" y="1662484"/>
              <a:ext cx="173084" cy="146167"/>
            </a:xfrm>
            <a:custGeom>
              <a:rect b="b" l="l" r="r" t="t"/>
              <a:pathLst>
                <a:path extrusionOk="0" h="3774" w="4469">
                  <a:moveTo>
                    <a:pt x="2394" y="0"/>
                  </a:moveTo>
                  <a:cubicBezTo>
                    <a:pt x="979" y="0"/>
                    <a:pt x="0" y="1602"/>
                    <a:pt x="811" y="2890"/>
                  </a:cubicBezTo>
                  <a:cubicBezTo>
                    <a:pt x="1192" y="3492"/>
                    <a:pt x="1797" y="3773"/>
                    <a:pt x="2398" y="3773"/>
                  </a:cubicBezTo>
                  <a:cubicBezTo>
                    <a:pt x="3219" y="3773"/>
                    <a:pt x="4031" y="3248"/>
                    <a:pt x="4249" y="2304"/>
                  </a:cubicBezTo>
                  <a:cubicBezTo>
                    <a:pt x="4469" y="1292"/>
                    <a:pt x="3835" y="280"/>
                    <a:pt x="2823" y="49"/>
                  </a:cubicBezTo>
                  <a:cubicBezTo>
                    <a:pt x="2676" y="16"/>
                    <a:pt x="2533" y="0"/>
                    <a:pt x="2394" y="0"/>
                  </a:cubicBezTo>
                  <a:close/>
                </a:path>
              </a:pathLst>
            </a:custGeom>
            <a:solidFill>
              <a:srgbClr val="9B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2"/>
            <p:cNvSpPr/>
            <p:nvPr/>
          </p:nvSpPr>
          <p:spPr>
            <a:xfrm>
              <a:off x="6530200" y="2480927"/>
              <a:ext cx="357555" cy="638580"/>
            </a:xfrm>
            <a:custGeom>
              <a:rect b="b" l="l" r="r" t="t"/>
              <a:pathLst>
                <a:path extrusionOk="0" h="16488" w="9232">
                  <a:moveTo>
                    <a:pt x="4244" y="0"/>
                  </a:moveTo>
                  <a:lnTo>
                    <a:pt x="4244" y="9049"/>
                  </a:lnTo>
                  <a:lnTo>
                    <a:pt x="1" y="16487"/>
                  </a:lnTo>
                  <a:lnTo>
                    <a:pt x="4171" y="15999"/>
                  </a:lnTo>
                  <a:lnTo>
                    <a:pt x="9232" y="11109"/>
                  </a:lnTo>
                  <a:lnTo>
                    <a:pt x="8683" y="452"/>
                  </a:lnTo>
                  <a:lnTo>
                    <a:pt x="4244" y="0"/>
                  </a:lnTo>
                  <a:close/>
                </a:path>
              </a:pathLst>
            </a:custGeom>
            <a:solidFill>
              <a:srgbClr val="9B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2"/>
            <p:cNvSpPr/>
            <p:nvPr/>
          </p:nvSpPr>
          <p:spPr>
            <a:xfrm>
              <a:off x="6658202" y="2137120"/>
              <a:ext cx="208329" cy="519989"/>
            </a:xfrm>
            <a:custGeom>
              <a:rect b="b" l="l" r="r" t="t"/>
              <a:pathLst>
                <a:path extrusionOk="0" h="13426" w="5379">
                  <a:moveTo>
                    <a:pt x="3829" y="0"/>
                  </a:moveTo>
                  <a:cubicBezTo>
                    <a:pt x="3829" y="0"/>
                    <a:pt x="537" y="1915"/>
                    <a:pt x="0" y="6670"/>
                  </a:cubicBezTo>
                  <a:lnTo>
                    <a:pt x="0" y="13426"/>
                  </a:lnTo>
                  <a:lnTo>
                    <a:pt x="5378" y="13243"/>
                  </a:lnTo>
                  <a:lnTo>
                    <a:pt x="38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2"/>
            <p:cNvSpPr/>
            <p:nvPr/>
          </p:nvSpPr>
          <p:spPr>
            <a:xfrm>
              <a:off x="6790890" y="2077127"/>
              <a:ext cx="719332" cy="1091179"/>
            </a:xfrm>
            <a:custGeom>
              <a:rect b="b" l="l" r="r" t="t"/>
              <a:pathLst>
                <a:path extrusionOk="0" h="28174" w="18573">
                  <a:moveTo>
                    <a:pt x="4452" y="0"/>
                  </a:moveTo>
                  <a:cubicBezTo>
                    <a:pt x="4452" y="0"/>
                    <a:pt x="1757" y="513"/>
                    <a:pt x="403" y="1549"/>
                  </a:cubicBezTo>
                  <a:lnTo>
                    <a:pt x="1" y="25816"/>
                  </a:lnTo>
                  <a:cubicBezTo>
                    <a:pt x="2942" y="27588"/>
                    <a:pt x="6028" y="28174"/>
                    <a:pt x="8821" y="28174"/>
                  </a:cubicBezTo>
                  <a:cubicBezTo>
                    <a:pt x="14250" y="28174"/>
                    <a:pt x="18573" y="25962"/>
                    <a:pt x="18573" y="25962"/>
                  </a:cubicBezTo>
                  <a:lnTo>
                    <a:pt x="15878" y="1671"/>
                  </a:lnTo>
                  <a:cubicBezTo>
                    <a:pt x="15878" y="1671"/>
                    <a:pt x="15524" y="293"/>
                    <a:pt x="11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2"/>
            <p:cNvSpPr/>
            <p:nvPr/>
          </p:nvSpPr>
          <p:spPr>
            <a:xfrm>
              <a:off x="6947707" y="2065354"/>
              <a:ext cx="298996" cy="113014"/>
            </a:xfrm>
            <a:custGeom>
              <a:rect b="b" l="l" r="r" t="t"/>
              <a:pathLst>
                <a:path extrusionOk="0" h="2918" w="7720">
                  <a:moveTo>
                    <a:pt x="4170" y="1"/>
                  </a:moveTo>
                  <a:cubicBezTo>
                    <a:pt x="3086" y="1"/>
                    <a:pt x="1805" y="77"/>
                    <a:pt x="403" y="304"/>
                  </a:cubicBezTo>
                  <a:cubicBezTo>
                    <a:pt x="403" y="304"/>
                    <a:pt x="0" y="2816"/>
                    <a:pt x="3378" y="2914"/>
                  </a:cubicBezTo>
                  <a:cubicBezTo>
                    <a:pt x="3451" y="2916"/>
                    <a:pt x="3522" y="2917"/>
                    <a:pt x="3592" y="2917"/>
                  </a:cubicBezTo>
                  <a:cubicBezTo>
                    <a:pt x="7063" y="2917"/>
                    <a:pt x="7719" y="304"/>
                    <a:pt x="7719" y="304"/>
                  </a:cubicBezTo>
                  <a:cubicBezTo>
                    <a:pt x="7719" y="304"/>
                    <a:pt x="6337" y="1"/>
                    <a:pt x="4170" y="1"/>
                  </a:cubicBezTo>
                  <a:close/>
                </a:path>
              </a:pathLst>
            </a:custGeom>
            <a:solidFill>
              <a:srgbClr val="9B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2"/>
            <p:cNvSpPr/>
            <p:nvPr/>
          </p:nvSpPr>
          <p:spPr>
            <a:xfrm rot="147328">
              <a:off x="6751353" y="2416791"/>
              <a:ext cx="344598" cy="290982"/>
            </a:xfrm>
            <a:custGeom>
              <a:rect b="b" l="l" r="r" t="t"/>
              <a:pathLst>
                <a:path extrusionOk="0" h="7513" w="8659">
                  <a:moveTo>
                    <a:pt x="745" y="1"/>
                  </a:moveTo>
                  <a:cubicBezTo>
                    <a:pt x="306" y="1"/>
                    <a:pt x="1" y="440"/>
                    <a:pt x="159" y="842"/>
                  </a:cubicBezTo>
                  <a:lnTo>
                    <a:pt x="1111" y="3318"/>
                  </a:lnTo>
                  <a:cubicBezTo>
                    <a:pt x="1476" y="4269"/>
                    <a:pt x="2232" y="5025"/>
                    <a:pt x="3196" y="5379"/>
                  </a:cubicBezTo>
                  <a:lnTo>
                    <a:pt x="8013" y="7513"/>
                  </a:lnTo>
                  <a:lnTo>
                    <a:pt x="8659" y="5427"/>
                  </a:lnTo>
                  <a:cubicBezTo>
                    <a:pt x="8659" y="5427"/>
                    <a:pt x="8061" y="3696"/>
                    <a:pt x="5915" y="3245"/>
                  </a:cubicBezTo>
                  <a:lnTo>
                    <a:pt x="4403" y="1769"/>
                  </a:lnTo>
                  <a:cubicBezTo>
                    <a:pt x="4276" y="1642"/>
                    <a:pt x="4108" y="1577"/>
                    <a:pt x="3940" y="1577"/>
                  </a:cubicBezTo>
                  <a:cubicBezTo>
                    <a:pt x="3802" y="1577"/>
                    <a:pt x="3665" y="1620"/>
                    <a:pt x="3549" y="1708"/>
                  </a:cubicBezTo>
                  <a:cubicBezTo>
                    <a:pt x="3269" y="1928"/>
                    <a:pt x="3208" y="2330"/>
                    <a:pt x="3415" y="2623"/>
                  </a:cubicBezTo>
                  <a:lnTo>
                    <a:pt x="4159" y="3647"/>
                  </a:lnTo>
                  <a:lnTo>
                    <a:pt x="3744" y="3476"/>
                  </a:lnTo>
                  <a:cubicBezTo>
                    <a:pt x="3098" y="3196"/>
                    <a:pt x="2574" y="2708"/>
                    <a:pt x="2232" y="2086"/>
                  </a:cubicBezTo>
                  <a:lnTo>
                    <a:pt x="1281" y="330"/>
                  </a:lnTo>
                  <a:cubicBezTo>
                    <a:pt x="1171" y="123"/>
                    <a:pt x="964" y="1"/>
                    <a:pt x="745" y="1"/>
                  </a:cubicBezTo>
                  <a:close/>
                </a:path>
              </a:pathLst>
            </a:custGeom>
            <a:solidFill>
              <a:srgbClr val="9B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2"/>
            <p:cNvSpPr/>
            <p:nvPr/>
          </p:nvSpPr>
          <p:spPr>
            <a:xfrm>
              <a:off x="7059636" y="2631587"/>
              <a:ext cx="609765" cy="389934"/>
            </a:xfrm>
            <a:custGeom>
              <a:rect b="b" l="l" r="r" t="t"/>
              <a:pathLst>
                <a:path extrusionOk="0" h="10068" w="15744">
                  <a:moveTo>
                    <a:pt x="647" y="0"/>
                  </a:moveTo>
                  <a:lnTo>
                    <a:pt x="1" y="2086"/>
                  </a:lnTo>
                  <a:lnTo>
                    <a:pt x="11902" y="9683"/>
                  </a:lnTo>
                  <a:cubicBezTo>
                    <a:pt x="12290" y="9944"/>
                    <a:pt x="12728" y="10068"/>
                    <a:pt x="13160" y="10068"/>
                  </a:cubicBezTo>
                  <a:cubicBezTo>
                    <a:pt x="14016" y="10068"/>
                    <a:pt x="14850" y="9583"/>
                    <a:pt x="15231" y="8732"/>
                  </a:cubicBezTo>
                  <a:cubicBezTo>
                    <a:pt x="15743" y="7585"/>
                    <a:pt x="15182" y="5610"/>
                    <a:pt x="14024" y="5110"/>
                  </a:cubicBezTo>
                  <a:lnTo>
                    <a:pt x="647" y="0"/>
                  </a:lnTo>
                  <a:close/>
                </a:path>
              </a:pathLst>
            </a:custGeom>
            <a:solidFill>
              <a:srgbClr val="9B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2"/>
            <p:cNvSpPr/>
            <p:nvPr/>
          </p:nvSpPr>
          <p:spPr>
            <a:xfrm>
              <a:off x="7350574" y="2480927"/>
              <a:ext cx="305580" cy="437378"/>
            </a:xfrm>
            <a:custGeom>
              <a:rect b="b" l="l" r="r" t="t"/>
              <a:pathLst>
                <a:path extrusionOk="0" h="11293" w="7890">
                  <a:moveTo>
                    <a:pt x="0" y="0"/>
                  </a:moveTo>
                  <a:lnTo>
                    <a:pt x="2281" y="9634"/>
                  </a:lnTo>
                  <a:lnTo>
                    <a:pt x="7890" y="11292"/>
                  </a:lnTo>
                  <a:lnTo>
                    <a:pt x="6488" y="476"/>
                  </a:lnTo>
                  <a:lnTo>
                    <a:pt x="0" y="0"/>
                  </a:lnTo>
                  <a:close/>
                </a:path>
              </a:pathLst>
            </a:custGeom>
            <a:solidFill>
              <a:srgbClr val="9B5E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2"/>
            <p:cNvSpPr/>
            <p:nvPr/>
          </p:nvSpPr>
          <p:spPr>
            <a:xfrm>
              <a:off x="7282100" y="2095524"/>
              <a:ext cx="411855" cy="561585"/>
            </a:xfrm>
            <a:custGeom>
              <a:rect b="b" l="l" r="r" t="t"/>
              <a:pathLst>
                <a:path extrusionOk="0" h="14500" w="10634">
                  <a:moveTo>
                    <a:pt x="1573" y="1"/>
                  </a:moveTo>
                  <a:lnTo>
                    <a:pt x="0" y="5976"/>
                  </a:lnTo>
                  <a:lnTo>
                    <a:pt x="659" y="14500"/>
                  </a:lnTo>
                  <a:lnTo>
                    <a:pt x="10634" y="14500"/>
                  </a:lnTo>
                  <a:cubicBezTo>
                    <a:pt x="9682" y="1330"/>
                    <a:pt x="1573" y="1"/>
                    <a:pt x="1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72"/>
          <p:cNvGrpSpPr/>
          <p:nvPr/>
        </p:nvGrpSpPr>
        <p:grpSpPr>
          <a:xfrm>
            <a:off x="1057169" y="1462625"/>
            <a:ext cx="1511568" cy="1748160"/>
            <a:chOff x="1057169" y="1462625"/>
            <a:chExt cx="1511568" cy="1748160"/>
          </a:xfrm>
        </p:grpSpPr>
        <p:sp>
          <p:nvSpPr>
            <p:cNvPr id="2016" name="Google Shape;2016;p72"/>
            <p:cNvSpPr/>
            <p:nvPr/>
          </p:nvSpPr>
          <p:spPr>
            <a:xfrm>
              <a:off x="1795750" y="2074809"/>
              <a:ext cx="514119" cy="1016836"/>
            </a:xfrm>
            <a:custGeom>
              <a:rect b="b" l="l" r="r" t="t"/>
              <a:pathLst>
                <a:path extrusionOk="0" h="27112" w="13708">
                  <a:moveTo>
                    <a:pt x="2952" y="1"/>
                  </a:moveTo>
                  <a:lnTo>
                    <a:pt x="1" y="10732"/>
                  </a:lnTo>
                  <a:lnTo>
                    <a:pt x="2086" y="26828"/>
                  </a:lnTo>
                  <a:cubicBezTo>
                    <a:pt x="2086" y="26828"/>
                    <a:pt x="3492" y="27112"/>
                    <a:pt x="5467" y="27112"/>
                  </a:cubicBezTo>
                  <a:cubicBezTo>
                    <a:pt x="7421" y="27112"/>
                    <a:pt x="9933" y="26834"/>
                    <a:pt x="12195" y="25731"/>
                  </a:cubicBezTo>
                  <a:lnTo>
                    <a:pt x="13707" y="6634"/>
                  </a:lnTo>
                  <a:lnTo>
                    <a:pt x="8305" y="1135"/>
                  </a:lnTo>
                  <a:lnTo>
                    <a:pt x="29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2"/>
            <p:cNvSpPr/>
            <p:nvPr/>
          </p:nvSpPr>
          <p:spPr>
            <a:xfrm>
              <a:off x="1630204" y="2074809"/>
              <a:ext cx="305103" cy="1068405"/>
            </a:xfrm>
            <a:custGeom>
              <a:rect b="b" l="l" r="r" t="t"/>
              <a:pathLst>
                <a:path extrusionOk="0" h="28487" w="8135">
                  <a:moveTo>
                    <a:pt x="7366" y="1"/>
                  </a:moveTo>
                  <a:cubicBezTo>
                    <a:pt x="5476" y="220"/>
                    <a:pt x="3622" y="696"/>
                    <a:pt x="1854" y="1403"/>
                  </a:cubicBezTo>
                  <a:cubicBezTo>
                    <a:pt x="1354" y="1610"/>
                    <a:pt x="1000" y="2086"/>
                    <a:pt x="964" y="2647"/>
                  </a:cubicBezTo>
                  <a:lnTo>
                    <a:pt x="501" y="8976"/>
                  </a:lnTo>
                  <a:lnTo>
                    <a:pt x="74" y="23658"/>
                  </a:lnTo>
                  <a:cubicBezTo>
                    <a:pt x="1" y="25853"/>
                    <a:pt x="1635" y="27743"/>
                    <a:pt x="3817" y="27999"/>
                  </a:cubicBezTo>
                  <a:lnTo>
                    <a:pt x="7939" y="28487"/>
                  </a:lnTo>
                  <a:cubicBezTo>
                    <a:pt x="8134" y="19048"/>
                    <a:pt x="7366" y="1"/>
                    <a:pt x="7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2"/>
            <p:cNvSpPr/>
            <p:nvPr/>
          </p:nvSpPr>
          <p:spPr>
            <a:xfrm>
              <a:off x="1057169" y="2860076"/>
              <a:ext cx="469263" cy="350709"/>
            </a:xfrm>
            <a:custGeom>
              <a:rect b="b" l="l" r="r" t="t"/>
              <a:pathLst>
                <a:path extrusionOk="0" h="9351" w="12512">
                  <a:moveTo>
                    <a:pt x="8536" y="0"/>
                  </a:moveTo>
                  <a:lnTo>
                    <a:pt x="7061" y="2586"/>
                  </a:lnTo>
                  <a:cubicBezTo>
                    <a:pt x="7061" y="2586"/>
                    <a:pt x="4158" y="2768"/>
                    <a:pt x="1500" y="4024"/>
                  </a:cubicBezTo>
                  <a:cubicBezTo>
                    <a:pt x="1354" y="4098"/>
                    <a:pt x="1268" y="4256"/>
                    <a:pt x="1293" y="4415"/>
                  </a:cubicBezTo>
                  <a:cubicBezTo>
                    <a:pt x="1323" y="4588"/>
                    <a:pt x="1481" y="4710"/>
                    <a:pt x="1653" y="4710"/>
                  </a:cubicBezTo>
                  <a:cubicBezTo>
                    <a:pt x="1687" y="4710"/>
                    <a:pt x="1722" y="4705"/>
                    <a:pt x="1756" y="4695"/>
                  </a:cubicBezTo>
                  <a:lnTo>
                    <a:pt x="3732" y="4098"/>
                  </a:lnTo>
                  <a:lnTo>
                    <a:pt x="3732" y="4098"/>
                  </a:lnTo>
                  <a:cubicBezTo>
                    <a:pt x="2549" y="4585"/>
                    <a:pt x="1402" y="5146"/>
                    <a:pt x="281" y="5768"/>
                  </a:cubicBezTo>
                  <a:cubicBezTo>
                    <a:pt x="85" y="5890"/>
                    <a:pt x="0" y="6146"/>
                    <a:pt x="98" y="6354"/>
                  </a:cubicBezTo>
                  <a:cubicBezTo>
                    <a:pt x="180" y="6510"/>
                    <a:pt x="340" y="6604"/>
                    <a:pt x="507" y="6604"/>
                  </a:cubicBezTo>
                  <a:cubicBezTo>
                    <a:pt x="562" y="6604"/>
                    <a:pt x="617" y="6594"/>
                    <a:pt x="671" y="6573"/>
                  </a:cubicBezTo>
                  <a:lnTo>
                    <a:pt x="3890" y="5329"/>
                  </a:lnTo>
                  <a:lnTo>
                    <a:pt x="890" y="6988"/>
                  </a:lnTo>
                  <a:cubicBezTo>
                    <a:pt x="659" y="7110"/>
                    <a:pt x="561" y="7402"/>
                    <a:pt x="683" y="7646"/>
                  </a:cubicBezTo>
                  <a:cubicBezTo>
                    <a:pt x="769" y="7819"/>
                    <a:pt x="941" y="7918"/>
                    <a:pt x="1121" y="7918"/>
                  </a:cubicBezTo>
                  <a:cubicBezTo>
                    <a:pt x="1195" y="7918"/>
                    <a:pt x="1270" y="7901"/>
                    <a:pt x="1341" y="7866"/>
                  </a:cubicBezTo>
                  <a:lnTo>
                    <a:pt x="4256" y="6463"/>
                  </a:lnTo>
                  <a:lnTo>
                    <a:pt x="4256" y="6463"/>
                  </a:lnTo>
                  <a:lnTo>
                    <a:pt x="1988" y="8061"/>
                  </a:lnTo>
                  <a:cubicBezTo>
                    <a:pt x="1695" y="8268"/>
                    <a:pt x="1658" y="8683"/>
                    <a:pt x="1915" y="8939"/>
                  </a:cubicBezTo>
                  <a:cubicBezTo>
                    <a:pt x="2026" y="9050"/>
                    <a:pt x="2173" y="9106"/>
                    <a:pt x="2320" y="9106"/>
                  </a:cubicBezTo>
                  <a:cubicBezTo>
                    <a:pt x="2430" y="9106"/>
                    <a:pt x="2540" y="9075"/>
                    <a:pt x="2634" y="9012"/>
                  </a:cubicBezTo>
                  <a:cubicBezTo>
                    <a:pt x="3512" y="8422"/>
                    <a:pt x="5709" y="7085"/>
                    <a:pt x="7173" y="7085"/>
                  </a:cubicBezTo>
                  <a:cubicBezTo>
                    <a:pt x="7193" y="7085"/>
                    <a:pt x="7212" y="7085"/>
                    <a:pt x="7231" y="7085"/>
                  </a:cubicBezTo>
                  <a:cubicBezTo>
                    <a:pt x="6951" y="7500"/>
                    <a:pt x="6634" y="7878"/>
                    <a:pt x="6268" y="8232"/>
                  </a:cubicBezTo>
                  <a:cubicBezTo>
                    <a:pt x="5975" y="8512"/>
                    <a:pt x="6000" y="8988"/>
                    <a:pt x="6329" y="9231"/>
                  </a:cubicBezTo>
                  <a:cubicBezTo>
                    <a:pt x="6445" y="9311"/>
                    <a:pt x="6576" y="9350"/>
                    <a:pt x="6707" y="9350"/>
                  </a:cubicBezTo>
                  <a:cubicBezTo>
                    <a:pt x="6838" y="9350"/>
                    <a:pt x="6969" y="9311"/>
                    <a:pt x="7085" y="9231"/>
                  </a:cubicBezTo>
                  <a:lnTo>
                    <a:pt x="8792" y="8049"/>
                  </a:lnTo>
                  <a:cubicBezTo>
                    <a:pt x="9121" y="7829"/>
                    <a:pt x="9353" y="7500"/>
                    <a:pt x="9463" y="7110"/>
                  </a:cubicBezTo>
                  <a:lnTo>
                    <a:pt x="10036" y="5049"/>
                  </a:lnTo>
                  <a:lnTo>
                    <a:pt x="12511" y="2695"/>
                  </a:lnTo>
                  <a:lnTo>
                    <a:pt x="85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2"/>
            <p:cNvSpPr/>
            <p:nvPr/>
          </p:nvSpPr>
          <p:spPr>
            <a:xfrm>
              <a:off x="1305488" y="2124203"/>
              <a:ext cx="473388" cy="960466"/>
            </a:xfrm>
            <a:custGeom>
              <a:rect b="b" l="l" r="r" t="t"/>
              <a:pathLst>
                <a:path extrusionOk="0" h="25609" w="12622">
                  <a:moveTo>
                    <a:pt x="10730" y="1"/>
                  </a:moveTo>
                  <a:cubicBezTo>
                    <a:pt x="10685" y="1"/>
                    <a:pt x="9865" y="47"/>
                    <a:pt x="7342" y="3293"/>
                  </a:cubicBezTo>
                  <a:cubicBezTo>
                    <a:pt x="4659" y="6732"/>
                    <a:pt x="1" y="22060"/>
                    <a:pt x="1" y="22060"/>
                  </a:cubicBezTo>
                  <a:lnTo>
                    <a:pt x="4683" y="25609"/>
                  </a:lnTo>
                  <a:lnTo>
                    <a:pt x="12622" y="8317"/>
                  </a:lnTo>
                  <a:lnTo>
                    <a:pt x="10732" y="1"/>
                  </a:lnTo>
                  <a:cubicBezTo>
                    <a:pt x="10732" y="1"/>
                    <a:pt x="10731" y="1"/>
                    <a:pt x="10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2"/>
            <p:cNvSpPr/>
            <p:nvPr/>
          </p:nvSpPr>
          <p:spPr>
            <a:xfrm>
              <a:off x="2258596" y="2134291"/>
              <a:ext cx="211791" cy="703894"/>
            </a:xfrm>
            <a:custGeom>
              <a:rect b="b" l="l" r="r" t="t"/>
              <a:pathLst>
                <a:path extrusionOk="0" h="18768" w="5647">
                  <a:moveTo>
                    <a:pt x="1" y="0"/>
                  </a:moveTo>
                  <a:lnTo>
                    <a:pt x="2330" y="18767"/>
                  </a:lnTo>
                  <a:lnTo>
                    <a:pt x="5647" y="16414"/>
                  </a:lnTo>
                  <a:cubicBezTo>
                    <a:pt x="4110" y="1281"/>
                    <a:pt x="1"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2"/>
            <p:cNvSpPr/>
            <p:nvPr/>
          </p:nvSpPr>
          <p:spPr>
            <a:xfrm>
              <a:off x="2107227" y="2087636"/>
              <a:ext cx="247458" cy="1023586"/>
            </a:xfrm>
            <a:custGeom>
              <a:rect b="b" l="l" r="r" t="t"/>
              <a:pathLst>
                <a:path extrusionOk="0" h="27292" w="6598">
                  <a:moveTo>
                    <a:pt x="49" y="0"/>
                  </a:moveTo>
                  <a:lnTo>
                    <a:pt x="0" y="793"/>
                  </a:lnTo>
                  <a:cubicBezTo>
                    <a:pt x="0" y="793"/>
                    <a:pt x="1329" y="2354"/>
                    <a:pt x="1866" y="9073"/>
                  </a:cubicBezTo>
                  <a:cubicBezTo>
                    <a:pt x="2415" y="15792"/>
                    <a:pt x="2598" y="27291"/>
                    <a:pt x="2598" y="27291"/>
                  </a:cubicBezTo>
                  <a:cubicBezTo>
                    <a:pt x="4939" y="26803"/>
                    <a:pt x="6597" y="24706"/>
                    <a:pt x="6524" y="22316"/>
                  </a:cubicBezTo>
                  <a:cubicBezTo>
                    <a:pt x="6366" y="17341"/>
                    <a:pt x="6012" y="9231"/>
                    <a:pt x="5232" y="5805"/>
                  </a:cubicBezTo>
                  <a:lnTo>
                    <a:pt x="4500" y="2073"/>
                  </a:lnTo>
                  <a:cubicBezTo>
                    <a:pt x="4463" y="1903"/>
                    <a:pt x="4293" y="1378"/>
                    <a:pt x="4293" y="1378"/>
                  </a:cubicBezTo>
                  <a:cubicBezTo>
                    <a:pt x="4293" y="1378"/>
                    <a:pt x="3695" y="842"/>
                    <a:pt x="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2"/>
            <p:cNvSpPr/>
            <p:nvPr/>
          </p:nvSpPr>
          <p:spPr>
            <a:xfrm>
              <a:off x="1843794" y="1827843"/>
              <a:ext cx="98376" cy="76923"/>
            </a:xfrm>
            <a:custGeom>
              <a:rect b="b" l="l" r="r" t="t"/>
              <a:pathLst>
                <a:path extrusionOk="0" h="2051" w="2623">
                  <a:moveTo>
                    <a:pt x="1269" y="1"/>
                  </a:moveTo>
                  <a:lnTo>
                    <a:pt x="1269" y="1"/>
                  </a:lnTo>
                  <a:cubicBezTo>
                    <a:pt x="1269" y="1"/>
                    <a:pt x="1" y="2051"/>
                    <a:pt x="1798" y="2051"/>
                  </a:cubicBezTo>
                  <a:cubicBezTo>
                    <a:pt x="1824" y="2051"/>
                    <a:pt x="1851" y="2050"/>
                    <a:pt x="1878" y="2050"/>
                  </a:cubicBezTo>
                  <a:cubicBezTo>
                    <a:pt x="2390" y="1562"/>
                    <a:pt x="2622" y="842"/>
                    <a:pt x="2500" y="147"/>
                  </a:cubicBezTo>
                  <a:lnTo>
                    <a:pt x="12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2"/>
            <p:cNvSpPr/>
            <p:nvPr/>
          </p:nvSpPr>
          <p:spPr>
            <a:xfrm>
              <a:off x="1975510" y="1462625"/>
              <a:ext cx="344408" cy="192401"/>
            </a:xfrm>
            <a:custGeom>
              <a:rect b="b" l="l" r="r" t="t"/>
              <a:pathLst>
                <a:path extrusionOk="0" h="5130" w="9183">
                  <a:moveTo>
                    <a:pt x="4665" y="1"/>
                  </a:moveTo>
                  <a:cubicBezTo>
                    <a:pt x="2272" y="1"/>
                    <a:pt x="0" y="1544"/>
                    <a:pt x="0" y="1544"/>
                  </a:cubicBezTo>
                  <a:lnTo>
                    <a:pt x="1049" y="5129"/>
                  </a:lnTo>
                  <a:cubicBezTo>
                    <a:pt x="2793" y="4080"/>
                    <a:pt x="4766" y="3459"/>
                    <a:pt x="6691" y="3459"/>
                  </a:cubicBezTo>
                  <a:cubicBezTo>
                    <a:pt x="7539" y="3459"/>
                    <a:pt x="8377" y="3580"/>
                    <a:pt x="9183" y="3837"/>
                  </a:cubicBezTo>
                  <a:cubicBezTo>
                    <a:pt x="9134" y="3398"/>
                    <a:pt x="9000" y="2971"/>
                    <a:pt x="8780" y="2581"/>
                  </a:cubicBezTo>
                  <a:cubicBezTo>
                    <a:pt x="7714" y="607"/>
                    <a:pt x="6165" y="1"/>
                    <a:pt x="46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2"/>
            <p:cNvSpPr/>
            <p:nvPr/>
          </p:nvSpPr>
          <p:spPr>
            <a:xfrm>
              <a:off x="2014853" y="1582827"/>
              <a:ext cx="320180" cy="246445"/>
            </a:xfrm>
            <a:custGeom>
              <a:rect b="b" l="l" r="r" t="t"/>
              <a:pathLst>
                <a:path extrusionOk="0" h="6571" w="8537">
                  <a:moveTo>
                    <a:pt x="4750" y="0"/>
                  </a:moveTo>
                  <a:cubicBezTo>
                    <a:pt x="3221" y="0"/>
                    <a:pt x="1657" y="492"/>
                    <a:pt x="0" y="1924"/>
                  </a:cubicBezTo>
                  <a:lnTo>
                    <a:pt x="1183" y="6570"/>
                  </a:lnTo>
                  <a:cubicBezTo>
                    <a:pt x="1183" y="6570"/>
                    <a:pt x="8536" y="4461"/>
                    <a:pt x="8134" y="632"/>
                  </a:cubicBezTo>
                  <a:cubicBezTo>
                    <a:pt x="7009" y="273"/>
                    <a:pt x="5890" y="0"/>
                    <a:pt x="47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2"/>
            <p:cNvSpPr/>
            <p:nvPr/>
          </p:nvSpPr>
          <p:spPr>
            <a:xfrm>
              <a:off x="2138319" y="1738095"/>
              <a:ext cx="134568" cy="113115"/>
            </a:xfrm>
            <a:custGeom>
              <a:rect b="b" l="l" r="r" t="t"/>
              <a:pathLst>
                <a:path extrusionOk="0" h="3016" w="3588">
                  <a:moveTo>
                    <a:pt x="1691" y="0"/>
                  </a:moveTo>
                  <a:cubicBezTo>
                    <a:pt x="1562" y="0"/>
                    <a:pt x="1429" y="17"/>
                    <a:pt x="1293" y="53"/>
                  </a:cubicBezTo>
                  <a:cubicBezTo>
                    <a:pt x="488" y="260"/>
                    <a:pt x="0" y="1077"/>
                    <a:pt x="220" y="1882"/>
                  </a:cubicBezTo>
                  <a:cubicBezTo>
                    <a:pt x="406" y="2617"/>
                    <a:pt x="1041" y="3016"/>
                    <a:pt x="1682" y="3016"/>
                  </a:cubicBezTo>
                  <a:cubicBezTo>
                    <a:pt x="2178" y="3016"/>
                    <a:pt x="2678" y="2777"/>
                    <a:pt x="2976" y="2272"/>
                  </a:cubicBezTo>
                  <a:cubicBezTo>
                    <a:pt x="3588" y="1234"/>
                    <a:pt x="2800" y="0"/>
                    <a:pt x="1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2"/>
            <p:cNvSpPr/>
            <p:nvPr/>
          </p:nvSpPr>
          <p:spPr>
            <a:xfrm>
              <a:off x="1906427" y="1781225"/>
              <a:ext cx="202189" cy="389189"/>
            </a:xfrm>
            <a:custGeom>
              <a:rect b="b" l="l" r="r" t="t"/>
              <a:pathLst>
                <a:path extrusionOk="0" h="10377" w="5391">
                  <a:moveTo>
                    <a:pt x="537" y="0"/>
                  </a:moveTo>
                  <a:lnTo>
                    <a:pt x="1" y="7829"/>
                  </a:lnTo>
                  <a:lnTo>
                    <a:pt x="1806" y="9731"/>
                  </a:lnTo>
                  <a:cubicBezTo>
                    <a:pt x="2230" y="10176"/>
                    <a:pt x="2767" y="10377"/>
                    <a:pt x="3295" y="10377"/>
                  </a:cubicBezTo>
                  <a:cubicBezTo>
                    <a:pt x="4318" y="10377"/>
                    <a:pt x="5310" y="9624"/>
                    <a:pt x="5391" y="8426"/>
                  </a:cubicBezTo>
                  <a:lnTo>
                    <a:pt x="5110" y="3951"/>
                  </a:lnTo>
                  <a:lnTo>
                    <a:pt x="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2"/>
            <p:cNvSpPr/>
            <p:nvPr/>
          </p:nvSpPr>
          <p:spPr>
            <a:xfrm>
              <a:off x="1985112" y="1896926"/>
              <a:ext cx="118028" cy="115290"/>
            </a:xfrm>
            <a:custGeom>
              <a:rect b="b" l="l" r="r" t="t"/>
              <a:pathLst>
                <a:path extrusionOk="0" h="3074" w="3147">
                  <a:moveTo>
                    <a:pt x="0" y="0"/>
                  </a:moveTo>
                  <a:cubicBezTo>
                    <a:pt x="220" y="2951"/>
                    <a:pt x="3147" y="3073"/>
                    <a:pt x="3147" y="3073"/>
                  </a:cubicBezTo>
                  <a:lnTo>
                    <a:pt x="3012" y="866"/>
                  </a:lnTo>
                  <a:lnTo>
                    <a:pt x="0" y="0"/>
                  </a:ln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2"/>
            <p:cNvSpPr/>
            <p:nvPr/>
          </p:nvSpPr>
          <p:spPr>
            <a:xfrm>
              <a:off x="1878073" y="1508006"/>
              <a:ext cx="371412" cy="459811"/>
            </a:xfrm>
            <a:custGeom>
              <a:rect b="b" l="l" r="r" t="t"/>
              <a:pathLst>
                <a:path extrusionOk="0" h="12260" w="9903">
                  <a:moveTo>
                    <a:pt x="5747" y="1"/>
                  </a:moveTo>
                  <a:cubicBezTo>
                    <a:pt x="2928" y="1"/>
                    <a:pt x="0" y="2842"/>
                    <a:pt x="586" y="7505"/>
                  </a:cubicBezTo>
                  <a:cubicBezTo>
                    <a:pt x="1135" y="11882"/>
                    <a:pt x="4147" y="12114"/>
                    <a:pt x="4147" y="12114"/>
                  </a:cubicBezTo>
                  <a:cubicBezTo>
                    <a:pt x="4591" y="12212"/>
                    <a:pt x="5008" y="12259"/>
                    <a:pt x="5398" y="12259"/>
                  </a:cubicBezTo>
                  <a:cubicBezTo>
                    <a:pt x="7279" y="12259"/>
                    <a:pt x="8533" y="11173"/>
                    <a:pt x="9159" y="9578"/>
                  </a:cubicBezTo>
                  <a:cubicBezTo>
                    <a:pt x="9903" y="7651"/>
                    <a:pt x="8939" y="1542"/>
                    <a:pt x="8939" y="1542"/>
                  </a:cubicBezTo>
                  <a:cubicBezTo>
                    <a:pt x="8067" y="490"/>
                    <a:pt x="6916" y="1"/>
                    <a:pt x="57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2"/>
            <p:cNvSpPr/>
            <p:nvPr/>
          </p:nvSpPr>
          <p:spPr>
            <a:xfrm>
              <a:off x="2098076" y="1837932"/>
              <a:ext cx="77335" cy="32667"/>
            </a:xfrm>
            <a:custGeom>
              <a:rect b="b" l="l" r="r" t="t"/>
              <a:pathLst>
                <a:path extrusionOk="0" h="871" w="2062">
                  <a:moveTo>
                    <a:pt x="61" y="0"/>
                  </a:moveTo>
                  <a:lnTo>
                    <a:pt x="61" y="0"/>
                  </a:lnTo>
                  <a:cubicBezTo>
                    <a:pt x="61" y="0"/>
                    <a:pt x="0" y="793"/>
                    <a:pt x="1025" y="866"/>
                  </a:cubicBezTo>
                  <a:cubicBezTo>
                    <a:pt x="1069" y="869"/>
                    <a:pt x="1112" y="871"/>
                    <a:pt x="1153" y="871"/>
                  </a:cubicBezTo>
                  <a:cubicBezTo>
                    <a:pt x="2039" y="871"/>
                    <a:pt x="2061" y="146"/>
                    <a:pt x="2061" y="146"/>
                  </a:cubicBezTo>
                  <a:lnTo>
                    <a:pt x="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2"/>
            <p:cNvSpPr/>
            <p:nvPr/>
          </p:nvSpPr>
          <p:spPr>
            <a:xfrm>
              <a:off x="1778835" y="1506881"/>
              <a:ext cx="271236" cy="267973"/>
            </a:xfrm>
            <a:custGeom>
              <a:rect b="b" l="l" r="r" t="t"/>
              <a:pathLst>
                <a:path extrusionOk="0" h="7145" w="7232">
                  <a:moveTo>
                    <a:pt x="5331" y="1"/>
                  </a:moveTo>
                  <a:cubicBezTo>
                    <a:pt x="5013" y="1"/>
                    <a:pt x="4648" y="53"/>
                    <a:pt x="4232" y="181"/>
                  </a:cubicBezTo>
                  <a:cubicBezTo>
                    <a:pt x="1964" y="889"/>
                    <a:pt x="1" y="2523"/>
                    <a:pt x="2488" y="6632"/>
                  </a:cubicBezTo>
                  <a:lnTo>
                    <a:pt x="4757" y="7144"/>
                  </a:lnTo>
                  <a:lnTo>
                    <a:pt x="5049" y="4913"/>
                  </a:lnTo>
                  <a:cubicBezTo>
                    <a:pt x="5049" y="4913"/>
                    <a:pt x="6805" y="4352"/>
                    <a:pt x="7232" y="1023"/>
                  </a:cubicBezTo>
                  <a:cubicBezTo>
                    <a:pt x="7232" y="1023"/>
                    <a:pt x="6737" y="1"/>
                    <a:pt x="53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2"/>
            <p:cNvSpPr/>
            <p:nvPr/>
          </p:nvSpPr>
          <p:spPr>
            <a:xfrm>
              <a:off x="1814052" y="1723168"/>
              <a:ext cx="162959" cy="137193"/>
            </a:xfrm>
            <a:custGeom>
              <a:rect b="b" l="l" r="r" t="t"/>
              <a:pathLst>
                <a:path extrusionOk="0" h="3658" w="4345">
                  <a:moveTo>
                    <a:pt x="2043" y="0"/>
                  </a:moveTo>
                  <a:cubicBezTo>
                    <a:pt x="1891" y="0"/>
                    <a:pt x="1734" y="19"/>
                    <a:pt x="1574" y="60"/>
                  </a:cubicBezTo>
                  <a:cubicBezTo>
                    <a:pt x="586" y="316"/>
                    <a:pt x="1" y="1316"/>
                    <a:pt x="257" y="2292"/>
                  </a:cubicBezTo>
                  <a:cubicBezTo>
                    <a:pt x="490" y="3178"/>
                    <a:pt x="1261" y="3657"/>
                    <a:pt x="2038" y="3657"/>
                  </a:cubicBezTo>
                  <a:cubicBezTo>
                    <a:pt x="2641" y="3657"/>
                    <a:pt x="3248" y="3368"/>
                    <a:pt x="3610" y="2755"/>
                  </a:cubicBezTo>
                  <a:cubicBezTo>
                    <a:pt x="4344" y="1496"/>
                    <a:pt x="3386" y="0"/>
                    <a:pt x="20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2"/>
            <p:cNvSpPr/>
            <p:nvPr/>
          </p:nvSpPr>
          <p:spPr>
            <a:xfrm>
              <a:off x="1984662" y="1494917"/>
              <a:ext cx="231893" cy="89674"/>
            </a:xfrm>
            <a:custGeom>
              <a:rect b="b" l="l" r="r" t="t"/>
              <a:pathLst>
                <a:path extrusionOk="0" h="2391" w="6183">
                  <a:moveTo>
                    <a:pt x="2793" y="0"/>
                  </a:moveTo>
                  <a:lnTo>
                    <a:pt x="0" y="1049"/>
                  </a:lnTo>
                  <a:lnTo>
                    <a:pt x="683" y="1122"/>
                  </a:lnTo>
                  <a:lnTo>
                    <a:pt x="1732" y="1342"/>
                  </a:lnTo>
                  <a:cubicBezTo>
                    <a:pt x="1978" y="1315"/>
                    <a:pt x="2224" y="1302"/>
                    <a:pt x="2469" y="1302"/>
                  </a:cubicBezTo>
                  <a:cubicBezTo>
                    <a:pt x="3782" y="1302"/>
                    <a:pt x="5073" y="1682"/>
                    <a:pt x="6183" y="2391"/>
                  </a:cubicBezTo>
                  <a:lnTo>
                    <a:pt x="5719" y="403"/>
                  </a:lnTo>
                  <a:lnTo>
                    <a:pt x="27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2"/>
            <p:cNvSpPr/>
            <p:nvPr/>
          </p:nvSpPr>
          <p:spPr>
            <a:xfrm>
              <a:off x="2206915" y="1558974"/>
              <a:ext cx="145594" cy="119378"/>
            </a:xfrm>
            <a:custGeom>
              <a:rect b="b" l="l" r="r" t="t"/>
              <a:pathLst>
                <a:path extrusionOk="0" h="3183" w="3882">
                  <a:moveTo>
                    <a:pt x="580" y="0"/>
                  </a:moveTo>
                  <a:cubicBezTo>
                    <a:pt x="397" y="0"/>
                    <a:pt x="204" y="8"/>
                    <a:pt x="1" y="24"/>
                  </a:cubicBezTo>
                  <a:lnTo>
                    <a:pt x="257" y="683"/>
                  </a:lnTo>
                  <a:cubicBezTo>
                    <a:pt x="257" y="683"/>
                    <a:pt x="3635" y="695"/>
                    <a:pt x="3647" y="3146"/>
                  </a:cubicBezTo>
                  <a:cubicBezTo>
                    <a:pt x="3653" y="3170"/>
                    <a:pt x="3671" y="3182"/>
                    <a:pt x="3689" y="3182"/>
                  </a:cubicBezTo>
                  <a:cubicBezTo>
                    <a:pt x="3708" y="3182"/>
                    <a:pt x="3726" y="3170"/>
                    <a:pt x="3732" y="3146"/>
                  </a:cubicBezTo>
                  <a:cubicBezTo>
                    <a:pt x="3882" y="2281"/>
                    <a:pt x="3738"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2"/>
            <p:cNvSpPr/>
            <p:nvPr/>
          </p:nvSpPr>
          <p:spPr>
            <a:xfrm flipH="1" rot="861679">
              <a:off x="1755908" y="2202870"/>
              <a:ext cx="359624" cy="280989"/>
            </a:xfrm>
            <a:custGeom>
              <a:rect b="b" l="l" r="r" t="t"/>
              <a:pathLst>
                <a:path extrusionOk="0" h="8090" w="10354">
                  <a:moveTo>
                    <a:pt x="8097" y="1"/>
                  </a:moveTo>
                  <a:cubicBezTo>
                    <a:pt x="7975" y="1"/>
                    <a:pt x="7851" y="38"/>
                    <a:pt x="7744" y="119"/>
                  </a:cubicBezTo>
                  <a:lnTo>
                    <a:pt x="3781" y="2789"/>
                  </a:lnTo>
                  <a:lnTo>
                    <a:pt x="4427" y="1009"/>
                  </a:lnTo>
                  <a:cubicBezTo>
                    <a:pt x="4500" y="802"/>
                    <a:pt x="4452" y="570"/>
                    <a:pt x="4293" y="424"/>
                  </a:cubicBezTo>
                  <a:cubicBezTo>
                    <a:pt x="4185" y="327"/>
                    <a:pt x="4051" y="280"/>
                    <a:pt x="3918" y="280"/>
                  </a:cubicBezTo>
                  <a:cubicBezTo>
                    <a:pt x="3750" y="280"/>
                    <a:pt x="3585" y="354"/>
                    <a:pt x="3476" y="497"/>
                  </a:cubicBezTo>
                  <a:lnTo>
                    <a:pt x="1391" y="3509"/>
                  </a:lnTo>
                  <a:cubicBezTo>
                    <a:pt x="1" y="5448"/>
                    <a:pt x="1501" y="6594"/>
                    <a:pt x="1501" y="6594"/>
                  </a:cubicBezTo>
                  <a:lnTo>
                    <a:pt x="2537" y="7765"/>
                  </a:lnTo>
                  <a:cubicBezTo>
                    <a:pt x="2811" y="7998"/>
                    <a:pt x="3158" y="8089"/>
                    <a:pt x="3533" y="8089"/>
                  </a:cubicBezTo>
                  <a:cubicBezTo>
                    <a:pt x="4861" y="8089"/>
                    <a:pt x="6537" y="6948"/>
                    <a:pt x="6537" y="6948"/>
                  </a:cubicBezTo>
                  <a:lnTo>
                    <a:pt x="9561" y="5655"/>
                  </a:lnTo>
                  <a:cubicBezTo>
                    <a:pt x="9744" y="5631"/>
                    <a:pt x="9878" y="5472"/>
                    <a:pt x="9890" y="5289"/>
                  </a:cubicBezTo>
                  <a:cubicBezTo>
                    <a:pt x="9913" y="5047"/>
                    <a:pt x="9718" y="4848"/>
                    <a:pt x="9480" y="4848"/>
                  </a:cubicBezTo>
                  <a:cubicBezTo>
                    <a:pt x="9466" y="4848"/>
                    <a:pt x="9453" y="4849"/>
                    <a:pt x="9439" y="4850"/>
                  </a:cubicBezTo>
                  <a:lnTo>
                    <a:pt x="6793" y="5875"/>
                  </a:lnTo>
                  <a:lnTo>
                    <a:pt x="6756" y="5692"/>
                  </a:lnTo>
                  <a:lnTo>
                    <a:pt x="9610" y="4241"/>
                  </a:lnTo>
                  <a:cubicBezTo>
                    <a:pt x="9841" y="4167"/>
                    <a:pt x="10354" y="3850"/>
                    <a:pt x="10293" y="3606"/>
                  </a:cubicBezTo>
                  <a:cubicBezTo>
                    <a:pt x="10250" y="3436"/>
                    <a:pt x="10130" y="3224"/>
                    <a:pt x="9829" y="3224"/>
                  </a:cubicBezTo>
                  <a:cubicBezTo>
                    <a:pt x="9699" y="3224"/>
                    <a:pt x="9535" y="3263"/>
                    <a:pt x="9329" y="3363"/>
                  </a:cubicBezTo>
                  <a:lnTo>
                    <a:pt x="6573" y="4545"/>
                  </a:lnTo>
                  <a:lnTo>
                    <a:pt x="6537" y="4350"/>
                  </a:lnTo>
                  <a:lnTo>
                    <a:pt x="9354" y="2533"/>
                  </a:lnTo>
                  <a:cubicBezTo>
                    <a:pt x="9610" y="2424"/>
                    <a:pt x="9732" y="2155"/>
                    <a:pt x="9671" y="1887"/>
                  </a:cubicBezTo>
                  <a:cubicBezTo>
                    <a:pt x="9606" y="1626"/>
                    <a:pt x="9370" y="1458"/>
                    <a:pt x="9121" y="1458"/>
                  </a:cubicBezTo>
                  <a:cubicBezTo>
                    <a:pt x="9044" y="1458"/>
                    <a:pt x="8965" y="1474"/>
                    <a:pt x="8890" y="1509"/>
                  </a:cubicBezTo>
                  <a:lnTo>
                    <a:pt x="5964" y="3180"/>
                  </a:lnTo>
                  <a:lnTo>
                    <a:pt x="5915" y="3021"/>
                  </a:lnTo>
                  <a:lnTo>
                    <a:pt x="8463" y="1046"/>
                  </a:lnTo>
                  <a:cubicBezTo>
                    <a:pt x="8683" y="863"/>
                    <a:pt x="8744" y="558"/>
                    <a:pt x="8610" y="314"/>
                  </a:cubicBezTo>
                  <a:cubicBezTo>
                    <a:pt x="8509" y="113"/>
                    <a:pt x="8306" y="1"/>
                    <a:pt x="80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2"/>
            <p:cNvSpPr/>
            <p:nvPr/>
          </p:nvSpPr>
          <p:spPr>
            <a:xfrm rot="-6403732">
              <a:off x="1948841" y="2384361"/>
              <a:ext cx="226213" cy="191063"/>
            </a:xfrm>
            <a:custGeom>
              <a:rect b="b" l="l" r="r" t="t"/>
              <a:pathLst>
                <a:path extrusionOk="0" h="5501" w="6513">
                  <a:moveTo>
                    <a:pt x="4549" y="1"/>
                  </a:moveTo>
                  <a:lnTo>
                    <a:pt x="1" y="1915"/>
                  </a:lnTo>
                  <a:lnTo>
                    <a:pt x="1415" y="5500"/>
                  </a:lnTo>
                  <a:lnTo>
                    <a:pt x="6513" y="2757"/>
                  </a:lnTo>
                  <a:lnTo>
                    <a:pt x="45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2"/>
            <p:cNvSpPr/>
            <p:nvPr/>
          </p:nvSpPr>
          <p:spPr>
            <a:xfrm flipH="1" rot="861679">
              <a:off x="1973745" y="2464142"/>
              <a:ext cx="551489" cy="420268"/>
            </a:xfrm>
            <a:custGeom>
              <a:rect b="b" l="l" r="r" t="t"/>
              <a:pathLst>
                <a:path extrusionOk="0" h="12100" w="15878">
                  <a:moveTo>
                    <a:pt x="13585" y="0"/>
                  </a:moveTo>
                  <a:lnTo>
                    <a:pt x="2098" y="4646"/>
                  </a:lnTo>
                  <a:cubicBezTo>
                    <a:pt x="244" y="5634"/>
                    <a:pt x="0" y="8902"/>
                    <a:pt x="1196" y="10609"/>
                  </a:cubicBezTo>
                  <a:cubicBezTo>
                    <a:pt x="1877" y="11574"/>
                    <a:pt x="2957" y="12099"/>
                    <a:pt x="4060" y="12099"/>
                  </a:cubicBezTo>
                  <a:cubicBezTo>
                    <a:pt x="4672" y="12099"/>
                    <a:pt x="5292" y="11937"/>
                    <a:pt x="5854" y="11597"/>
                  </a:cubicBezTo>
                  <a:lnTo>
                    <a:pt x="15877" y="4976"/>
                  </a:lnTo>
                  <a:lnTo>
                    <a:pt x="135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73"/>
          <p:cNvSpPr txBox="1"/>
          <p:nvPr>
            <p:ph type="ctrTitle"/>
          </p:nvPr>
        </p:nvSpPr>
        <p:spPr>
          <a:xfrm>
            <a:off x="4600500" y="698500"/>
            <a:ext cx="3264000" cy="96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2042" name="Google Shape;2042;p73"/>
          <p:cNvSpPr txBox="1"/>
          <p:nvPr>
            <p:ph idx="1" type="subTitle"/>
          </p:nvPr>
        </p:nvSpPr>
        <p:spPr>
          <a:xfrm>
            <a:off x="4960025" y="1761900"/>
            <a:ext cx="2904600" cy="119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600"/>
              <a:t>Do you have any questions?</a:t>
            </a:r>
            <a:endParaRPr b="1" sz="1600"/>
          </a:p>
          <a:p>
            <a:pPr indent="0" lvl="0" marL="0" rtl="0" algn="r">
              <a:spcBef>
                <a:spcPts val="0"/>
              </a:spcBef>
              <a:spcAft>
                <a:spcPts val="0"/>
              </a:spcAft>
              <a:buNone/>
            </a:pPr>
            <a:r>
              <a:t/>
            </a:r>
            <a:endParaRPr/>
          </a:p>
          <a:p>
            <a:pPr indent="0" lvl="0" marL="0" rtl="0" algn="r">
              <a:spcBef>
                <a:spcPts val="0"/>
              </a:spcBef>
              <a:spcAft>
                <a:spcPts val="0"/>
              </a:spcAft>
              <a:buNone/>
            </a:pPr>
            <a:r>
              <a:rPr lang="en"/>
              <a:t>youremail@freepik.com </a:t>
            </a:r>
            <a:endParaRPr/>
          </a:p>
          <a:p>
            <a:pPr indent="0" lvl="0" marL="0" rtl="0" algn="r">
              <a:spcBef>
                <a:spcPts val="0"/>
              </a:spcBef>
              <a:spcAft>
                <a:spcPts val="0"/>
              </a:spcAft>
              <a:buNone/>
            </a:pPr>
            <a:r>
              <a:rPr lang="en"/>
              <a:t>+91  620 421 838 </a:t>
            </a:r>
            <a:endParaRPr/>
          </a:p>
          <a:p>
            <a:pPr indent="0" lvl="0" marL="0" rtl="0" algn="r">
              <a:spcBef>
                <a:spcPts val="0"/>
              </a:spcBef>
              <a:spcAft>
                <a:spcPts val="0"/>
              </a:spcAft>
              <a:buNone/>
            </a:pPr>
            <a:r>
              <a:rPr lang="en"/>
              <a:t>yourcompany.com</a:t>
            </a:r>
            <a:endParaRPr/>
          </a:p>
        </p:txBody>
      </p:sp>
      <p:sp>
        <p:nvSpPr>
          <p:cNvPr id="2043" name="Google Shape;2043;p73"/>
          <p:cNvSpPr txBox="1"/>
          <p:nvPr/>
        </p:nvSpPr>
        <p:spPr>
          <a:xfrm>
            <a:off x="5165200" y="4226450"/>
            <a:ext cx="2699400" cy="295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1"/>
                </a:solidFill>
                <a:latin typeface="Didact Gothic"/>
                <a:ea typeface="Didact Gothic"/>
                <a:cs typeface="Didact Gothic"/>
                <a:sym typeface="Didact Gothic"/>
              </a:rPr>
              <a:t>Please keep this slide for attribution</a:t>
            </a:r>
            <a:endParaRPr b="1" sz="1200">
              <a:solidFill>
                <a:schemeClr val="dk1"/>
              </a:solidFill>
              <a:latin typeface="Didact Gothic"/>
              <a:ea typeface="Didact Gothic"/>
              <a:cs typeface="Didact Gothic"/>
              <a:sym typeface="Didact Gothic"/>
            </a:endParaRPr>
          </a:p>
        </p:txBody>
      </p:sp>
      <p:sp>
        <p:nvSpPr>
          <p:cNvPr id="2044" name="Google Shape;2044;p73"/>
          <p:cNvSpPr/>
          <p:nvPr/>
        </p:nvSpPr>
        <p:spPr>
          <a:xfrm>
            <a:off x="6924571" y="3129471"/>
            <a:ext cx="22752" cy="22711"/>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3"/>
          <p:cNvSpPr/>
          <p:nvPr/>
        </p:nvSpPr>
        <p:spPr>
          <a:xfrm>
            <a:off x="6844317" y="3060562"/>
            <a:ext cx="387639" cy="387639"/>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3"/>
          <p:cNvSpPr/>
          <p:nvPr/>
        </p:nvSpPr>
        <p:spPr>
          <a:xfrm>
            <a:off x="7015419" y="3219953"/>
            <a:ext cx="136309" cy="159346"/>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3"/>
          <p:cNvSpPr/>
          <p:nvPr/>
        </p:nvSpPr>
        <p:spPr>
          <a:xfrm>
            <a:off x="6924571" y="3220299"/>
            <a:ext cx="22752" cy="159000"/>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3"/>
          <p:cNvSpPr/>
          <p:nvPr/>
        </p:nvSpPr>
        <p:spPr>
          <a:xfrm>
            <a:off x="5965437" y="3128434"/>
            <a:ext cx="132710" cy="319769"/>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3"/>
          <p:cNvSpPr/>
          <p:nvPr/>
        </p:nvSpPr>
        <p:spPr>
          <a:xfrm>
            <a:off x="5782196" y="3060562"/>
            <a:ext cx="387659" cy="387639"/>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3"/>
          <p:cNvSpPr/>
          <p:nvPr/>
        </p:nvSpPr>
        <p:spPr>
          <a:xfrm>
            <a:off x="6382165" y="3129471"/>
            <a:ext cx="249846" cy="249825"/>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3"/>
          <p:cNvSpPr/>
          <p:nvPr/>
        </p:nvSpPr>
        <p:spPr>
          <a:xfrm>
            <a:off x="6450280" y="3197607"/>
            <a:ext cx="113618" cy="113557"/>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3"/>
          <p:cNvSpPr/>
          <p:nvPr/>
        </p:nvSpPr>
        <p:spPr>
          <a:xfrm>
            <a:off x="6313277" y="3060562"/>
            <a:ext cx="387619" cy="387639"/>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3"/>
          <p:cNvSpPr/>
          <p:nvPr/>
        </p:nvSpPr>
        <p:spPr>
          <a:xfrm>
            <a:off x="7458928" y="3129054"/>
            <a:ext cx="219341" cy="250666"/>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3"/>
          <p:cNvSpPr/>
          <p:nvPr/>
        </p:nvSpPr>
        <p:spPr>
          <a:xfrm>
            <a:off x="7375379" y="3059897"/>
            <a:ext cx="388966" cy="388966"/>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5" name="Google Shape;2055;p73"/>
          <p:cNvGrpSpPr/>
          <p:nvPr/>
        </p:nvGrpSpPr>
        <p:grpSpPr>
          <a:xfrm>
            <a:off x="870075" y="764739"/>
            <a:ext cx="3263999" cy="3845909"/>
            <a:chOff x="870075" y="764739"/>
            <a:chExt cx="3263999" cy="3845909"/>
          </a:xfrm>
        </p:grpSpPr>
        <p:sp>
          <p:nvSpPr>
            <p:cNvPr id="2056" name="Google Shape;2056;p73"/>
            <p:cNvSpPr/>
            <p:nvPr/>
          </p:nvSpPr>
          <p:spPr>
            <a:xfrm flipH="1">
              <a:off x="1116235" y="2601427"/>
              <a:ext cx="970323" cy="1888217"/>
            </a:xfrm>
            <a:custGeom>
              <a:rect b="b" l="l" r="r" t="t"/>
              <a:pathLst>
                <a:path extrusionOk="0" h="28452" w="14621">
                  <a:moveTo>
                    <a:pt x="639" y="1"/>
                  </a:moveTo>
                  <a:cubicBezTo>
                    <a:pt x="122" y="1"/>
                    <a:pt x="1" y="2889"/>
                    <a:pt x="122" y="4621"/>
                  </a:cubicBezTo>
                  <a:cubicBezTo>
                    <a:pt x="669" y="6293"/>
                    <a:pt x="1733" y="7630"/>
                    <a:pt x="3070" y="9272"/>
                  </a:cubicBezTo>
                  <a:cubicBezTo>
                    <a:pt x="3648" y="9971"/>
                    <a:pt x="5137" y="11095"/>
                    <a:pt x="5350" y="11977"/>
                  </a:cubicBezTo>
                  <a:cubicBezTo>
                    <a:pt x="5533" y="12706"/>
                    <a:pt x="5077" y="13375"/>
                    <a:pt x="4894" y="14226"/>
                  </a:cubicBezTo>
                  <a:cubicBezTo>
                    <a:pt x="4408" y="16627"/>
                    <a:pt x="4590" y="19120"/>
                    <a:pt x="5867" y="21156"/>
                  </a:cubicBezTo>
                  <a:cubicBezTo>
                    <a:pt x="6444" y="22099"/>
                    <a:pt x="8542" y="24317"/>
                    <a:pt x="9393" y="26293"/>
                  </a:cubicBezTo>
                  <a:lnTo>
                    <a:pt x="9970" y="28451"/>
                  </a:lnTo>
                  <a:lnTo>
                    <a:pt x="14621" y="27023"/>
                  </a:lnTo>
                  <a:cubicBezTo>
                    <a:pt x="14545" y="26628"/>
                    <a:pt x="14271" y="26521"/>
                    <a:pt x="13948" y="26521"/>
                  </a:cubicBezTo>
                  <a:cubicBezTo>
                    <a:pt x="13625" y="26521"/>
                    <a:pt x="13253" y="26628"/>
                    <a:pt x="12979" y="26658"/>
                  </a:cubicBezTo>
                  <a:cubicBezTo>
                    <a:pt x="12863" y="26667"/>
                    <a:pt x="12732" y="26674"/>
                    <a:pt x="12590" y="26674"/>
                  </a:cubicBezTo>
                  <a:cubicBezTo>
                    <a:pt x="11810" y="26674"/>
                    <a:pt x="10733" y="26455"/>
                    <a:pt x="10244" y="25169"/>
                  </a:cubicBezTo>
                  <a:cubicBezTo>
                    <a:pt x="9697" y="23679"/>
                    <a:pt x="8998" y="21916"/>
                    <a:pt x="8572" y="20488"/>
                  </a:cubicBezTo>
                  <a:cubicBezTo>
                    <a:pt x="7873" y="18117"/>
                    <a:pt x="7204" y="15715"/>
                    <a:pt x="6627" y="13345"/>
                  </a:cubicBezTo>
                  <a:cubicBezTo>
                    <a:pt x="5836" y="9971"/>
                    <a:pt x="4925" y="6627"/>
                    <a:pt x="4408" y="3223"/>
                  </a:cubicBezTo>
                  <a:lnTo>
                    <a:pt x="4408" y="3253"/>
                  </a:lnTo>
                  <a:cubicBezTo>
                    <a:pt x="3162" y="1186"/>
                    <a:pt x="1824" y="1"/>
                    <a:pt x="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3"/>
            <p:cNvSpPr/>
            <p:nvPr/>
          </p:nvSpPr>
          <p:spPr>
            <a:xfrm flipH="1">
              <a:off x="1860592" y="2851626"/>
              <a:ext cx="845225" cy="1569400"/>
            </a:xfrm>
            <a:custGeom>
              <a:rect b="b" l="l" r="r" t="t"/>
              <a:pathLst>
                <a:path extrusionOk="0" h="23648" w="12736">
                  <a:moveTo>
                    <a:pt x="9544" y="0"/>
                  </a:moveTo>
                  <a:cubicBezTo>
                    <a:pt x="8997" y="395"/>
                    <a:pt x="8693" y="1611"/>
                    <a:pt x="8480" y="2249"/>
                  </a:cubicBezTo>
                  <a:cubicBezTo>
                    <a:pt x="8207" y="3313"/>
                    <a:pt x="8024" y="4407"/>
                    <a:pt x="7994" y="5502"/>
                  </a:cubicBezTo>
                  <a:cubicBezTo>
                    <a:pt x="7994" y="6353"/>
                    <a:pt x="7933" y="7204"/>
                    <a:pt x="7781" y="8055"/>
                  </a:cubicBezTo>
                  <a:cubicBezTo>
                    <a:pt x="7356" y="9787"/>
                    <a:pt x="6049" y="10395"/>
                    <a:pt x="4924" y="11611"/>
                  </a:cubicBezTo>
                  <a:cubicBezTo>
                    <a:pt x="3678" y="13009"/>
                    <a:pt x="3587" y="13374"/>
                    <a:pt x="3100" y="15167"/>
                  </a:cubicBezTo>
                  <a:cubicBezTo>
                    <a:pt x="3040" y="15289"/>
                    <a:pt x="2401" y="17174"/>
                    <a:pt x="2128" y="17751"/>
                  </a:cubicBezTo>
                  <a:cubicBezTo>
                    <a:pt x="1793" y="18511"/>
                    <a:pt x="0" y="20274"/>
                    <a:pt x="0" y="20274"/>
                  </a:cubicBezTo>
                  <a:lnTo>
                    <a:pt x="3648" y="23648"/>
                  </a:lnTo>
                  <a:cubicBezTo>
                    <a:pt x="4225" y="23101"/>
                    <a:pt x="3404" y="22432"/>
                    <a:pt x="3100" y="22006"/>
                  </a:cubicBezTo>
                  <a:cubicBezTo>
                    <a:pt x="2462" y="21155"/>
                    <a:pt x="2128" y="20487"/>
                    <a:pt x="2888" y="19119"/>
                  </a:cubicBezTo>
                  <a:cubicBezTo>
                    <a:pt x="4286" y="16961"/>
                    <a:pt x="6444" y="13648"/>
                    <a:pt x="7052" y="12645"/>
                  </a:cubicBezTo>
                  <a:cubicBezTo>
                    <a:pt x="7751" y="11398"/>
                    <a:pt x="11885" y="5046"/>
                    <a:pt x="12736" y="3009"/>
                  </a:cubicBezTo>
                  <a:lnTo>
                    <a:pt x="954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3"/>
            <p:cNvSpPr/>
            <p:nvPr/>
          </p:nvSpPr>
          <p:spPr>
            <a:xfrm flipH="1">
              <a:off x="3290774" y="2966571"/>
              <a:ext cx="843300" cy="1629991"/>
            </a:xfrm>
            <a:custGeom>
              <a:rect b="b" l="l" r="r" t="t"/>
              <a:pathLst>
                <a:path extrusionOk="0" h="24561" w="12707">
                  <a:moveTo>
                    <a:pt x="9515" y="1"/>
                  </a:moveTo>
                  <a:cubicBezTo>
                    <a:pt x="8937" y="396"/>
                    <a:pt x="8633" y="1612"/>
                    <a:pt x="8451" y="2250"/>
                  </a:cubicBezTo>
                  <a:cubicBezTo>
                    <a:pt x="8147" y="3314"/>
                    <a:pt x="7995" y="4408"/>
                    <a:pt x="7934" y="5502"/>
                  </a:cubicBezTo>
                  <a:cubicBezTo>
                    <a:pt x="7934" y="6353"/>
                    <a:pt x="7873" y="7204"/>
                    <a:pt x="7721" y="8055"/>
                  </a:cubicBezTo>
                  <a:cubicBezTo>
                    <a:pt x="7326" y="9788"/>
                    <a:pt x="5989" y="10396"/>
                    <a:pt x="4864" y="11612"/>
                  </a:cubicBezTo>
                  <a:cubicBezTo>
                    <a:pt x="3618" y="13010"/>
                    <a:pt x="3162" y="13587"/>
                    <a:pt x="2676" y="15381"/>
                  </a:cubicBezTo>
                  <a:cubicBezTo>
                    <a:pt x="2615" y="15533"/>
                    <a:pt x="2250" y="17387"/>
                    <a:pt x="2007" y="18147"/>
                  </a:cubicBezTo>
                  <a:cubicBezTo>
                    <a:pt x="1642" y="19271"/>
                    <a:pt x="1" y="22311"/>
                    <a:pt x="1" y="22311"/>
                  </a:cubicBezTo>
                  <a:lnTo>
                    <a:pt x="4895" y="24560"/>
                  </a:lnTo>
                  <a:cubicBezTo>
                    <a:pt x="5229" y="24013"/>
                    <a:pt x="4195" y="23375"/>
                    <a:pt x="3709" y="23071"/>
                  </a:cubicBezTo>
                  <a:cubicBezTo>
                    <a:pt x="2311" y="22220"/>
                    <a:pt x="2554" y="21065"/>
                    <a:pt x="2797" y="20214"/>
                  </a:cubicBezTo>
                  <a:cubicBezTo>
                    <a:pt x="3496" y="17843"/>
                    <a:pt x="6384" y="13618"/>
                    <a:pt x="6961" y="12645"/>
                  </a:cubicBezTo>
                  <a:cubicBezTo>
                    <a:pt x="7721" y="11399"/>
                    <a:pt x="11825" y="5046"/>
                    <a:pt x="12706" y="3010"/>
                  </a:cubicBezTo>
                  <a:lnTo>
                    <a:pt x="951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3"/>
            <p:cNvSpPr/>
            <p:nvPr/>
          </p:nvSpPr>
          <p:spPr>
            <a:xfrm flipH="1">
              <a:off x="2518212" y="2930269"/>
              <a:ext cx="992489" cy="1680362"/>
            </a:xfrm>
            <a:custGeom>
              <a:rect b="b" l="l" r="r" t="t"/>
              <a:pathLst>
                <a:path extrusionOk="0" h="25320" w="14955">
                  <a:moveTo>
                    <a:pt x="4286" y="0"/>
                  </a:moveTo>
                  <a:lnTo>
                    <a:pt x="4286" y="31"/>
                  </a:lnTo>
                  <a:cubicBezTo>
                    <a:pt x="3739" y="1064"/>
                    <a:pt x="2645" y="1733"/>
                    <a:pt x="1459" y="1794"/>
                  </a:cubicBezTo>
                  <a:cubicBezTo>
                    <a:pt x="942" y="1763"/>
                    <a:pt x="456" y="1642"/>
                    <a:pt x="0" y="1399"/>
                  </a:cubicBezTo>
                  <a:lnTo>
                    <a:pt x="0" y="1399"/>
                  </a:lnTo>
                  <a:cubicBezTo>
                    <a:pt x="547" y="3070"/>
                    <a:pt x="1642" y="4408"/>
                    <a:pt x="2949" y="6049"/>
                  </a:cubicBezTo>
                  <a:cubicBezTo>
                    <a:pt x="3526" y="6748"/>
                    <a:pt x="5015" y="7873"/>
                    <a:pt x="5228" y="8754"/>
                  </a:cubicBezTo>
                  <a:cubicBezTo>
                    <a:pt x="5411" y="9484"/>
                    <a:pt x="4955" y="10153"/>
                    <a:pt x="4803" y="11004"/>
                  </a:cubicBezTo>
                  <a:cubicBezTo>
                    <a:pt x="4286" y="13405"/>
                    <a:pt x="4377" y="15958"/>
                    <a:pt x="5745" y="17934"/>
                  </a:cubicBezTo>
                  <a:cubicBezTo>
                    <a:pt x="6961" y="19697"/>
                    <a:pt x="9514" y="23587"/>
                    <a:pt x="9514" y="23587"/>
                  </a:cubicBezTo>
                  <a:lnTo>
                    <a:pt x="10031" y="25320"/>
                  </a:lnTo>
                  <a:lnTo>
                    <a:pt x="14955" y="23587"/>
                  </a:lnTo>
                  <a:lnTo>
                    <a:pt x="13709" y="23283"/>
                  </a:lnTo>
                  <a:cubicBezTo>
                    <a:pt x="13663" y="23299"/>
                    <a:pt x="13616" y="23304"/>
                    <a:pt x="13568" y="23304"/>
                  </a:cubicBezTo>
                  <a:cubicBezTo>
                    <a:pt x="13426" y="23304"/>
                    <a:pt x="13283" y="23253"/>
                    <a:pt x="13192" y="23253"/>
                  </a:cubicBezTo>
                  <a:cubicBezTo>
                    <a:pt x="13022" y="23280"/>
                    <a:pt x="12839" y="23295"/>
                    <a:pt x="12650" y="23295"/>
                  </a:cubicBezTo>
                  <a:cubicBezTo>
                    <a:pt x="11787" y="23295"/>
                    <a:pt x="10800" y="22992"/>
                    <a:pt x="10426" y="22220"/>
                  </a:cubicBezTo>
                  <a:cubicBezTo>
                    <a:pt x="9696" y="20609"/>
                    <a:pt x="9028" y="18937"/>
                    <a:pt x="8450" y="17265"/>
                  </a:cubicBezTo>
                  <a:cubicBezTo>
                    <a:pt x="7751" y="14925"/>
                    <a:pt x="7082" y="12493"/>
                    <a:pt x="6505" y="10122"/>
                  </a:cubicBezTo>
                  <a:cubicBezTo>
                    <a:pt x="5715" y="6748"/>
                    <a:pt x="4833" y="3405"/>
                    <a:pt x="42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3"/>
            <p:cNvSpPr/>
            <p:nvPr/>
          </p:nvSpPr>
          <p:spPr>
            <a:xfrm flipH="1">
              <a:off x="2518202" y="4465375"/>
              <a:ext cx="76718" cy="30329"/>
            </a:xfrm>
            <a:custGeom>
              <a:rect b="b" l="l" r="r" t="t"/>
              <a:pathLst>
                <a:path extrusionOk="0" h="457" w="1156">
                  <a:moveTo>
                    <a:pt x="1" y="0"/>
                  </a:moveTo>
                  <a:lnTo>
                    <a:pt x="1156" y="456"/>
                  </a:lnTo>
                </a:path>
              </a:pathLst>
            </a:custGeom>
            <a:solidFill>
              <a:srgbClr val="A850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3"/>
            <p:cNvSpPr/>
            <p:nvPr/>
          </p:nvSpPr>
          <p:spPr>
            <a:xfrm flipH="1">
              <a:off x="2518205" y="4441152"/>
              <a:ext cx="367198" cy="169496"/>
            </a:xfrm>
            <a:custGeom>
              <a:rect b="b" l="l" r="r" t="t"/>
              <a:pathLst>
                <a:path extrusionOk="0" h="2554" w="5533">
                  <a:moveTo>
                    <a:pt x="1825" y="1"/>
                  </a:moveTo>
                  <a:cubicBezTo>
                    <a:pt x="1764" y="457"/>
                    <a:pt x="1429" y="852"/>
                    <a:pt x="973" y="1004"/>
                  </a:cubicBezTo>
                  <a:cubicBezTo>
                    <a:pt x="859" y="1046"/>
                    <a:pt x="740" y="1066"/>
                    <a:pt x="623" y="1066"/>
                  </a:cubicBezTo>
                  <a:cubicBezTo>
                    <a:pt x="400" y="1066"/>
                    <a:pt x="181" y="992"/>
                    <a:pt x="1" y="852"/>
                  </a:cubicBezTo>
                  <a:lnTo>
                    <a:pt x="1" y="852"/>
                  </a:lnTo>
                  <a:lnTo>
                    <a:pt x="578" y="2554"/>
                  </a:lnTo>
                  <a:lnTo>
                    <a:pt x="5533" y="821"/>
                  </a:lnTo>
                  <a:cubicBezTo>
                    <a:pt x="5447" y="423"/>
                    <a:pt x="5175" y="311"/>
                    <a:pt x="4854" y="311"/>
                  </a:cubicBezTo>
                  <a:cubicBezTo>
                    <a:pt x="4489" y="311"/>
                    <a:pt x="4061" y="455"/>
                    <a:pt x="3770" y="487"/>
                  </a:cubicBezTo>
                  <a:cubicBezTo>
                    <a:pt x="3608" y="522"/>
                    <a:pt x="3445" y="540"/>
                    <a:pt x="3285" y="540"/>
                  </a:cubicBezTo>
                  <a:cubicBezTo>
                    <a:pt x="2754" y="540"/>
                    <a:pt x="2245" y="351"/>
                    <a:pt x="1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3"/>
            <p:cNvSpPr/>
            <p:nvPr/>
          </p:nvSpPr>
          <p:spPr>
            <a:xfrm flipH="1">
              <a:off x="2536322" y="4479511"/>
              <a:ext cx="318817" cy="111029"/>
            </a:xfrm>
            <a:custGeom>
              <a:rect b="b" l="l" r="r" t="t"/>
              <a:pathLst>
                <a:path extrusionOk="0" fill="none" h="1673" w="4804">
                  <a:moveTo>
                    <a:pt x="1" y="1672"/>
                  </a:moveTo>
                  <a:lnTo>
                    <a:pt x="4803"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3"/>
            <p:cNvSpPr/>
            <p:nvPr/>
          </p:nvSpPr>
          <p:spPr>
            <a:xfrm flipH="1">
              <a:off x="2705751" y="4471415"/>
              <a:ext cx="16259" cy="26281"/>
            </a:xfrm>
            <a:custGeom>
              <a:rect b="b" l="l" r="r" t="t"/>
              <a:pathLst>
                <a:path extrusionOk="0" fill="none" h="396" w="245">
                  <a:moveTo>
                    <a:pt x="244" y="1"/>
                  </a:moveTo>
                  <a:lnTo>
                    <a:pt x="1" y="39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3"/>
            <p:cNvSpPr/>
            <p:nvPr/>
          </p:nvSpPr>
          <p:spPr>
            <a:xfrm flipH="1">
              <a:off x="2671506" y="4475463"/>
              <a:ext cx="22232" cy="32320"/>
            </a:xfrm>
            <a:custGeom>
              <a:rect b="b" l="l" r="r" t="t"/>
              <a:pathLst>
                <a:path extrusionOk="0" fill="none" h="487" w="335">
                  <a:moveTo>
                    <a:pt x="335" y="0"/>
                  </a:moveTo>
                  <a:lnTo>
                    <a:pt x="0" y="487"/>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3"/>
            <p:cNvSpPr/>
            <p:nvPr/>
          </p:nvSpPr>
          <p:spPr>
            <a:xfrm flipH="1">
              <a:off x="1631967" y="1064197"/>
              <a:ext cx="1279650" cy="607771"/>
            </a:xfrm>
            <a:custGeom>
              <a:rect b="b" l="l" r="r" t="t"/>
              <a:pathLst>
                <a:path extrusionOk="0" h="9158" w="19282">
                  <a:moveTo>
                    <a:pt x="4021" y="1"/>
                  </a:moveTo>
                  <a:cubicBezTo>
                    <a:pt x="3077" y="1"/>
                    <a:pt x="2188" y="332"/>
                    <a:pt x="1551" y="1218"/>
                  </a:cubicBezTo>
                  <a:cubicBezTo>
                    <a:pt x="1" y="3346"/>
                    <a:pt x="426" y="7997"/>
                    <a:pt x="3253" y="8878"/>
                  </a:cubicBezTo>
                  <a:cubicBezTo>
                    <a:pt x="3896" y="9068"/>
                    <a:pt x="4514" y="9158"/>
                    <a:pt x="5105" y="9158"/>
                  </a:cubicBezTo>
                  <a:cubicBezTo>
                    <a:pt x="6977" y="9158"/>
                    <a:pt x="8586" y="8259"/>
                    <a:pt x="9879" y="6781"/>
                  </a:cubicBezTo>
                  <a:cubicBezTo>
                    <a:pt x="10328" y="6284"/>
                    <a:pt x="10886" y="6092"/>
                    <a:pt x="11474" y="6092"/>
                  </a:cubicBezTo>
                  <a:cubicBezTo>
                    <a:pt x="12002" y="6092"/>
                    <a:pt x="12553" y="6247"/>
                    <a:pt x="13071" y="6477"/>
                  </a:cubicBezTo>
                  <a:cubicBezTo>
                    <a:pt x="13541" y="6702"/>
                    <a:pt x="14133" y="6835"/>
                    <a:pt x="14728" y="6835"/>
                  </a:cubicBezTo>
                  <a:cubicBezTo>
                    <a:pt x="16056" y="6835"/>
                    <a:pt x="17396" y="6174"/>
                    <a:pt x="17417" y="4410"/>
                  </a:cubicBezTo>
                  <a:cubicBezTo>
                    <a:pt x="19281" y="2345"/>
                    <a:pt x="16574" y="300"/>
                    <a:pt x="14329" y="300"/>
                  </a:cubicBezTo>
                  <a:cubicBezTo>
                    <a:pt x="13865" y="300"/>
                    <a:pt x="13421" y="387"/>
                    <a:pt x="13040" y="580"/>
                  </a:cubicBezTo>
                  <a:cubicBezTo>
                    <a:pt x="12281" y="945"/>
                    <a:pt x="11794" y="1826"/>
                    <a:pt x="10913" y="2191"/>
                  </a:cubicBezTo>
                  <a:cubicBezTo>
                    <a:pt x="10580" y="2331"/>
                    <a:pt x="10278" y="2390"/>
                    <a:pt x="9997" y="2390"/>
                  </a:cubicBezTo>
                  <a:cubicBezTo>
                    <a:pt x="8991" y="2390"/>
                    <a:pt x="8246" y="1630"/>
                    <a:pt x="7296" y="1036"/>
                  </a:cubicBezTo>
                  <a:cubicBezTo>
                    <a:pt x="6353" y="473"/>
                    <a:pt x="5148" y="1"/>
                    <a:pt x="40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3"/>
            <p:cNvSpPr/>
            <p:nvPr/>
          </p:nvSpPr>
          <p:spPr>
            <a:xfrm flipH="1">
              <a:off x="870075" y="2452171"/>
              <a:ext cx="100941" cy="148989"/>
            </a:xfrm>
            <a:custGeom>
              <a:rect b="b" l="l" r="r" t="t"/>
              <a:pathLst>
                <a:path extrusionOk="0" h="2245" w="1521">
                  <a:moveTo>
                    <a:pt x="31" y="1"/>
                  </a:moveTo>
                  <a:cubicBezTo>
                    <a:pt x="0" y="61"/>
                    <a:pt x="0" y="122"/>
                    <a:pt x="31" y="183"/>
                  </a:cubicBezTo>
                  <a:lnTo>
                    <a:pt x="1125" y="2159"/>
                  </a:lnTo>
                  <a:cubicBezTo>
                    <a:pt x="1160" y="2212"/>
                    <a:pt x="1216" y="2244"/>
                    <a:pt x="1275" y="2244"/>
                  </a:cubicBezTo>
                  <a:cubicBezTo>
                    <a:pt x="1317" y="2244"/>
                    <a:pt x="1360" y="2227"/>
                    <a:pt x="1399" y="2189"/>
                  </a:cubicBezTo>
                  <a:cubicBezTo>
                    <a:pt x="1490" y="2128"/>
                    <a:pt x="1520" y="2007"/>
                    <a:pt x="1459" y="1885"/>
                  </a:cubicBezTo>
                  <a:lnTo>
                    <a:pt x="426" y="31"/>
                  </a:lnTo>
                  <a:lnTo>
                    <a:pt x="335" y="31"/>
                  </a:lnTo>
                  <a:lnTo>
                    <a:pt x="31" y="1"/>
                  </a:lnTo>
                  <a:close/>
                </a:path>
              </a:pathLst>
            </a:custGeom>
            <a:solidFill>
              <a:srgbClr val="A450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3"/>
            <p:cNvSpPr/>
            <p:nvPr/>
          </p:nvSpPr>
          <p:spPr>
            <a:xfrm flipH="1">
              <a:off x="928610" y="2421908"/>
              <a:ext cx="153370" cy="153370"/>
            </a:xfrm>
            <a:custGeom>
              <a:rect b="b" l="l" r="r" t="t"/>
              <a:pathLst>
                <a:path extrusionOk="0" h="2311" w="2311">
                  <a:moveTo>
                    <a:pt x="487" y="1"/>
                  </a:moveTo>
                  <a:lnTo>
                    <a:pt x="1" y="639"/>
                  </a:lnTo>
                  <a:lnTo>
                    <a:pt x="1004" y="2311"/>
                  </a:lnTo>
                  <a:lnTo>
                    <a:pt x="2311" y="2037"/>
                  </a:lnTo>
                  <a:lnTo>
                    <a:pt x="1976" y="517"/>
                  </a:lnTo>
                  <a:cubicBezTo>
                    <a:pt x="1460" y="487"/>
                    <a:pt x="943" y="305"/>
                    <a:pt x="487" y="1"/>
                  </a:cubicBezTo>
                  <a:close/>
                </a:path>
              </a:pathLst>
            </a:custGeom>
            <a:solidFill>
              <a:srgbClr val="A450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3"/>
            <p:cNvSpPr/>
            <p:nvPr/>
          </p:nvSpPr>
          <p:spPr>
            <a:xfrm flipH="1">
              <a:off x="1039577" y="2083044"/>
              <a:ext cx="488181" cy="401508"/>
            </a:xfrm>
            <a:custGeom>
              <a:rect b="b" l="l" r="r" t="t"/>
              <a:pathLst>
                <a:path extrusionOk="0" h="6050" w="7356">
                  <a:moveTo>
                    <a:pt x="973" y="0"/>
                  </a:moveTo>
                  <a:cubicBezTo>
                    <a:pt x="851" y="213"/>
                    <a:pt x="760" y="426"/>
                    <a:pt x="699" y="639"/>
                  </a:cubicBezTo>
                  <a:cubicBezTo>
                    <a:pt x="0" y="2584"/>
                    <a:pt x="1976" y="3131"/>
                    <a:pt x="3617" y="3739"/>
                  </a:cubicBezTo>
                  <a:cubicBezTo>
                    <a:pt x="4985" y="4073"/>
                    <a:pt x="6170" y="4894"/>
                    <a:pt x="6961" y="6049"/>
                  </a:cubicBezTo>
                  <a:cubicBezTo>
                    <a:pt x="7143" y="5806"/>
                    <a:pt x="7295" y="5502"/>
                    <a:pt x="7356" y="5198"/>
                  </a:cubicBezTo>
                  <a:lnTo>
                    <a:pt x="9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3"/>
            <p:cNvSpPr/>
            <p:nvPr/>
          </p:nvSpPr>
          <p:spPr>
            <a:xfrm flipH="1">
              <a:off x="1426887" y="1773382"/>
              <a:ext cx="433762" cy="400181"/>
            </a:xfrm>
            <a:custGeom>
              <a:rect b="b" l="l" r="r" t="t"/>
              <a:pathLst>
                <a:path extrusionOk="0" h="6030" w="6536">
                  <a:moveTo>
                    <a:pt x="885" y="1"/>
                  </a:moveTo>
                  <a:cubicBezTo>
                    <a:pt x="690" y="1"/>
                    <a:pt x="494" y="81"/>
                    <a:pt x="366" y="229"/>
                  </a:cubicBezTo>
                  <a:cubicBezTo>
                    <a:pt x="62" y="502"/>
                    <a:pt x="1" y="867"/>
                    <a:pt x="214" y="1049"/>
                  </a:cubicBezTo>
                  <a:lnTo>
                    <a:pt x="5259" y="5913"/>
                  </a:lnTo>
                  <a:cubicBezTo>
                    <a:pt x="5377" y="5991"/>
                    <a:pt x="5516" y="6030"/>
                    <a:pt x="5654" y="6030"/>
                  </a:cubicBezTo>
                  <a:cubicBezTo>
                    <a:pt x="5838" y="6030"/>
                    <a:pt x="6019" y="5960"/>
                    <a:pt x="6141" y="5821"/>
                  </a:cubicBezTo>
                  <a:cubicBezTo>
                    <a:pt x="6445" y="5548"/>
                    <a:pt x="6536" y="5183"/>
                    <a:pt x="6323" y="5001"/>
                  </a:cubicBezTo>
                  <a:lnTo>
                    <a:pt x="1247" y="107"/>
                  </a:lnTo>
                  <a:cubicBezTo>
                    <a:pt x="1139" y="35"/>
                    <a:pt x="1012" y="1"/>
                    <a:pt x="885" y="1"/>
                  </a:cubicBezTo>
                  <a:close/>
                </a:path>
              </a:pathLst>
            </a:custGeom>
            <a:solidFill>
              <a:srgbClr val="A450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3"/>
            <p:cNvSpPr/>
            <p:nvPr/>
          </p:nvSpPr>
          <p:spPr>
            <a:xfrm flipH="1">
              <a:off x="1779887" y="2286787"/>
              <a:ext cx="439801" cy="623366"/>
            </a:xfrm>
            <a:custGeom>
              <a:rect b="b" l="l" r="r" t="t"/>
              <a:pathLst>
                <a:path extrusionOk="0" h="9393" w="6627">
                  <a:moveTo>
                    <a:pt x="2827" y="0"/>
                  </a:moveTo>
                  <a:cubicBezTo>
                    <a:pt x="2614" y="426"/>
                    <a:pt x="2402" y="821"/>
                    <a:pt x="2098" y="1186"/>
                  </a:cubicBezTo>
                  <a:cubicBezTo>
                    <a:pt x="1946" y="1398"/>
                    <a:pt x="1794" y="1611"/>
                    <a:pt x="1642" y="1794"/>
                  </a:cubicBezTo>
                  <a:cubicBezTo>
                    <a:pt x="1155" y="2341"/>
                    <a:pt x="730" y="2918"/>
                    <a:pt x="365" y="3557"/>
                  </a:cubicBezTo>
                  <a:cubicBezTo>
                    <a:pt x="122" y="4164"/>
                    <a:pt x="0" y="4772"/>
                    <a:pt x="0" y="5441"/>
                  </a:cubicBezTo>
                  <a:cubicBezTo>
                    <a:pt x="0" y="7204"/>
                    <a:pt x="2128" y="9393"/>
                    <a:pt x="2128" y="9393"/>
                  </a:cubicBezTo>
                  <a:cubicBezTo>
                    <a:pt x="2614" y="9058"/>
                    <a:pt x="3131" y="8785"/>
                    <a:pt x="3709" y="8541"/>
                  </a:cubicBezTo>
                  <a:cubicBezTo>
                    <a:pt x="4560" y="8237"/>
                    <a:pt x="5502" y="8055"/>
                    <a:pt x="6414" y="7994"/>
                  </a:cubicBezTo>
                  <a:lnTo>
                    <a:pt x="6414" y="5654"/>
                  </a:lnTo>
                  <a:cubicBezTo>
                    <a:pt x="6505" y="3982"/>
                    <a:pt x="6505" y="2553"/>
                    <a:pt x="6627" y="1307"/>
                  </a:cubicBezTo>
                  <a:cubicBezTo>
                    <a:pt x="6414" y="1216"/>
                    <a:pt x="6292" y="973"/>
                    <a:pt x="6353" y="760"/>
                  </a:cubicBezTo>
                  <a:cubicBezTo>
                    <a:pt x="6414" y="517"/>
                    <a:pt x="6444" y="243"/>
                    <a:pt x="6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3"/>
            <p:cNvSpPr/>
            <p:nvPr/>
          </p:nvSpPr>
          <p:spPr>
            <a:xfrm flipH="1">
              <a:off x="1759710" y="1199252"/>
              <a:ext cx="318751" cy="365406"/>
            </a:xfrm>
            <a:custGeom>
              <a:rect b="b" l="l" r="r" t="t"/>
              <a:pathLst>
                <a:path extrusionOk="0" h="5506" w="4803">
                  <a:moveTo>
                    <a:pt x="2070" y="1"/>
                  </a:moveTo>
                  <a:cubicBezTo>
                    <a:pt x="1559" y="1"/>
                    <a:pt x="1031" y="180"/>
                    <a:pt x="608" y="490"/>
                  </a:cubicBezTo>
                  <a:lnTo>
                    <a:pt x="456" y="612"/>
                  </a:lnTo>
                  <a:cubicBezTo>
                    <a:pt x="30" y="1038"/>
                    <a:pt x="0" y="1706"/>
                    <a:pt x="30" y="2253"/>
                  </a:cubicBezTo>
                  <a:lnTo>
                    <a:pt x="30" y="2527"/>
                  </a:lnTo>
                  <a:lnTo>
                    <a:pt x="30" y="3165"/>
                  </a:lnTo>
                  <a:lnTo>
                    <a:pt x="30" y="3256"/>
                  </a:lnTo>
                  <a:cubicBezTo>
                    <a:pt x="30" y="3256"/>
                    <a:pt x="30" y="3287"/>
                    <a:pt x="30" y="3287"/>
                  </a:cubicBezTo>
                  <a:cubicBezTo>
                    <a:pt x="30" y="3560"/>
                    <a:pt x="61" y="3834"/>
                    <a:pt x="122" y="4107"/>
                  </a:cubicBezTo>
                  <a:cubicBezTo>
                    <a:pt x="152" y="4168"/>
                    <a:pt x="182" y="4199"/>
                    <a:pt x="182" y="4259"/>
                  </a:cubicBezTo>
                  <a:cubicBezTo>
                    <a:pt x="182" y="4320"/>
                    <a:pt x="213" y="4381"/>
                    <a:pt x="243" y="4442"/>
                  </a:cubicBezTo>
                  <a:cubicBezTo>
                    <a:pt x="304" y="4533"/>
                    <a:pt x="365" y="4624"/>
                    <a:pt x="426" y="4715"/>
                  </a:cubicBezTo>
                  <a:cubicBezTo>
                    <a:pt x="456" y="4746"/>
                    <a:pt x="486" y="4807"/>
                    <a:pt x="547" y="4837"/>
                  </a:cubicBezTo>
                  <a:cubicBezTo>
                    <a:pt x="578" y="4898"/>
                    <a:pt x="608" y="4928"/>
                    <a:pt x="669" y="4959"/>
                  </a:cubicBezTo>
                  <a:cubicBezTo>
                    <a:pt x="1094" y="5323"/>
                    <a:pt x="1641" y="5506"/>
                    <a:pt x="2219" y="5506"/>
                  </a:cubicBezTo>
                  <a:lnTo>
                    <a:pt x="2584" y="5506"/>
                  </a:lnTo>
                  <a:cubicBezTo>
                    <a:pt x="3161" y="5506"/>
                    <a:pt x="3739" y="5354"/>
                    <a:pt x="4225" y="5019"/>
                  </a:cubicBezTo>
                  <a:cubicBezTo>
                    <a:pt x="4286" y="4989"/>
                    <a:pt x="4316" y="4928"/>
                    <a:pt x="4377" y="4867"/>
                  </a:cubicBezTo>
                  <a:cubicBezTo>
                    <a:pt x="4620" y="4685"/>
                    <a:pt x="4742" y="4411"/>
                    <a:pt x="4803" y="4107"/>
                  </a:cubicBezTo>
                  <a:lnTo>
                    <a:pt x="4803" y="4016"/>
                  </a:lnTo>
                  <a:lnTo>
                    <a:pt x="4803" y="2648"/>
                  </a:lnTo>
                  <a:lnTo>
                    <a:pt x="4803" y="2253"/>
                  </a:lnTo>
                  <a:cubicBezTo>
                    <a:pt x="4803" y="1980"/>
                    <a:pt x="4803" y="1706"/>
                    <a:pt x="4803" y="1433"/>
                  </a:cubicBezTo>
                  <a:cubicBezTo>
                    <a:pt x="4772" y="1220"/>
                    <a:pt x="4681" y="1007"/>
                    <a:pt x="4559" y="825"/>
                  </a:cubicBezTo>
                  <a:cubicBezTo>
                    <a:pt x="4255" y="399"/>
                    <a:pt x="3769" y="156"/>
                    <a:pt x="3283" y="65"/>
                  </a:cubicBezTo>
                  <a:cubicBezTo>
                    <a:pt x="3192" y="34"/>
                    <a:pt x="3100" y="4"/>
                    <a:pt x="3009" y="4"/>
                  </a:cubicBezTo>
                  <a:lnTo>
                    <a:pt x="2189" y="4"/>
                  </a:lnTo>
                  <a:cubicBezTo>
                    <a:pt x="2149" y="2"/>
                    <a:pt x="2109" y="1"/>
                    <a:pt x="20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3"/>
            <p:cNvSpPr/>
            <p:nvPr/>
          </p:nvSpPr>
          <p:spPr>
            <a:xfrm flipH="1">
              <a:off x="1872663" y="1498030"/>
              <a:ext cx="137243" cy="208983"/>
            </a:xfrm>
            <a:custGeom>
              <a:rect b="b" l="l" r="r" t="t"/>
              <a:pathLst>
                <a:path extrusionOk="0" h="3149" w="2068">
                  <a:moveTo>
                    <a:pt x="92" y="1"/>
                  </a:moveTo>
                  <a:cubicBezTo>
                    <a:pt x="244" y="548"/>
                    <a:pt x="274" y="1125"/>
                    <a:pt x="244" y="1703"/>
                  </a:cubicBezTo>
                  <a:cubicBezTo>
                    <a:pt x="213" y="2068"/>
                    <a:pt x="122" y="2402"/>
                    <a:pt x="1" y="2736"/>
                  </a:cubicBezTo>
                  <a:cubicBezTo>
                    <a:pt x="406" y="2983"/>
                    <a:pt x="822" y="3148"/>
                    <a:pt x="1225" y="3148"/>
                  </a:cubicBezTo>
                  <a:cubicBezTo>
                    <a:pt x="1516" y="3148"/>
                    <a:pt x="1800" y="3062"/>
                    <a:pt x="2067" y="2858"/>
                  </a:cubicBezTo>
                  <a:cubicBezTo>
                    <a:pt x="1915" y="2706"/>
                    <a:pt x="1764" y="2523"/>
                    <a:pt x="1612" y="2341"/>
                  </a:cubicBezTo>
                  <a:cubicBezTo>
                    <a:pt x="1247" y="1612"/>
                    <a:pt x="1247" y="791"/>
                    <a:pt x="1551" y="61"/>
                  </a:cubicBezTo>
                  <a:cubicBezTo>
                    <a:pt x="1394" y="16"/>
                    <a:pt x="1216" y="5"/>
                    <a:pt x="1031" y="5"/>
                  </a:cubicBezTo>
                  <a:cubicBezTo>
                    <a:pt x="828" y="5"/>
                    <a:pt x="618" y="19"/>
                    <a:pt x="417" y="19"/>
                  </a:cubicBezTo>
                  <a:cubicBezTo>
                    <a:pt x="305" y="19"/>
                    <a:pt x="195" y="14"/>
                    <a:pt x="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3"/>
            <p:cNvSpPr/>
            <p:nvPr/>
          </p:nvSpPr>
          <p:spPr>
            <a:xfrm flipH="1">
              <a:off x="2346713" y="2645826"/>
              <a:ext cx="80766" cy="149852"/>
            </a:xfrm>
            <a:custGeom>
              <a:rect b="b" l="l" r="r" t="t"/>
              <a:pathLst>
                <a:path extrusionOk="0" h="2258" w="1217">
                  <a:moveTo>
                    <a:pt x="973" y="1"/>
                  </a:moveTo>
                  <a:cubicBezTo>
                    <a:pt x="913" y="31"/>
                    <a:pt x="882" y="61"/>
                    <a:pt x="852" y="122"/>
                  </a:cubicBezTo>
                  <a:lnTo>
                    <a:pt x="31" y="2037"/>
                  </a:lnTo>
                  <a:cubicBezTo>
                    <a:pt x="1" y="2128"/>
                    <a:pt x="61" y="2220"/>
                    <a:pt x="153" y="2250"/>
                  </a:cubicBezTo>
                  <a:cubicBezTo>
                    <a:pt x="173" y="2255"/>
                    <a:pt x="194" y="2258"/>
                    <a:pt x="215" y="2258"/>
                  </a:cubicBezTo>
                  <a:cubicBezTo>
                    <a:pt x="314" y="2258"/>
                    <a:pt x="406" y="2199"/>
                    <a:pt x="457" y="2098"/>
                  </a:cubicBezTo>
                  <a:lnTo>
                    <a:pt x="1216" y="335"/>
                  </a:lnTo>
                  <a:cubicBezTo>
                    <a:pt x="1186" y="305"/>
                    <a:pt x="1156" y="274"/>
                    <a:pt x="1156" y="244"/>
                  </a:cubicBezTo>
                  <a:cubicBezTo>
                    <a:pt x="1095" y="153"/>
                    <a:pt x="1034" y="92"/>
                    <a:pt x="973" y="1"/>
                  </a:cubicBezTo>
                  <a:close/>
                </a:path>
              </a:pathLst>
            </a:custGeom>
            <a:solidFill>
              <a:srgbClr val="A450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3"/>
            <p:cNvSpPr/>
            <p:nvPr/>
          </p:nvSpPr>
          <p:spPr>
            <a:xfrm flipH="1">
              <a:off x="2352752" y="2573222"/>
              <a:ext cx="135252" cy="161466"/>
            </a:xfrm>
            <a:custGeom>
              <a:rect b="b" l="l" r="r" t="t"/>
              <a:pathLst>
                <a:path extrusionOk="0" h="2433" w="2038">
                  <a:moveTo>
                    <a:pt x="1460" y="0"/>
                  </a:moveTo>
                  <a:lnTo>
                    <a:pt x="669" y="31"/>
                  </a:lnTo>
                  <a:lnTo>
                    <a:pt x="1" y="1703"/>
                  </a:lnTo>
                  <a:lnTo>
                    <a:pt x="1065" y="2432"/>
                  </a:lnTo>
                  <a:lnTo>
                    <a:pt x="2037" y="1338"/>
                  </a:lnTo>
                  <a:cubicBezTo>
                    <a:pt x="1733" y="943"/>
                    <a:pt x="1521" y="487"/>
                    <a:pt x="1460" y="0"/>
                  </a:cubicBezTo>
                  <a:close/>
                </a:path>
              </a:pathLst>
            </a:custGeom>
            <a:solidFill>
              <a:srgbClr val="A450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3"/>
            <p:cNvSpPr/>
            <p:nvPr/>
          </p:nvSpPr>
          <p:spPr>
            <a:xfrm flipH="1">
              <a:off x="2108662" y="2123395"/>
              <a:ext cx="336935" cy="486190"/>
            </a:xfrm>
            <a:custGeom>
              <a:rect b="b" l="l" r="r" t="t"/>
              <a:pathLst>
                <a:path extrusionOk="0" h="7326" w="5077">
                  <a:moveTo>
                    <a:pt x="2979" y="0"/>
                  </a:moveTo>
                  <a:lnTo>
                    <a:pt x="0" y="6839"/>
                  </a:lnTo>
                  <a:cubicBezTo>
                    <a:pt x="213" y="7082"/>
                    <a:pt x="486" y="7234"/>
                    <a:pt x="760" y="7326"/>
                  </a:cubicBezTo>
                  <a:cubicBezTo>
                    <a:pt x="821" y="6596"/>
                    <a:pt x="1094" y="5897"/>
                    <a:pt x="1489" y="5259"/>
                  </a:cubicBezTo>
                  <a:cubicBezTo>
                    <a:pt x="1763" y="4803"/>
                    <a:pt x="2128" y="4408"/>
                    <a:pt x="2523" y="4043"/>
                  </a:cubicBezTo>
                  <a:cubicBezTo>
                    <a:pt x="3678" y="2857"/>
                    <a:pt x="5076" y="1550"/>
                    <a:pt x="3556" y="365"/>
                  </a:cubicBezTo>
                  <a:cubicBezTo>
                    <a:pt x="3374" y="213"/>
                    <a:pt x="3192" y="91"/>
                    <a:pt x="2979" y="0"/>
                  </a:cubicBezTo>
                  <a:close/>
                </a:path>
              </a:pathLst>
            </a:custGeom>
            <a:solidFill>
              <a:srgbClr val="A450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3"/>
            <p:cNvSpPr/>
            <p:nvPr/>
          </p:nvSpPr>
          <p:spPr>
            <a:xfrm flipH="1">
              <a:off x="2028026" y="1726992"/>
              <a:ext cx="234003" cy="460772"/>
            </a:xfrm>
            <a:custGeom>
              <a:rect b="b" l="l" r="r" t="t"/>
              <a:pathLst>
                <a:path extrusionOk="0" h="6943" w="3526">
                  <a:moveTo>
                    <a:pt x="2719" y="0"/>
                  </a:moveTo>
                  <a:cubicBezTo>
                    <a:pt x="2406" y="0"/>
                    <a:pt x="2143" y="118"/>
                    <a:pt x="2067" y="320"/>
                  </a:cubicBezTo>
                  <a:lnTo>
                    <a:pt x="91" y="6338"/>
                  </a:lnTo>
                  <a:cubicBezTo>
                    <a:pt x="0" y="6581"/>
                    <a:pt x="243" y="6855"/>
                    <a:pt x="638" y="6915"/>
                  </a:cubicBezTo>
                  <a:cubicBezTo>
                    <a:pt x="711" y="6934"/>
                    <a:pt x="786" y="6942"/>
                    <a:pt x="858" y="6942"/>
                  </a:cubicBezTo>
                  <a:cubicBezTo>
                    <a:pt x="1148" y="6942"/>
                    <a:pt x="1410" y="6806"/>
                    <a:pt x="1459" y="6612"/>
                  </a:cubicBezTo>
                  <a:lnTo>
                    <a:pt x="3465" y="593"/>
                  </a:lnTo>
                  <a:cubicBezTo>
                    <a:pt x="3526" y="350"/>
                    <a:pt x="3283" y="107"/>
                    <a:pt x="2918" y="16"/>
                  </a:cubicBezTo>
                  <a:cubicBezTo>
                    <a:pt x="2850" y="5"/>
                    <a:pt x="2783" y="0"/>
                    <a:pt x="27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3"/>
            <p:cNvSpPr/>
            <p:nvPr/>
          </p:nvSpPr>
          <p:spPr>
            <a:xfrm flipH="1">
              <a:off x="1794019" y="1441553"/>
              <a:ext cx="96893" cy="50504"/>
            </a:xfrm>
            <a:custGeom>
              <a:rect b="b" l="l" r="r" t="t"/>
              <a:pathLst>
                <a:path extrusionOk="0" h="761" w="1460">
                  <a:moveTo>
                    <a:pt x="1460" y="1"/>
                  </a:moveTo>
                  <a:lnTo>
                    <a:pt x="1" y="122"/>
                  </a:lnTo>
                  <a:cubicBezTo>
                    <a:pt x="62" y="487"/>
                    <a:pt x="396" y="760"/>
                    <a:pt x="761" y="760"/>
                  </a:cubicBezTo>
                  <a:cubicBezTo>
                    <a:pt x="1156" y="700"/>
                    <a:pt x="1429" y="396"/>
                    <a:pt x="14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3"/>
            <p:cNvSpPr/>
            <p:nvPr/>
          </p:nvSpPr>
          <p:spPr>
            <a:xfrm flipH="1">
              <a:off x="2008911" y="1372732"/>
              <a:ext cx="122045" cy="104259"/>
            </a:xfrm>
            <a:custGeom>
              <a:rect b="b" l="l" r="r" t="t"/>
              <a:pathLst>
                <a:path extrusionOk="0" h="1571" w="1839">
                  <a:moveTo>
                    <a:pt x="803" y="1"/>
                  </a:moveTo>
                  <a:cubicBezTo>
                    <a:pt x="779" y="1"/>
                    <a:pt x="755" y="2"/>
                    <a:pt x="730" y="4"/>
                  </a:cubicBezTo>
                  <a:cubicBezTo>
                    <a:pt x="305" y="34"/>
                    <a:pt x="1" y="430"/>
                    <a:pt x="31" y="855"/>
                  </a:cubicBezTo>
                  <a:cubicBezTo>
                    <a:pt x="70" y="1299"/>
                    <a:pt x="439" y="1571"/>
                    <a:pt x="812" y="1571"/>
                  </a:cubicBezTo>
                  <a:cubicBezTo>
                    <a:pt x="1027" y="1571"/>
                    <a:pt x="1243" y="1481"/>
                    <a:pt x="1399" y="1281"/>
                  </a:cubicBezTo>
                  <a:cubicBezTo>
                    <a:pt x="1839" y="782"/>
                    <a:pt x="1458" y="1"/>
                    <a:pt x="8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3"/>
            <p:cNvSpPr/>
            <p:nvPr/>
          </p:nvSpPr>
          <p:spPr>
            <a:xfrm flipH="1">
              <a:off x="1838353" y="1118816"/>
              <a:ext cx="301098" cy="265725"/>
            </a:xfrm>
            <a:custGeom>
              <a:rect b="b" l="l" r="r" t="t"/>
              <a:pathLst>
                <a:path extrusionOk="0" h="4004" w="4537">
                  <a:moveTo>
                    <a:pt x="2083" y="0"/>
                  </a:moveTo>
                  <a:cubicBezTo>
                    <a:pt x="353" y="0"/>
                    <a:pt x="1" y="2303"/>
                    <a:pt x="372" y="3587"/>
                  </a:cubicBezTo>
                  <a:cubicBezTo>
                    <a:pt x="911" y="3824"/>
                    <a:pt x="1535" y="4003"/>
                    <a:pt x="2124" y="4003"/>
                  </a:cubicBezTo>
                  <a:cubicBezTo>
                    <a:pt x="2897" y="4003"/>
                    <a:pt x="3610" y="3694"/>
                    <a:pt x="3989" y="2797"/>
                  </a:cubicBezTo>
                  <a:cubicBezTo>
                    <a:pt x="4536" y="1581"/>
                    <a:pt x="3776" y="183"/>
                    <a:pt x="2439" y="31"/>
                  </a:cubicBezTo>
                  <a:cubicBezTo>
                    <a:pt x="2314" y="10"/>
                    <a:pt x="2196"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3"/>
            <p:cNvSpPr/>
            <p:nvPr/>
          </p:nvSpPr>
          <p:spPr>
            <a:xfrm flipH="1">
              <a:off x="2300323" y="2567182"/>
              <a:ext cx="102932" cy="148790"/>
            </a:xfrm>
            <a:custGeom>
              <a:rect b="b" l="l" r="r" t="t"/>
              <a:pathLst>
                <a:path extrusionOk="0" h="2242" w="1551">
                  <a:moveTo>
                    <a:pt x="31" y="0"/>
                  </a:moveTo>
                  <a:cubicBezTo>
                    <a:pt x="0" y="61"/>
                    <a:pt x="0" y="122"/>
                    <a:pt x="31" y="183"/>
                  </a:cubicBezTo>
                  <a:lnTo>
                    <a:pt x="1155" y="2128"/>
                  </a:lnTo>
                  <a:cubicBezTo>
                    <a:pt x="1174" y="2202"/>
                    <a:pt x="1237" y="2242"/>
                    <a:pt x="1304" y="2242"/>
                  </a:cubicBezTo>
                  <a:cubicBezTo>
                    <a:pt x="1348" y="2242"/>
                    <a:pt x="1393" y="2225"/>
                    <a:pt x="1429" y="2189"/>
                  </a:cubicBezTo>
                  <a:cubicBezTo>
                    <a:pt x="1520" y="2128"/>
                    <a:pt x="1551" y="1976"/>
                    <a:pt x="1490" y="1885"/>
                  </a:cubicBezTo>
                  <a:lnTo>
                    <a:pt x="456" y="31"/>
                  </a:lnTo>
                  <a:lnTo>
                    <a:pt x="335" y="31"/>
                  </a:lnTo>
                  <a:cubicBezTo>
                    <a:pt x="244" y="31"/>
                    <a:pt x="122"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3"/>
            <p:cNvSpPr/>
            <p:nvPr/>
          </p:nvSpPr>
          <p:spPr>
            <a:xfrm flipH="1">
              <a:off x="2360849" y="2536920"/>
              <a:ext cx="153370" cy="153370"/>
            </a:xfrm>
            <a:custGeom>
              <a:rect b="b" l="l" r="r" t="t"/>
              <a:pathLst>
                <a:path extrusionOk="0" h="2311" w="2311">
                  <a:moveTo>
                    <a:pt x="487" y="0"/>
                  </a:moveTo>
                  <a:lnTo>
                    <a:pt x="1" y="639"/>
                  </a:lnTo>
                  <a:lnTo>
                    <a:pt x="1034" y="2310"/>
                  </a:lnTo>
                  <a:lnTo>
                    <a:pt x="2311" y="2037"/>
                  </a:lnTo>
                  <a:lnTo>
                    <a:pt x="2007" y="517"/>
                  </a:lnTo>
                  <a:cubicBezTo>
                    <a:pt x="1460" y="487"/>
                    <a:pt x="943" y="304"/>
                    <a:pt x="4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3"/>
            <p:cNvSpPr/>
            <p:nvPr/>
          </p:nvSpPr>
          <p:spPr>
            <a:xfrm flipH="1">
              <a:off x="2471817" y="2197990"/>
              <a:ext cx="486190" cy="401508"/>
            </a:xfrm>
            <a:custGeom>
              <a:rect b="b" l="l" r="r" t="t"/>
              <a:pathLst>
                <a:path extrusionOk="0" h="6050" w="7326">
                  <a:moveTo>
                    <a:pt x="973" y="1"/>
                  </a:moveTo>
                  <a:cubicBezTo>
                    <a:pt x="852" y="214"/>
                    <a:pt x="730" y="426"/>
                    <a:pt x="669" y="639"/>
                  </a:cubicBezTo>
                  <a:cubicBezTo>
                    <a:pt x="1" y="2584"/>
                    <a:pt x="1946" y="3132"/>
                    <a:pt x="3587" y="3740"/>
                  </a:cubicBezTo>
                  <a:cubicBezTo>
                    <a:pt x="4134" y="3861"/>
                    <a:pt x="4682" y="4104"/>
                    <a:pt x="5168" y="4408"/>
                  </a:cubicBezTo>
                  <a:cubicBezTo>
                    <a:pt x="5867" y="4803"/>
                    <a:pt x="6475" y="5381"/>
                    <a:pt x="6931" y="6050"/>
                  </a:cubicBezTo>
                  <a:cubicBezTo>
                    <a:pt x="7144" y="5806"/>
                    <a:pt x="7265" y="5533"/>
                    <a:pt x="7326" y="5229"/>
                  </a:cubicBezTo>
                  <a:lnTo>
                    <a:pt x="9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3"/>
            <p:cNvSpPr/>
            <p:nvPr/>
          </p:nvSpPr>
          <p:spPr>
            <a:xfrm flipH="1">
              <a:off x="2859126" y="1888394"/>
              <a:ext cx="433762" cy="401442"/>
            </a:xfrm>
            <a:custGeom>
              <a:rect b="b" l="l" r="r" t="t"/>
              <a:pathLst>
                <a:path extrusionOk="0" h="6049" w="6536">
                  <a:moveTo>
                    <a:pt x="901" y="0"/>
                  </a:moveTo>
                  <a:cubicBezTo>
                    <a:pt x="705" y="0"/>
                    <a:pt x="513" y="81"/>
                    <a:pt x="366" y="228"/>
                  </a:cubicBezTo>
                  <a:cubicBezTo>
                    <a:pt x="62" y="502"/>
                    <a:pt x="1" y="866"/>
                    <a:pt x="214" y="1049"/>
                  </a:cubicBezTo>
                  <a:lnTo>
                    <a:pt x="5259" y="5942"/>
                  </a:lnTo>
                  <a:cubicBezTo>
                    <a:pt x="5379" y="6014"/>
                    <a:pt x="5509" y="6049"/>
                    <a:pt x="5636" y="6049"/>
                  </a:cubicBezTo>
                  <a:cubicBezTo>
                    <a:pt x="5832" y="6049"/>
                    <a:pt x="6024" y="5968"/>
                    <a:pt x="6171" y="5821"/>
                  </a:cubicBezTo>
                  <a:cubicBezTo>
                    <a:pt x="6475" y="5547"/>
                    <a:pt x="6536" y="5183"/>
                    <a:pt x="6323" y="4970"/>
                  </a:cubicBezTo>
                  <a:lnTo>
                    <a:pt x="1278" y="107"/>
                  </a:lnTo>
                  <a:cubicBezTo>
                    <a:pt x="1158" y="35"/>
                    <a:pt x="1028" y="0"/>
                    <a:pt x="9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3"/>
            <p:cNvSpPr/>
            <p:nvPr/>
          </p:nvSpPr>
          <p:spPr>
            <a:xfrm flipH="1">
              <a:off x="3149611" y="2401733"/>
              <a:ext cx="556802" cy="777798"/>
            </a:xfrm>
            <a:custGeom>
              <a:rect b="b" l="l" r="r" t="t"/>
              <a:pathLst>
                <a:path extrusionOk="0" h="11720" w="8390">
                  <a:moveTo>
                    <a:pt x="3648" y="1"/>
                  </a:moveTo>
                  <a:cubicBezTo>
                    <a:pt x="3466" y="426"/>
                    <a:pt x="3223" y="821"/>
                    <a:pt x="2949" y="1217"/>
                  </a:cubicBezTo>
                  <a:cubicBezTo>
                    <a:pt x="2797" y="1399"/>
                    <a:pt x="2645" y="1612"/>
                    <a:pt x="2463" y="1794"/>
                  </a:cubicBezTo>
                  <a:cubicBezTo>
                    <a:pt x="2007" y="2372"/>
                    <a:pt x="335" y="4378"/>
                    <a:pt x="153" y="6597"/>
                  </a:cubicBezTo>
                  <a:cubicBezTo>
                    <a:pt x="1" y="8360"/>
                    <a:pt x="730" y="10275"/>
                    <a:pt x="1369" y="11551"/>
                  </a:cubicBezTo>
                  <a:cubicBezTo>
                    <a:pt x="1440" y="11667"/>
                    <a:pt x="1902" y="11720"/>
                    <a:pt x="2555" y="11720"/>
                  </a:cubicBezTo>
                  <a:cubicBezTo>
                    <a:pt x="4137" y="11720"/>
                    <a:pt x="6835" y="11408"/>
                    <a:pt x="7782" y="10913"/>
                  </a:cubicBezTo>
                  <a:cubicBezTo>
                    <a:pt x="8390" y="10548"/>
                    <a:pt x="6657" y="5016"/>
                    <a:pt x="7478" y="1308"/>
                  </a:cubicBezTo>
                  <a:cubicBezTo>
                    <a:pt x="7265" y="1217"/>
                    <a:pt x="7144" y="973"/>
                    <a:pt x="7205" y="761"/>
                  </a:cubicBezTo>
                  <a:cubicBezTo>
                    <a:pt x="7235" y="487"/>
                    <a:pt x="7296" y="244"/>
                    <a:pt x="7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3"/>
            <p:cNvSpPr/>
            <p:nvPr/>
          </p:nvSpPr>
          <p:spPr>
            <a:xfrm flipH="1">
              <a:off x="3189892" y="1314264"/>
              <a:ext cx="316827" cy="365406"/>
            </a:xfrm>
            <a:custGeom>
              <a:rect b="b" l="l" r="r" t="t"/>
              <a:pathLst>
                <a:path extrusionOk="0" h="5506" w="4774">
                  <a:moveTo>
                    <a:pt x="2034" y="0"/>
                  </a:moveTo>
                  <a:cubicBezTo>
                    <a:pt x="1503" y="0"/>
                    <a:pt x="999" y="180"/>
                    <a:pt x="548" y="490"/>
                  </a:cubicBezTo>
                  <a:cubicBezTo>
                    <a:pt x="518" y="520"/>
                    <a:pt x="457" y="551"/>
                    <a:pt x="426" y="612"/>
                  </a:cubicBezTo>
                  <a:cubicBezTo>
                    <a:pt x="1" y="1037"/>
                    <a:pt x="1" y="1706"/>
                    <a:pt x="1" y="2253"/>
                  </a:cubicBezTo>
                  <a:lnTo>
                    <a:pt x="1" y="2526"/>
                  </a:lnTo>
                  <a:lnTo>
                    <a:pt x="1" y="3165"/>
                  </a:lnTo>
                  <a:lnTo>
                    <a:pt x="1" y="3286"/>
                  </a:lnTo>
                  <a:cubicBezTo>
                    <a:pt x="1" y="3560"/>
                    <a:pt x="31" y="3833"/>
                    <a:pt x="92" y="4107"/>
                  </a:cubicBezTo>
                  <a:cubicBezTo>
                    <a:pt x="92" y="4168"/>
                    <a:pt x="92" y="4168"/>
                    <a:pt x="123" y="4259"/>
                  </a:cubicBezTo>
                  <a:cubicBezTo>
                    <a:pt x="153" y="4320"/>
                    <a:pt x="183" y="4381"/>
                    <a:pt x="214" y="4441"/>
                  </a:cubicBezTo>
                  <a:cubicBezTo>
                    <a:pt x="275" y="4533"/>
                    <a:pt x="305" y="4624"/>
                    <a:pt x="366" y="4685"/>
                  </a:cubicBezTo>
                  <a:cubicBezTo>
                    <a:pt x="426" y="4745"/>
                    <a:pt x="457" y="4806"/>
                    <a:pt x="487" y="4837"/>
                  </a:cubicBezTo>
                  <a:lnTo>
                    <a:pt x="609" y="4958"/>
                  </a:lnTo>
                  <a:cubicBezTo>
                    <a:pt x="1065" y="5323"/>
                    <a:pt x="1612" y="5505"/>
                    <a:pt x="2189" y="5505"/>
                  </a:cubicBezTo>
                  <a:lnTo>
                    <a:pt x="2554" y="5505"/>
                  </a:lnTo>
                  <a:cubicBezTo>
                    <a:pt x="3132" y="5505"/>
                    <a:pt x="3709" y="5323"/>
                    <a:pt x="4165" y="5019"/>
                  </a:cubicBezTo>
                  <a:cubicBezTo>
                    <a:pt x="4226" y="4958"/>
                    <a:pt x="4287" y="4928"/>
                    <a:pt x="4348" y="4867"/>
                  </a:cubicBezTo>
                  <a:cubicBezTo>
                    <a:pt x="4560" y="4685"/>
                    <a:pt x="4712" y="4411"/>
                    <a:pt x="4743" y="4107"/>
                  </a:cubicBezTo>
                  <a:cubicBezTo>
                    <a:pt x="4743" y="4077"/>
                    <a:pt x="4743" y="4046"/>
                    <a:pt x="4743" y="4016"/>
                  </a:cubicBezTo>
                  <a:lnTo>
                    <a:pt x="4743" y="2648"/>
                  </a:lnTo>
                  <a:lnTo>
                    <a:pt x="4743" y="2253"/>
                  </a:lnTo>
                  <a:cubicBezTo>
                    <a:pt x="4773" y="1979"/>
                    <a:pt x="4773" y="1706"/>
                    <a:pt x="4743" y="1432"/>
                  </a:cubicBezTo>
                  <a:cubicBezTo>
                    <a:pt x="4712" y="1219"/>
                    <a:pt x="4651" y="1007"/>
                    <a:pt x="4530" y="824"/>
                  </a:cubicBezTo>
                  <a:cubicBezTo>
                    <a:pt x="4196" y="399"/>
                    <a:pt x="3740" y="156"/>
                    <a:pt x="3223" y="64"/>
                  </a:cubicBezTo>
                  <a:cubicBezTo>
                    <a:pt x="3132" y="34"/>
                    <a:pt x="3041" y="4"/>
                    <a:pt x="2949" y="4"/>
                  </a:cubicBezTo>
                  <a:lnTo>
                    <a:pt x="2159" y="4"/>
                  </a:lnTo>
                  <a:cubicBezTo>
                    <a:pt x="2117" y="1"/>
                    <a:pt x="2076" y="0"/>
                    <a:pt x="20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3"/>
            <p:cNvSpPr/>
            <p:nvPr/>
          </p:nvSpPr>
          <p:spPr>
            <a:xfrm flipH="1">
              <a:off x="3304902" y="1613042"/>
              <a:ext cx="135252" cy="209979"/>
            </a:xfrm>
            <a:custGeom>
              <a:rect b="b" l="l" r="r" t="t"/>
              <a:pathLst>
                <a:path extrusionOk="0" h="3164" w="2038">
                  <a:moveTo>
                    <a:pt x="62" y="0"/>
                  </a:moveTo>
                  <a:cubicBezTo>
                    <a:pt x="214" y="547"/>
                    <a:pt x="275" y="1155"/>
                    <a:pt x="214" y="1702"/>
                  </a:cubicBezTo>
                  <a:cubicBezTo>
                    <a:pt x="183" y="2067"/>
                    <a:pt x="123" y="2401"/>
                    <a:pt x="1" y="2736"/>
                  </a:cubicBezTo>
                  <a:cubicBezTo>
                    <a:pt x="407" y="3001"/>
                    <a:pt x="824" y="3163"/>
                    <a:pt x="1221" y="3163"/>
                  </a:cubicBezTo>
                  <a:cubicBezTo>
                    <a:pt x="1507" y="3163"/>
                    <a:pt x="1783" y="3079"/>
                    <a:pt x="2038" y="2888"/>
                  </a:cubicBezTo>
                  <a:cubicBezTo>
                    <a:pt x="1886" y="2705"/>
                    <a:pt x="1734" y="2523"/>
                    <a:pt x="1612" y="2341"/>
                  </a:cubicBezTo>
                  <a:cubicBezTo>
                    <a:pt x="1247" y="1642"/>
                    <a:pt x="1217" y="790"/>
                    <a:pt x="1551" y="61"/>
                  </a:cubicBezTo>
                  <a:cubicBezTo>
                    <a:pt x="1383" y="16"/>
                    <a:pt x="1202" y="4"/>
                    <a:pt x="1016" y="4"/>
                  </a:cubicBezTo>
                  <a:cubicBezTo>
                    <a:pt x="813" y="4"/>
                    <a:pt x="604" y="18"/>
                    <a:pt x="400" y="18"/>
                  </a:cubicBezTo>
                  <a:cubicBezTo>
                    <a:pt x="285" y="18"/>
                    <a:pt x="172" y="14"/>
                    <a:pt x="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3"/>
            <p:cNvSpPr/>
            <p:nvPr/>
          </p:nvSpPr>
          <p:spPr>
            <a:xfrm flipH="1">
              <a:off x="3815253" y="1344327"/>
              <a:ext cx="42407" cy="171952"/>
            </a:xfrm>
            <a:custGeom>
              <a:rect b="b" l="l" r="r" t="t"/>
              <a:pathLst>
                <a:path extrusionOk="0" h="2591" w="639">
                  <a:moveTo>
                    <a:pt x="407" y="1"/>
                  </a:moveTo>
                  <a:cubicBezTo>
                    <a:pt x="304" y="1"/>
                    <a:pt x="213" y="80"/>
                    <a:pt x="213" y="159"/>
                  </a:cubicBezTo>
                  <a:lnTo>
                    <a:pt x="0" y="2408"/>
                  </a:lnTo>
                  <a:cubicBezTo>
                    <a:pt x="0" y="2469"/>
                    <a:pt x="30" y="2529"/>
                    <a:pt x="61" y="2590"/>
                  </a:cubicBezTo>
                  <a:lnTo>
                    <a:pt x="334" y="2438"/>
                  </a:lnTo>
                  <a:cubicBezTo>
                    <a:pt x="365" y="2408"/>
                    <a:pt x="395" y="2377"/>
                    <a:pt x="426" y="2377"/>
                  </a:cubicBezTo>
                  <a:lnTo>
                    <a:pt x="638" y="250"/>
                  </a:lnTo>
                  <a:cubicBezTo>
                    <a:pt x="638" y="128"/>
                    <a:pt x="547" y="37"/>
                    <a:pt x="456" y="7"/>
                  </a:cubicBezTo>
                  <a:cubicBezTo>
                    <a:pt x="440" y="2"/>
                    <a:pt x="423" y="1"/>
                    <a:pt x="4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3"/>
            <p:cNvSpPr/>
            <p:nvPr/>
          </p:nvSpPr>
          <p:spPr>
            <a:xfrm flipH="1">
              <a:off x="3835429" y="1403260"/>
              <a:ext cx="125164" cy="173544"/>
            </a:xfrm>
            <a:custGeom>
              <a:rect b="b" l="l" r="r" t="t"/>
              <a:pathLst>
                <a:path extrusionOk="0" h="2615" w="1886">
                  <a:moveTo>
                    <a:pt x="1521" y="0"/>
                  </a:moveTo>
                  <a:lnTo>
                    <a:pt x="244" y="274"/>
                  </a:lnTo>
                  <a:lnTo>
                    <a:pt x="1" y="2219"/>
                  </a:lnTo>
                  <a:lnTo>
                    <a:pt x="700" y="2614"/>
                  </a:lnTo>
                  <a:cubicBezTo>
                    <a:pt x="1004" y="2158"/>
                    <a:pt x="1399" y="1763"/>
                    <a:pt x="1885" y="1520"/>
                  </a:cubicBezTo>
                  <a:lnTo>
                    <a:pt x="15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3"/>
            <p:cNvSpPr/>
            <p:nvPr/>
          </p:nvSpPr>
          <p:spPr>
            <a:xfrm flipH="1">
              <a:off x="3831382" y="1537850"/>
              <a:ext cx="177593" cy="553285"/>
            </a:xfrm>
            <a:custGeom>
              <a:rect b="b" l="l" r="r" t="t"/>
              <a:pathLst>
                <a:path extrusionOk="0" h="8337" w="2676">
                  <a:moveTo>
                    <a:pt x="1485" y="1"/>
                  </a:moveTo>
                  <a:cubicBezTo>
                    <a:pt x="1234" y="1"/>
                    <a:pt x="982" y="60"/>
                    <a:pt x="730" y="160"/>
                  </a:cubicBezTo>
                  <a:lnTo>
                    <a:pt x="0" y="8337"/>
                  </a:lnTo>
                  <a:cubicBezTo>
                    <a:pt x="244" y="8337"/>
                    <a:pt x="456" y="8307"/>
                    <a:pt x="700" y="8215"/>
                  </a:cubicBezTo>
                  <a:cubicBezTo>
                    <a:pt x="2675" y="7699"/>
                    <a:pt x="2037" y="5753"/>
                    <a:pt x="1611" y="4082"/>
                  </a:cubicBezTo>
                  <a:cubicBezTo>
                    <a:pt x="1399" y="3534"/>
                    <a:pt x="1307" y="2957"/>
                    <a:pt x="1277" y="2410"/>
                  </a:cubicBezTo>
                  <a:cubicBezTo>
                    <a:pt x="1216" y="1589"/>
                    <a:pt x="1338" y="768"/>
                    <a:pt x="1642" y="9"/>
                  </a:cubicBezTo>
                  <a:cubicBezTo>
                    <a:pt x="1590" y="3"/>
                    <a:pt x="1537" y="1"/>
                    <a:pt x="14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3"/>
            <p:cNvSpPr/>
            <p:nvPr/>
          </p:nvSpPr>
          <p:spPr>
            <a:xfrm flipH="1">
              <a:off x="3452172" y="1888858"/>
              <a:ext cx="532579" cy="184694"/>
            </a:xfrm>
            <a:custGeom>
              <a:rect b="b" l="l" r="r" t="t"/>
              <a:pathLst>
                <a:path extrusionOk="0" h="2783" w="8025">
                  <a:moveTo>
                    <a:pt x="7456" y="1"/>
                  </a:moveTo>
                  <a:cubicBezTo>
                    <a:pt x="7433" y="1"/>
                    <a:pt x="7410" y="3"/>
                    <a:pt x="7386" y="8"/>
                  </a:cubicBezTo>
                  <a:lnTo>
                    <a:pt x="486" y="1346"/>
                  </a:lnTo>
                  <a:cubicBezTo>
                    <a:pt x="183" y="1498"/>
                    <a:pt x="0" y="1832"/>
                    <a:pt x="61" y="2166"/>
                  </a:cubicBezTo>
                  <a:cubicBezTo>
                    <a:pt x="116" y="2500"/>
                    <a:pt x="324" y="2782"/>
                    <a:pt x="568" y="2782"/>
                  </a:cubicBezTo>
                  <a:cubicBezTo>
                    <a:pt x="591" y="2782"/>
                    <a:pt x="615" y="2780"/>
                    <a:pt x="638" y="2774"/>
                  </a:cubicBezTo>
                  <a:lnTo>
                    <a:pt x="7538" y="1407"/>
                  </a:lnTo>
                  <a:cubicBezTo>
                    <a:pt x="7842" y="1285"/>
                    <a:pt x="8025" y="951"/>
                    <a:pt x="7964" y="616"/>
                  </a:cubicBezTo>
                  <a:cubicBezTo>
                    <a:pt x="7908" y="283"/>
                    <a:pt x="7701" y="1"/>
                    <a:pt x="74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3"/>
            <p:cNvSpPr/>
            <p:nvPr/>
          </p:nvSpPr>
          <p:spPr>
            <a:xfrm flipH="1" rot="9808206">
              <a:off x="3246367" y="1553651"/>
              <a:ext cx="72589" cy="38594"/>
            </a:xfrm>
            <a:custGeom>
              <a:rect b="b" l="l" r="r" t="t"/>
              <a:pathLst>
                <a:path extrusionOk="0" h="760" w="1429">
                  <a:moveTo>
                    <a:pt x="1429" y="0"/>
                  </a:moveTo>
                  <a:lnTo>
                    <a:pt x="0" y="91"/>
                  </a:lnTo>
                  <a:cubicBezTo>
                    <a:pt x="61" y="486"/>
                    <a:pt x="365" y="760"/>
                    <a:pt x="760" y="760"/>
                  </a:cubicBezTo>
                  <a:cubicBezTo>
                    <a:pt x="1125" y="699"/>
                    <a:pt x="1399" y="395"/>
                    <a:pt x="1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3"/>
            <p:cNvSpPr/>
            <p:nvPr/>
          </p:nvSpPr>
          <p:spPr>
            <a:xfrm flipH="1">
              <a:off x="3439093" y="1487744"/>
              <a:ext cx="122045" cy="104259"/>
            </a:xfrm>
            <a:custGeom>
              <a:rect b="b" l="l" r="r" t="t"/>
              <a:pathLst>
                <a:path extrusionOk="0" h="1571" w="1839">
                  <a:moveTo>
                    <a:pt x="833" y="0"/>
                  </a:moveTo>
                  <a:cubicBezTo>
                    <a:pt x="809" y="0"/>
                    <a:pt x="785" y="1"/>
                    <a:pt x="760" y="4"/>
                  </a:cubicBezTo>
                  <a:cubicBezTo>
                    <a:pt x="304" y="34"/>
                    <a:pt x="0" y="429"/>
                    <a:pt x="31" y="855"/>
                  </a:cubicBezTo>
                  <a:cubicBezTo>
                    <a:pt x="69" y="1298"/>
                    <a:pt x="438" y="1571"/>
                    <a:pt x="819" y="1571"/>
                  </a:cubicBezTo>
                  <a:cubicBezTo>
                    <a:pt x="1039" y="1571"/>
                    <a:pt x="1262" y="1480"/>
                    <a:pt x="1429" y="1280"/>
                  </a:cubicBezTo>
                  <a:cubicBezTo>
                    <a:pt x="1839" y="753"/>
                    <a:pt x="1459" y="0"/>
                    <a:pt x="8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3"/>
            <p:cNvSpPr/>
            <p:nvPr/>
          </p:nvSpPr>
          <p:spPr>
            <a:xfrm flipH="1">
              <a:off x="3167726" y="1140983"/>
              <a:ext cx="375294" cy="403499"/>
            </a:xfrm>
            <a:custGeom>
              <a:rect b="b" l="l" r="r" t="t"/>
              <a:pathLst>
                <a:path extrusionOk="0" h="6080" w="5655">
                  <a:moveTo>
                    <a:pt x="3618" y="1"/>
                  </a:moveTo>
                  <a:cubicBezTo>
                    <a:pt x="3588" y="1520"/>
                    <a:pt x="2311" y="1733"/>
                    <a:pt x="1247" y="2402"/>
                  </a:cubicBezTo>
                  <a:cubicBezTo>
                    <a:pt x="31" y="3162"/>
                    <a:pt x="1" y="4317"/>
                    <a:pt x="92" y="5624"/>
                  </a:cubicBezTo>
                  <a:cubicBezTo>
                    <a:pt x="206" y="5536"/>
                    <a:pt x="331" y="5496"/>
                    <a:pt x="451" y="5496"/>
                  </a:cubicBezTo>
                  <a:cubicBezTo>
                    <a:pt x="746" y="5496"/>
                    <a:pt x="1013" y="5734"/>
                    <a:pt x="1034" y="6080"/>
                  </a:cubicBezTo>
                  <a:cubicBezTo>
                    <a:pt x="1855" y="5168"/>
                    <a:pt x="1399" y="4560"/>
                    <a:pt x="1429" y="3526"/>
                  </a:cubicBezTo>
                  <a:lnTo>
                    <a:pt x="1429" y="3526"/>
                  </a:lnTo>
                  <a:cubicBezTo>
                    <a:pt x="1855" y="4165"/>
                    <a:pt x="3092" y="4926"/>
                    <a:pt x="4100" y="4926"/>
                  </a:cubicBezTo>
                  <a:cubicBezTo>
                    <a:pt x="4677" y="4926"/>
                    <a:pt x="5179" y="4676"/>
                    <a:pt x="5411" y="4013"/>
                  </a:cubicBezTo>
                  <a:cubicBezTo>
                    <a:pt x="5654" y="3192"/>
                    <a:pt x="5016" y="2797"/>
                    <a:pt x="4530" y="2432"/>
                  </a:cubicBezTo>
                  <a:cubicBezTo>
                    <a:pt x="3618" y="1703"/>
                    <a:pt x="3618" y="1156"/>
                    <a:pt x="3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3"/>
            <p:cNvSpPr/>
            <p:nvPr/>
          </p:nvSpPr>
          <p:spPr>
            <a:xfrm flipH="1">
              <a:off x="3413809" y="1856671"/>
              <a:ext cx="270371" cy="174009"/>
            </a:xfrm>
            <a:custGeom>
              <a:rect b="b" l="l" r="r" t="t"/>
              <a:pathLst>
                <a:path extrusionOk="0" h="2622" w="4074">
                  <a:moveTo>
                    <a:pt x="2661" y="1"/>
                  </a:moveTo>
                  <a:cubicBezTo>
                    <a:pt x="2414" y="1"/>
                    <a:pt x="2170" y="55"/>
                    <a:pt x="1945" y="159"/>
                  </a:cubicBezTo>
                  <a:lnTo>
                    <a:pt x="0" y="980"/>
                  </a:lnTo>
                  <a:cubicBezTo>
                    <a:pt x="547" y="1527"/>
                    <a:pt x="1094" y="2074"/>
                    <a:pt x="1581" y="2621"/>
                  </a:cubicBezTo>
                  <a:lnTo>
                    <a:pt x="3283" y="1892"/>
                  </a:lnTo>
                  <a:cubicBezTo>
                    <a:pt x="3526" y="1800"/>
                    <a:pt x="3739" y="1618"/>
                    <a:pt x="3891" y="1405"/>
                  </a:cubicBezTo>
                  <a:cubicBezTo>
                    <a:pt x="3921" y="1375"/>
                    <a:pt x="3952" y="1314"/>
                    <a:pt x="3982" y="1253"/>
                  </a:cubicBezTo>
                  <a:cubicBezTo>
                    <a:pt x="4073" y="980"/>
                    <a:pt x="4043" y="706"/>
                    <a:pt x="3860" y="493"/>
                  </a:cubicBezTo>
                  <a:cubicBezTo>
                    <a:pt x="3830" y="463"/>
                    <a:pt x="3800" y="433"/>
                    <a:pt x="3769" y="402"/>
                  </a:cubicBezTo>
                  <a:cubicBezTo>
                    <a:pt x="3617" y="250"/>
                    <a:pt x="3435" y="159"/>
                    <a:pt x="3222" y="98"/>
                  </a:cubicBezTo>
                  <a:cubicBezTo>
                    <a:pt x="3038" y="33"/>
                    <a:pt x="2849" y="1"/>
                    <a:pt x="26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3"/>
            <p:cNvSpPr/>
            <p:nvPr/>
          </p:nvSpPr>
          <p:spPr>
            <a:xfrm flipH="1">
              <a:off x="3093063" y="1847645"/>
              <a:ext cx="173544" cy="265725"/>
            </a:xfrm>
            <a:custGeom>
              <a:rect b="b" l="l" r="r" t="t"/>
              <a:pathLst>
                <a:path extrusionOk="0" h="4004" w="2615">
                  <a:moveTo>
                    <a:pt x="1002" y="1"/>
                  </a:moveTo>
                  <a:cubicBezTo>
                    <a:pt x="837" y="1"/>
                    <a:pt x="680" y="48"/>
                    <a:pt x="547" y="143"/>
                  </a:cubicBezTo>
                  <a:lnTo>
                    <a:pt x="456" y="234"/>
                  </a:lnTo>
                  <a:cubicBezTo>
                    <a:pt x="304" y="386"/>
                    <a:pt x="182" y="569"/>
                    <a:pt x="122" y="781"/>
                  </a:cubicBezTo>
                  <a:cubicBezTo>
                    <a:pt x="0" y="1207"/>
                    <a:pt x="0" y="1663"/>
                    <a:pt x="182" y="2058"/>
                  </a:cubicBezTo>
                  <a:lnTo>
                    <a:pt x="973" y="4003"/>
                  </a:lnTo>
                  <a:cubicBezTo>
                    <a:pt x="1489" y="3487"/>
                    <a:pt x="2067" y="2970"/>
                    <a:pt x="2614" y="2483"/>
                  </a:cubicBezTo>
                  <a:lnTo>
                    <a:pt x="1915" y="751"/>
                  </a:lnTo>
                  <a:cubicBezTo>
                    <a:pt x="1824" y="508"/>
                    <a:pt x="1672" y="295"/>
                    <a:pt x="1459" y="143"/>
                  </a:cubicBezTo>
                  <a:cubicBezTo>
                    <a:pt x="1398" y="113"/>
                    <a:pt x="1368" y="82"/>
                    <a:pt x="1307" y="52"/>
                  </a:cubicBezTo>
                  <a:cubicBezTo>
                    <a:pt x="1204" y="18"/>
                    <a:pt x="1102" y="1"/>
                    <a:pt x="1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3"/>
            <p:cNvSpPr/>
            <p:nvPr/>
          </p:nvSpPr>
          <p:spPr>
            <a:xfrm flipH="1">
              <a:off x="3778955" y="4318110"/>
              <a:ext cx="355119" cy="278468"/>
            </a:xfrm>
            <a:custGeom>
              <a:rect b="b" l="l" r="r" t="t"/>
              <a:pathLst>
                <a:path extrusionOk="0" h="4196" w="5351">
                  <a:moveTo>
                    <a:pt x="882" y="1"/>
                  </a:moveTo>
                  <a:lnTo>
                    <a:pt x="882" y="31"/>
                  </a:lnTo>
                  <a:lnTo>
                    <a:pt x="1" y="1946"/>
                  </a:lnTo>
                  <a:lnTo>
                    <a:pt x="4895" y="4195"/>
                  </a:lnTo>
                  <a:cubicBezTo>
                    <a:pt x="5351" y="3435"/>
                    <a:pt x="4287" y="3040"/>
                    <a:pt x="3800" y="2675"/>
                  </a:cubicBezTo>
                  <a:cubicBezTo>
                    <a:pt x="3314" y="2341"/>
                    <a:pt x="2980" y="1855"/>
                    <a:pt x="2797" y="1308"/>
                  </a:cubicBezTo>
                  <a:cubicBezTo>
                    <a:pt x="2607" y="1422"/>
                    <a:pt x="2396" y="1478"/>
                    <a:pt x="2186" y="1478"/>
                  </a:cubicBezTo>
                  <a:cubicBezTo>
                    <a:pt x="1891" y="1478"/>
                    <a:pt x="1599" y="1368"/>
                    <a:pt x="1369" y="1156"/>
                  </a:cubicBezTo>
                  <a:cubicBezTo>
                    <a:pt x="1065" y="852"/>
                    <a:pt x="882" y="426"/>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3"/>
            <p:cNvSpPr/>
            <p:nvPr/>
          </p:nvSpPr>
          <p:spPr>
            <a:xfrm flipH="1">
              <a:off x="3829392" y="4423034"/>
              <a:ext cx="292537" cy="133195"/>
            </a:xfrm>
            <a:custGeom>
              <a:rect b="b" l="l" r="r" t="t"/>
              <a:pathLst>
                <a:path extrusionOk="0" fill="none" h="2007" w="4408">
                  <a:moveTo>
                    <a:pt x="0" y="0"/>
                  </a:moveTo>
                  <a:lnTo>
                    <a:pt x="4408" y="200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3"/>
            <p:cNvSpPr/>
            <p:nvPr/>
          </p:nvSpPr>
          <p:spPr>
            <a:xfrm flipH="1">
              <a:off x="3930265" y="4431064"/>
              <a:ext cx="44398" cy="8163"/>
            </a:xfrm>
            <a:custGeom>
              <a:rect b="b" l="l" r="r" t="t"/>
              <a:pathLst>
                <a:path extrusionOk="0" fill="none" h="123" w="669">
                  <a:moveTo>
                    <a:pt x="669" y="1"/>
                  </a:moveTo>
                  <a:lnTo>
                    <a:pt x="0" y="12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3"/>
            <p:cNvSpPr/>
            <p:nvPr/>
          </p:nvSpPr>
          <p:spPr>
            <a:xfrm flipH="1">
              <a:off x="3914072" y="4467366"/>
              <a:ext cx="34377" cy="4115"/>
            </a:xfrm>
            <a:custGeom>
              <a:rect b="b" l="l" r="r" t="t"/>
              <a:pathLst>
                <a:path extrusionOk="0" fill="none" h="62" w="518">
                  <a:moveTo>
                    <a:pt x="517" y="1"/>
                  </a:moveTo>
                  <a:lnTo>
                    <a:pt x="0" y="6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3"/>
            <p:cNvSpPr/>
            <p:nvPr/>
          </p:nvSpPr>
          <p:spPr>
            <a:xfrm flipH="1">
              <a:off x="1116228" y="4338285"/>
              <a:ext cx="349014" cy="153370"/>
            </a:xfrm>
            <a:custGeom>
              <a:rect b="b" l="l" r="r" t="t"/>
              <a:pathLst>
                <a:path extrusionOk="0" h="2311" w="5259">
                  <a:moveTo>
                    <a:pt x="1915" y="1"/>
                  </a:moveTo>
                  <a:cubicBezTo>
                    <a:pt x="1855" y="92"/>
                    <a:pt x="1794" y="183"/>
                    <a:pt x="1733" y="274"/>
                  </a:cubicBezTo>
                  <a:cubicBezTo>
                    <a:pt x="1507" y="538"/>
                    <a:pt x="1188" y="673"/>
                    <a:pt x="855" y="673"/>
                  </a:cubicBezTo>
                  <a:cubicBezTo>
                    <a:pt x="651" y="673"/>
                    <a:pt x="440" y="622"/>
                    <a:pt x="244" y="517"/>
                  </a:cubicBezTo>
                  <a:cubicBezTo>
                    <a:pt x="183" y="487"/>
                    <a:pt x="92" y="457"/>
                    <a:pt x="0" y="396"/>
                  </a:cubicBezTo>
                  <a:lnTo>
                    <a:pt x="0" y="396"/>
                  </a:lnTo>
                  <a:lnTo>
                    <a:pt x="608" y="2311"/>
                  </a:lnTo>
                  <a:lnTo>
                    <a:pt x="5259" y="852"/>
                  </a:lnTo>
                  <a:cubicBezTo>
                    <a:pt x="5183" y="457"/>
                    <a:pt x="4902" y="350"/>
                    <a:pt x="4575" y="350"/>
                  </a:cubicBezTo>
                  <a:cubicBezTo>
                    <a:pt x="4248" y="350"/>
                    <a:pt x="3876" y="457"/>
                    <a:pt x="3617" y="487"/>
                  </a:cubicBezTo>
                  <a:cubicBezTo>
                    <a:pt x="3514" y="502"/>
                    <a:pt x="3410" y="510"/>
                    <a:pt x="3306" y="510"/>
                  </a:cubicBezTo>
                  <a:cubicBezTo>
                    <a:pt x="2798" y="510"/>
                    <a:pt x="2294" y="329"/>
                    <a:pt x="1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3"/>
            <p:cNvSpPr/>
            <p:nvPr/>
          </p:nvSpPr>
          <p:spPr>
            <a:xfrm flipH="1">
              <a:off x="2425358" y="4102288"/>
              <a:ext cx="278468" cy="318751"/>
            </a:xfrm>
            <a:custGeom>
              <a:rect b="b" l="l" r="r" t="t"/>
              <a:pathLst>
                <a:path extrusionOk="0" h="4803" w="4196">
                  <a:moveTo>
                    <a:pt x="1155" y="0"/>
                  </a:moveTo>
                  <a:lnTo>
                    <a:pt x="0" y="1429"/>
                  </a:lnTo>
                  <a:lnTo>
                    <a:pt x="3618" y="4803"/>
                  </a:lnTo>
                  <a:cubicBezTo>
                    <a:pt x="4195" y="4256"/>
                    <a:pt x="3374" y="3617"/>
                    <a:pt x="3040" y="3161"/>
                  </a:cubicBezTo>
                  <a:cubicBezTo>
                    <a:pt x="2645" y="2675"/>
                    <a:pt x="2432" y="2006"/>
                    <a:pt x="2523" y="1368"/>
                  </a:cubicBezTo>
                  <a:lnTo>
                    <a:pt x="2523" y="1368"/>
                  </a:lnTo>
                  <a:cubicBezTo>
                    <a:pt x="2423" y="1418"/>
                    <a:pt x="2322" y="1441"/>
                    <a:pt x="2217" y="1441"/>
                  </a:cubicBezTo>
                  <a:cubicBezTo>
                    <a:pt x="2131" y="1441"/>
                    <a:pt x="2041" y="1426"/>
                    <a:pt x="1946" y="1398"/>
                  </a:cubicBezTo>
                  <a:cubicBezTo>
                    <a:pt x="1490" y="1216"/>
                    <a:pt x="1186" y="791"/>
                    <a:pt x="1155" y="304"/>
                  </a:cubicBezTo>
                  <a:cubicBezTo>
                    <a:pt x="1155" y="213"/>
                    <a:pt x="1155" y="122"/>
                    <a:pt x="1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3"/>
            <p:cNvSpPr/>
            <p:nvPr/>
          </p:nvSpPr>
          <p:spPr>
            <a:xfrm flipH="1">
              <a:off x="1126315" y="4378635"/>
              <a:ext cx="310721" cy="96893"/>
            </a:xfrm>
            <a:custGeom>
              <a:rect b="b" l="l" r="r" t="t"/>
              <a:pathLst>
                <a:path extrusionOk="0" fill="none" h="1460" w="4682">
                  <a:moveTo>
                    <a:pt x="4682" y="0"/>
                  </a:moveTo>
                  <a:lnTo>
                    <a:pt x="1" y="1459"/>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3"/>
            <p:cNvSpPr/>
            <p:nvPr/>
          </p:nvSpPr>
          <p:spPr>
            <a:xfrm flipH="1">
              <a:off x="2457678" y="4178941"/>
              <a:ext cx="242100" cy="228030"/>
            </a:xfrm>
            <a:custGeom>
              <a:rect b="b" l="l" r="r" t="t"/>
              <a:pathLst>
                <a:path extrusionOk="0" fill="none" h="3436" w="3648">
                  <a:moveTo>
                    <a:pt x="3648" y="3435"/>
                  </a:moveTo>
                  <a:lnTo>
                    <a:pt x="0"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3"/>
            <p:cNvSpPr/>
            <p:nvPr/>
          </p:nvSpPr>
          <p:spPr>
            <a:xfrm flipH="1">
              <a:off x="1279617" y="4342333"/>
              <a:ext cx="22232" cy="40416"/>
            </a:xfrm>
            <a:custGeom>
              <a:rect b="b" l="l" r="r" t="t"/>
              <a:pathLst>
                <a:path extrusionOk="0" fill="none" h="609" w="335">
                  <a:moveTo>
                    <a:pt x="0" y="608"/>
                  </a:moveTo>
                  <a:lnTo>
                    <a:pt x="335"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3"/>
            <p:cNvSpPr/>
            <p:nvPr/>
          </p:nvSpPr>
          <p:spPr>
            <a:xfrm flipH="1">
              <a:off x="2516144" y="4213252"/>
              <a:ext cx="32386" cy="32320"/>
            </a:xfrm>
            <a:custGeom>
              <a:rect b="b" l="l" r="r" t="t"/>
              <a:pathLst>
                <a:path extrusionOk="0" fill="none" h="487" w="488">
                  <a:moveTo>
                    <a:pt x="1" y="486"/>
                  </a:moveTo>
                  <a:lnTo>
                    <a:pt x="487"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3"/>
            <p:cNvSpPr/>
            <p:nvPr/>
          </p:nvSpPr>
          <p:spPr>
            <a:xfrm flipH="1">
              <a:off x="3137464" y="1766812"/>
              <a:ext cx="407547" cy="758950"/>
            </a:xfrm>
            <a:custGeom>
              <a:rect b="b" l="l" r="r" t="t"/>
              <a:pathLst>
                <a:path extrusionOk="0" h="11436" w="6141">
                  <a:moveTo>
                    <a:pt x="2818" y="1"/>
                  </a:moveTo>
                  <a:cubicBezTo>
                    <a:pt x="2419" y="1"/>
                    <a:pt x="2037" y="69"/>
                    <a:pt x="1672" y="206"/>
                  </a:cubicBezTo>
                  <a:cubicBezTo>
                    <a:pt x="1338" y="358"/>
                    <a:pt x="1064" y="540"/>
                    <a:pt x="791" y="783"/>
                  </a:cubicBezTo>
                  <a:cubicBezTo>
                    <a:pt x="274" y="1300"/>
                    <a:pt x="0" y="2030"/>
                    <a:pt x="92" y="2759"/>
                  </a:cubicBezTo>
                  <a:cubicBezTo>
                    <a:pt x="152" y="3398"/>
                    <a:pt x="304" y="4005"/>
                    <a:pt x="517" y="4583"/>
                  </a:cubicBezTo>
                  <a:cubicBezTo>
                    <a:pt x="669" y="4978"/>
                    <a:pt x="821" y="5343"/>
                    <a:pt x="973" y="5677"/>
                  </a:cubicBezTo>
                  <a:cubicBezTo>
                    <a:pt x="1277" y="6376"/>
                    <a:pt x="1490" y="7106"/>
                    <a:pt x="1581" y="7835"/>
                  </a:cubicBezTo>
                  <a:cubicBezTo>
                    <a:pt x="1581" y="8230"/>
                    <a:pt x="1551" y="8595"/>
                    <a:pt x="1459" y="8930"/>
                  </a:cubicBezTo>
                  <a:cubicBezTo>
                    <a:pt x="1429" y="9112"/>
                    <a:pt x="1368" y="9294"/>
                    <a:pt x="1277" y="9477"/>
                  </a:cubicBezTo>
                  <a:cubicBezTo>
                    <a:pt x="1186" y="9629"/>
                    <a:pt x="1095" y="9811"/>
                    <a:pt x="1034" y="9993"/>
                  </a:cubicBezTo>
                  <a:cubicBezTo>
                    <a:pt x="1155" y="10237"/>
                    <a:pt x="1338" y="10480"/>
                    <a:pt x="1551" y="10692"/>
                  </a:cubicBezTo>
                  <a:cubicBezTo>
                    <a:pt x="2090" y="11183"/>
                    <a:pt x="2767" y="11436"/>
                    <a:pt x="3471" y="11436"/>
                  </a:cubicBezTo>
                  <a:cubicBezTo>
                    <a:pt x="3641" y="11436"/>
                    <a:pt x="3811" y="11421"/>
                    <a:pt x="3982" y="11392"/>
                  </a:cubicBezTo>
                  <a:lnTo>
                    <a:pt x="4104" y="11392"/>
                  </a:lnTo>
                  <a:cubicBezTo>
                    <a:pt x="4408" y="11331"/>
                    <a:pt x="4712" y="11209"/>
                    <a:pt x="5016" y="11088"/>
                  </a:cubicBezTo>
                  <a:lnTo>
                    <a:pt x="5016" y="10844"/>
                  </a:lnTo>
                  <a:cubicBezTo>
                    <a:pt x="5046" y="10297"/>
                    <a:pt x="5107" y="9750"/>
                    <a:pt x="5228" y="9203"/>
                  </a:cubicBezTo>
                  <a:cubicBezTo>
                    <a:pt x="5380" y="8474"/>
                    <a:pt x="5593" y="7774"/>
                    <a:pt x="5806" y="7075"/>
                  </a:cubicBezTo>
                  <a:cubicBezTo>
                    <a:pt x="5867" y="6832"/>
                    <a:pt x="5928" y="6619"/>
                    <a:pt x="5958" y="6376"/>
                  </a:cubicBezTo>
                  <a:cubicBezTo>
                    <a:pt x="5958" y="6346"/>
                    <a:pt x="5988" y="6285"/>
                    <a:pt x="5988" y="6255"/>
                  </a:cubicBezTo>
                  <a:cubicBezTo>
                    <a:pt x="6019" y="6072"/>
                    <a:pt x="6049" y="5920"/>
                    <a:pt x="6080" y="5738"/>
                  </a:cubicBezTo>
                  <a:cubicBezTo>
                    <a:pt x="6080" y="5677"/>
                    <a:pt x="6080" y="5647"/>
                    <a:pt x="6080" y="5556"/>
                  </a:cubicBezTo>
                  <a:cubicBezTo>
                    <a:pt x="6110" y="5464"/>
                    <a:pt x="6110" y="5343"/>
                    <a:pt x="6110" y="5282"/>
                  </a:cubicBezTo>
                  <a:lnTo>
                    <a:pt x="6110" y="5069"/>
                  </a:lnTo>
                  <a:lnTo>
                    <a:pt x="6110" y="4917"/>
                  </a:lnTo>
                  <a:cubicBezTo>
                    <a:pt x="6110" y="4796"/>
                    <a:pt x="6140" y="4735"/>
                    <a:pt x="6140" y="4583"/>
                  </a:cubicBezTo>
                  <a:cubicBezTo>
                    <a:pt x="6140" y="4431"/>
                    <a:pt x="6110" y="4279"/>
                    <a:pt x="6110" y="4127"/>
                  </a:cubicBezTo>
                  <a:cubicBezTo>
                    <a:pt x="6080" y="3853"/>
                    <a:pt x="6049" y="3610"/>
                    <a:pt x="6019" y="3367"/>
                  </a:cubicBezTo>
                  <a:cubicBezTo>
                    <a:pt x="5988" y="3154"/>
                    <a:pt x="5928" y="2911"/>
                    <a:pt x="5897" y="2698"/>
                  </a:cubicBezTo>
                  <a:cubicBezTo>
                    <a:pt x="5715" y="1878"/>
                    <a:pt x="5259" y="1118"/>
                    <a:pt x="4621" y="601"/>
                  </a:cubicBezTo>
                  <a:cubicBezTo>
                    <a:pt x="4195" y="297"/>
                    <a:pt x="3709" y="115"/>
                    <a:pt x="3222" y="24"/>
                  </a:cubicBezTo>
                  <a:cubicBezTo>
                    <a:pt x="3086" y="8"/>
                    <a:pt x="2951" y="1"/>
                    <a:pt x="28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3"/>
            <p:cNvSpPr/>
            <p:nvPr/>
          </p:nvSpPr>
          <p:spPr>
            <a:xfrm flipH="1">
              <a:off x="1707282" y="1651866"/>
              <a:ext cx="407547" cy="758950"/>
            </a:xfrm>
            <a:custGeom>
              <a:rect b="b" l="l" r="r" t="t"/>
              <a:pathLst>
                <a:path extrusionOk="0" h="11436" w="6141">
                  <a:moveTo>
                    <a:pt x="2805" y="0"/>
                  </a:moveTo>
                  <a:cubicBezTo>
                    <a:pt x="2419" y="0"/>
                    <a:pt x="2037" y="69"/>
                    <a:pt x="1673" y="205"/>
                  </a:cubicBezTo>
                  <a:cubicBezTo>
                    <a:pt x="1338" y="357"/>
                    <a:pt x="1065" y="540"/>
                    <a:pt x="791" y="783"/>
                  </a:cubicBezTo>
                  <a:cubicBezTo>
                    <a:pt x="275" y="1300"/>
                    <a:pt x="1" y="2029"/>
                    <a:pt x="92" y="2759"/>
                  </a:cubicBezTo>
                  <a:cubicBezTo>
                    <a:pt x="153" y="3397"/>
                    <a:pt x="305" y="4005"/>
                    <a:pt x="518" y="4582"/>
                  </a:cubicBezTo>
                  <a:cubicBezTo>
                    <a:pt x="670" y="4978"/>
                    <a:pt x="822" y="5342"/>
                    <a:pt x="974" y="5707"/>
                  </a:cubicBezTo>
                  <a:cubicBezTo>
                    <a:pt x="1278" y="6376"/>
                    <a:pt x="1490" y="7105"/>
                    <a:pt x="1582" y="7835"/>
                  </a:cubicBezTo>
                  <a:cubicBezTo>
                    <a:pt x="1582" y="8230"/>
                    <a:pt x="1551" y="8595"/>
                    <a:pt x="1460" y="8929"/>
                  </a:cubicBezTo>
                  <a:cubicBezTo>
                    <a:pt x="1430" y="9111"/>
                    <a:pt x="1369" y="9294"/>
                    <a:pt x="1278" y="9476"/>
                  </a:cubicBezTo>
                  <a:cubicBezTo>
                    <a:pt x="1186" y="9628"/>
                    <a:pt x="1095" y="9810"/>
                    <a:pt x="1034" y="9993"/>
                  </a:cubicBezTo>
                  <a:cubicBezTo>
                    <a:pt x="1156" y="10266"/>
                    <a:pt x="1338" y="10479"/>
                    <a:pt x="1551" y="10692"/>
                  </a:cubicBezTo>
                  <a:cubicBezTo>
                    <a:pt x="2090" y="11182"/>
                    <a:pt x="2768" y="11435"/>
                    <a:pt x="3472" y="11435"/>
                  </a:cubicBezTo>
                  <a:cubicBezTo>
                    <a:pt x="3641" y="11435"/>
                    <a:pt x="3812" y="11420"/>
                    <a:pt x="3983" y="11391"/>
                  </a:cubicBezTo>
                  <a:lnTo>
                    <a:pt x="4104" y="11391"/>
                  </a:lnTo>
                  <a:cubicBezTo>
                    <a:pt x="4408" y="11330"/>
                    <a:pt x="4712" y="11209"/>
                    <a:pt x="5016" y="11087"/>
                  </a:cubicBezTo>
                  <a:lnTo>
                    <a:pt x="5016" y="10844"/>
                  </a:lnTo>
                  <a:cubicBezTo>
                    <a:pt x="5077" y="10297"/>
                    <a:pt x="5138" y="9750"/>
                    <a:pt x="5229" y="9203"/>
                  </a:cubicBezTo>
                  <a:cubicBezTo>
                    <a:pt x="5381" y="8473"/>
                    <a:pt x="5624" y="7774"/>
                    <a:pt x="5807" y="7075"/>
                  </a:cubicBezTo>
                  <a:cubicBezTo>
                    <a:pt x="5867" y="6832"/>
                    <a:pt x="5928" y="6619"/>
                    <a:pt x="5989" y="6376"/>
                  </a:cubicBezTo>
                  <a:cubicBezTo>
                    <a:pt x="6019" y="6345"/>
                    <a:pt x="6019" y="6285"/>
                    <a:pt x="6019" y="6254"/>
                  </a:cubicBezTo>
                  <a:cubicBezTo>
                    <a:pt x="6019" y="6072"/>
                    <a:pt x="6050" y="5920"/>
                    <a:pt x="6080" y="5737"/>
                  </a:cubicBezTo>
                  <a:cubicBezTo>
                    <a:pt x="6111" y="5677"/>
                    <a:pt x="6080" y="5646"/>
                    <a:pt x="6111" y="5555"/>
                  </a:cubicBezTo>
                  <a:cubicBezTo>
                    <a:pt x="6111" y="5464"/>
                    <a:pt x="6111" y="5342"/>
                    <a:pt x="6111" y="5281"/>
                  </a:cubicBezTo>
                  <a:lnTo>
                    <a:pt x="6111" y="5069"/>
                  </a:lnTo>
                  <a:lnTo>
                    <a:pt x="6111" y="4917"/>
                  </a:lnTo>
                  <a:cubicBezTo>
                    <a:pt x="6111" y="4795"/>
                    <a:pt x="6141" y="4734"/>
                    <a:pt x="6141" y="4582"/>
                  </a:cubicBezTo>
                  <a:cubicBezTo>
                    <a:pt x="6141" y="4430"/>
                    <a:pt x="6111" y="4278"/>
                    <a:pt x="6111" y="4126"/>
                  </a:cubicBezTo>
                  <a:cubicBezTo>
                    <a:pt x="6080" y="3853"/>
                    <a:pt x="6050" y="3610"/>
                    <a:pt x="6019" y="3367"/>
                  </a:cubicBezTo>
                  <a:cubicBezTo>
                    <a:pt x="5989" y="3154"/>
                    <a:pt x="5959" y="2941"/>
                    <a:pt x="5898" y="2728"/>
                  </a:cubicBezTo>
                  <a:cubicBezTo>
                    <a:pt x="5715" y="1877"/>
                    <a:pt x="5259" y="1148"/>
                    <a:pt x="4621" y="601"/>
                  </a:cubicBezTo>
                  <a:cubicBezTo>
                    <a:pt x="4196" y="297"/>
                    <a:pt x="3709" y="114"/>
                    <a:pt x="3193" y="23"/>
                  </a:cubicBezTo>
                  <a:cubicBezTo>
                    <a:pt x="3063" y="8"/>
                    <a:pt x="2934" y="0"/>
                    <a:pt x="28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3"/>
            <p:cNvSpPr/>
            <p:nvPr/>
          </p:nvSpPr>
          <p:spPr>
            <a:xfrm>
              <a:off x="1837475" y="934119"/>
              <a:ext cx="6654" cy="47768"/>
            </a:xfrm>
            <a:custGeom>
              <a:rect b="b" l="l" r="r" t="t"/>
              <a:pathLst>
                <a:path extrusionOk="0" fill="none" h="883" w="123">
                  <a:moveTo>
                    <a:pt x="1" y="1"/>
                  </a:moveTo>
                  <a:cubicBezTo>
                    <a:pt x="31" y="305"/>
                    <a:pt x="61" y="578"/>
                    <a:pt x="122" y="88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3"/>
            <p:cNvSpPr/>
            <p:nvPr/>
          </p:nvSpPr>
          <p:spPr>
            <a:xfrm>
              <a:off x="1812807" y="764739"/>
              <a:ext cx="16500" cy="118474"/>
            </a:xfrm>
            <a:custGeom>
              <a:rect b="b" l="l" r="r" t="t"/>
              <a:pathLst>
                <a:path extrusionOk="0" fill="none" h="2190" w="305">
                  <a:moveTo>
                    <a:pt x="1" y="1"/>
                  </a:moveTo>
                  <a:cubicBezTo>
                    <a:pt x="61" y="487"/>
                    <a:pt x="244" y="1703"/>
                    <a:pt x="305" y="2189"/>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3"/>
            <p:cNvSpPr/>
            <p:nvPr/>
          </p:nvSpPr>
          <p:spPr>
            <a:xfrm>
              <a:off x="2028222" y="973610"/>
              <a:ext cx="21423" cy="44414"/>
            </a:xfrm>
            <a:custGeom>
              <a:rect b="b" l="l" r="r" t="t"/>
              <a:pathLst>
                <a:path extrusionOk="0" fill="none" h="821" w="396">
                  <a:moveTo>
                    <a:pt x="396" y="0"/>
                  </a:moveTo>
                  <a:lnTo>
                    <a:pt x="1" y="82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3"/>
            <p:cNvSpPr/>
            <p:nvPr/>
          </p:nvSpPr>
          <p:spPr>
            <a:xfrm>
              <a:off x="2077559" y="828899"/>
              <a:ext cx="44468" cy="88828"/>
            </a:xfrm>
            <a:custGeom>
              <a:rect b="b" l="l" r="r" t="t"/>
              <a:pathLst>
                <a:path extrusionOk="0" fill="none" h="1642" w="822">
                  <a:moveTo>
                    <a:pt x="821" y="0"/>
                  </a:moveTo>
                  <a:cubicBezTo>
                    <a:pt x="669" y="274"/>
                    <a:pt x="122" y="1368"/>
                    <a:pt x="0" y="164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3"/>
            <p:cNvSpPr/>
            <p:nvPr/>
          </p:nvSpPr>
          <p:spPr>
            <a:xfrm>
              <a:off x="1668096" y="1062384"/>
              <a:ext cx="24723" cy="32945"/>
            </a:xfrm>
            <a:custGeom>
              <a:rect b="b" l="l" r="r" t="t"/>
              <a:pathLst>
                <a:path extrusionOk="0" fill="none" h="609" w="457">
                  <a:moveTo>
                    <a:pt x="1" y="1"/>
                  </a:moveTo>
                  <a:lnTo>
                    <a:pt x="457" y="60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3"/>
            <p:cNvSpPr/>
            <p:nvPr/>
          </p:nvSpPr>
          <p:spPr>
            <a:xfrm>
              <a:off x="1562877" y="924273"/>
              <a:ext cx="69137" cy="92128"/>
            </a:xfrm>
            <a:custGeom>
              <a:rect b="b" l="l" r="r" t="t"/>
              <a:pathLst>
                <a:path extrusionOk="0" fill="none" h="1703" w="1278">
                  <a:moveTo>
                    <a:pt x="1" y="0"/>
                  </a:moveTo>
                  <a:cubicBezTo>
                    <a:pt x="304" y="426"/>
                    <a:pt x="943" y="1277"/>
                    <a:pt x="1277" y="170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3"/>
            <p:cNvSpPr/>
            <p:nvPr/>
          </p:nvSpPr>
          <p:spPr>
            <a:xfrm rot="2141027">
              <a:off x="3242752" y="880746"/>
              <a:ext cx="196978" cy="184700"/>
            </a:xfrm>
            <a:custGeom>
              <a:rect b="b" l="l" r="r" t="t"/>
              <a:pathLst>
                <a:path extrusionOk="0" h="5017" w="5351">
                  <a:moveTo>
                    <a:pt x="1" y="1"/>
                  </a:moveTo>
                  <a:lnTo>
                    <a:pt x="2615" y="4104"/>
                  </a:lnTo>
                  <a:lnTo>
                    <a:pt x="3466" y="3010"/>
                  </a:lnTo>
                  <a:lnTo>
                    <a:pt x="5350" y="5016"/>
                  </a:lnTo>
                  <a:lnTo>
                    <a:pt x="3648" y="1186"/>
                  </a:lnTo>
                  <a:lnTo>
                    <a:pt x="2493" y="2554"/>
                  </a:lnTo>
                  <a:lnTo>
                    <a:pt x="1" y="1"/>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3"/>
            <p:cNvSpPr/>
            <p:nvPr/>
          </p:nvSpPr>
          <p:spPr>
            <a:xfrm>
              <a:off x="3543028" y="810752"/>
              <a:ext cx="291099" cy="272976"/>
            </a:xfrm>
            <a:custGeom>
              <a:rect b="b" l="l" r="r" t="t"/>
              <a:pathLst>
                <a:path extrusionOk="0" h="5046" w="5381">
                  <a:moveTo>
                    <a:pt x="5380" y="0"/>
                  </a:moveTo>
                  <a:lnTo>
                    <a:pt x="2888" y="2554"/>
                  </a:lnTo>
                  <a:lnTo>
                    <a:pt x="1702" y="1186"/>
                  </a:lnTo>
                  <a:lnTo>
                    <a:pt x="0" y="5046"/>
                  </a:lnTo>
                  <a:lnTo>
                    <a:pt x="0" y="5046"/>
                  </a:lnTo>
                  <a:lnTo>
                    <a:pt x="1915" y="3009"/>
                  </a:lnTo>
                  <a:lnTo>
                    <a:pt x="2766" y="4134"/>
                  </a:lnTo>
                  <a:lnTo>
                    <a:pt x="5380"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74"/>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2121" name="Google Shape;2121;p74"/>
          <p:cNvGrpSpPr/>
          <p:nvPr/>
        </p:nvGrpSpPr>
        <p:grpSpPr>
          <a:xfrm>
            <a:off x="3161113" y="1500875"/>
            <a:ext cx="2371259" cy="2566374"/>
            <a:chOff x="3161113" y="1500875"/>
            <a:chExt cx="2371259" cy="2566374"/>
          </a:xfrm>
        </p:grpSpPr>
        <p:sp>
          <p:nvSpPr>
            <p:cNvPr id="2122" name="Google Shape;2122;p74"/>
            <p:cNvSpPr/>
            <p:nvPr/>
          </p:nvSpPr>
          <p:spPr>
            <a:xfrm>
              <a:off x="4705556" y="2690654"/>
              <a:ext cx="575005" cy="1275836"/>
            </a:xfrm>
            <a:custGeom>
              <a:rect b="b" l="l" r="r" t="t"/>
              <a:pathLst>
                <a:path extrusionOk="0" h="27722" w="12494">
                  <a:moveTo>
                    <a:pt x="8968" y="1"/>
                  </a:moveTo>
                  <a:lnTo>
                    <a:pt x="3132" y="3040"/>
                  </a:lnTo>
                  <a:lnTo>
                    <a:pt x="8390" y="10761"/>
                  </a:lnTo>
                  <a:cubicBezTo>
                    <a:pt x="8390" y="10761"/>
                    <a:pt x="5077" y="14591"/>
                    <a:pt x="2372" y="20913"/>
                  </a:cubicBezTo>
                  <a:cubicBezTo>
                    <a:pt x="1946" y="21885"/>
                    <a:pt x="1" y="24439"/>
                    <a:pt x="1" y="24439"/>
                  </a:cubicBezTo>
                  <a:lnTo>
                    <a:pt x="4955" y="27721"/>
                  </a:lnTo>
                  <a:cubicBezTo>
                    <a:pt x="5563" y="27022"/>
                    <a:pt x="4499" y="26414"/>
                    <a:pt x="4013" y="25958"/>
                  </a:cubicBezTo>
                  <a:cubicBezTo>
                    <a:pt x="3162" y="25168"/>
                    <a:pt x="2828" y="24135"/>
                    <a:pt x="3344" y="23162"/>
                  </a:cubicBezTo>
                  <a:lnTo>
                    <a:pt x="4317" y="21582"/>
                  </a:lnTo>
                  <a:lnTo>
                    <a:pt x="12493" y="11095"/>
                  </a:lnTo>
                  <a:lnTo>
                    <a:pt x="89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4"/>
            <p:cNvSpPr/>
            <p:nvPr/>
          </p:nvSpPr>
          <p:spPr>
            <a:xfrm>
              <a:off x="4706983" y="3713278"/>
              <a:ext cx="256023" cy="253262"/>
            </a:xfrm>
            <a:custGeom>
              <a:rect b="b" l="l" r="r" t="t"/>
              <a:pathLst>
                <a:path extrusionOk="0" h="5503" w="5563">
                  <a:moveTo>
                    <a:pt x="1520" y="1"/>
                  </a:moveTo>
                  <a:lnTo>
                    <a:pt x="0" y="2220"/>
                  </a:lnTo>
                  <a:lnTo>
                    <a:pt x="4985" y="5502"/>
                  </a:lnTo>
                  <a:cubicBezTo>
                    <a:pt x="5563" y="4803"/>
                    <a:pt x="4468" y="4195"/>
                    <a:pt x="4012" y="3739"/>
                  </a:cubicBezTo>
                  <a:cubicBezTo>
                    <a:pt x="3526" y="3344"/>
                    <a:pt x="3222" y="2767"/>
                    <a:pt x="3101" y="2129"/>
                  </a:cubicBezTo>
                  <a:cubicBezTo>
                    <a:pt x="2705" y="2007"/>
                    <a:pt x="2341" y="1764"/>
                    <a:pt x="2067" y="1460"/>
                  </a:cubicBezTo>
                  <a:cubicBezTo>
                    <a:pt x="1733" y="1034"/>
                    <a:pt x="1550" y="518"/>
                    <a:pt x="152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4"/>
            <p:cNvSpPr/>
            <p:nvPr/>
          </p:nvSpPr>
          <p:spPr>
            <a:xfrm>
              <a:off x="4722355" y="3791612"/>
              <a:ext cx="219665" cy="159560"/>
            </a:xfrm>
            <a:custGeom>
              <a:rect b="b" l="l" r="r" t="t"/>
              <a:pathLst>
                <a:path extrusionOk="0" fill="none" h="3467" w="4773">
                  <a:moveTo>
                    <a:pt x="1" y="1"/>
                  </a:moveTo>
                  <a:lnTo>
                    <a:pt x="4773" y="3466"/>
                  </a:lnTo>
                </a:path>
              </a:pathLst>
            </a:custGeom>
            <a:noFill/>
            <a:ln cap="rnd" cmpd="sng" w="3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4"/>
            <p:cNvSpPr/>
            <p:nvPr/>
          </p:nvSpPr>
          <p:spPr>
            <a:xfrm>
              <a:off x="4841282" y="3846198"/>
              <a:ext cx="29408" cy="4234"/>
            </a:xfrm>
            <a:custGeom>
              <a:rect b="b" l="l" r="r" t="t"/>
              <a:pathLst>
                <a:path extrusionOk="0" fill="none" h="92" w="639">
                  <a:moveTo>
                    <a:pt x="0" y="92"/>
                  </a:moveTo>
                  <a:lnTo>
                    <a:pt x="638" y="0"/>
                  </a:lnTo>
                </a:path>
              </a:pathLst>
            </a:custGeom>
            <a:noFill/>
            <a:ln cap="rnd" cmpd="sng" w="3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4"/>
            <p:cNvSpPr/>
            <p:nvPr/>
          </p:nvSpPr>
          <p:spPr>
            <a:xfrm>
              <a:off x="4895821" y="2627693"/>
              <a:ext cx="373565" cy="1438111"/>
            </a:xfrm>
            <a:custGeom>
              <a:rect b="b" l="l" r="r" t="t"/>
              <a:pathLst>
                <a:path extrusionOk="0" h="31248" w="8117">
                  <a:moveTo>
                    <a:pt x="8116" y="1"/>
                  </a:moveTo>
                  <a:lnTo>
                    <a:pt x="6232" y="214"/>
                  </a:lnTo>
                  <a:lnTo>
                    <a:pt x="1" y="974"/>
                  </a:lnTo>
                  <a:lnTo>
                    <a:pt x="4256" y="12129"/>
                  </a:lnTo>
                  <a:cubicBezTo>
                    <a:pt x="4256" y="12129"/>
                    <a:pt x="1338" y="15047"/>
                    <a:pt x="1216" y="20913"/>
                  </a:cubicBezTo>
                  <a:cubicBezTo>
                    <a:pt x="1125" y="22950"/>
                    <a:pt x="1216" y="25016"/>
                    <a:pt x="1490" y="27053"/>
                  </a:cubicBezTo>
                  <a:lnTo>
                    <a:pt x="1490" y="31248"/>
                  </a:lnTo>
                  <a:lnTo>
                    <a:pt x="7569" y="31248"/>
                  </a:lnTo>
                  <a:cubicBezTo>
                    <a:pt x="7691" y="30244"/>
                    <a:pt x="6414" y="30336"/>
                    <a:pt x="5745" y="30214"/>
                  </a:cubicBezTo>
                  <a:cubicBezTo>
                    <a:pt x="4651" y="30001"/>
                    <a:pt x="3557" y="29241"/>
                    <a:pt x="3314" y="28117"/>
                  </a:cubicBezTo>
                  <a:cubicBezTo>
                    <a:pt x="3314" y="28086"/>
                    <a:pt x="3314" y="28086"/>
                    <a:pt x="3314" y="28056"/>
                  </a:cubicBezTo>
                  <a:cubicBezTo>
                    <a:pt x="3283" y="27904"/>
                    <a:pt x="3253" y="27752"/>
                    <a:pt x="3253" y="27600"/>
                  </a:cubicBezTo>
                  <a:cubicBezTo>
                    <a:pt x="3192" y="26871"/>
                    <a:pt x="3223" y="26141"/>
                    <a:pt x="3283" y="25442"/>
                  </a:cubicBezTo>
                  <a:cubicBezTo>
                    <a:pt x="3405" y="24408"/>
                    <a:pt x="4438" y="21430"/>
                    <a:pt x="4438" y="21430"/>
                  </a:cubicBezTo>
                  <a:lnTo>
                    <a:pt x="7144" y="11946"/>
                  </a:lnTo>
                  <a:lnTo>
                    <a:pt x="8055" y="761"/>
                  </a:lnTo>
                  <a:lnTo>
                    <a:pt x="8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4"/>
            <p:cNvSpPr/>
            <p:nvPr/>
          </p:nvSpPr>
          <p:spPr>
            <a:xfrm>
              <a:off x="4964351" y="3966506"/>
              <a:ext cx="284051" cy="100743"/>
            </a:xfrm>
            <a:custGeom>
              <a:rect b="b" l="l" r="r" t="t"/>
              <a:pathLst>
                <a:path extrusionOk="0" h="2189" w="6172">
                  <a:moveTo>
                    <a:pt x="2463" y="0"/>
                  </a:moveTo>
                  <a:cubicBezTo>
                    <a:pt x="2433" y="31"/>
                    <a:pt x="2433" y="92"/>
                    <a:pt x="2402" y="122"/>
                  </a:cubicBezTo>
                  <a:cubicBezTo>
                    <a:pt x="2077" y="556"/>
                    <a:pt x="1580" y="785"/>
                    <a:pt x="1084" y="785"/>
                  </a:cubicBezTo>
                  <a:cubicBezTo>
                    <a:pt x="745" y="785"/>
                    <a:pt x="406" y="678"/>
                    <a:pt x="123" y="456"/>
                  </a:cubicBezTo>
                  <a:lnTo>
                    <a:pt x="1" y="396"/>
                  </a:lnTo>
                  <a:lnTo>
                    <a:pt x="1" y="2189"/>
                  </a:lnTo>
                  <a:lnTo>
                    <a:pt x="6080" y="2189"/>
                  </a:lnTo>
                  <a:cubicBezTo>
                    <a:pt x="6171" y="1186"/>
                    <a:pt x="4925" y="1277"/>
                    <a:pt x="4287" y="1155"/>
                  </a:cubicBezTo>
                  <a:cubicBezTo>
                    <a:pt x="3557" y="1034"/>
                    <a:pt x="2889" y="608"/>
                    <a:pt x="246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4"/>
            <p:cNvSpPr/>
            <p:nvPr/>
          </p:nvSpPr>
          <p:spPr>
            <a:xfrm>
              <a:off x="4964351" y="4050455"/>
              <a:ext cx="278436" cy="46"/>
            </a:xfrm>
            <a:custGeom>
              <a:rect b="b" l="l" r="r" t="t"/>
              <a:pathLst>
                <a:path extrusionOk="0" fill="none" h="1" w="6050">
                  <a:moveTo>
                    <a:pt x="6050" y="0"/>
                  </a:moveTo>
                  <a:lnTo>
                    <a:pt x="1" y="0"/>
                  </a:lnTo>
                </a:path>
              </a:pathLst>
            </a:custGeom>
            <a:noFill/>
            <a:ln cap="rnd" cmpd="sng" w="3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4"/>
            <p:cNvSpPr/>
            <p:nvPr/>
          </p:nvSpPr>
          <p:spPr>
            <a:xfrm>
              <a:off x="5093082" y="3988874"/>
              <a:ext cx="11229" cy="15464"/>
            </a:xfrm>
            <a:custGeom>
              <a:rect b="b" l="l" r="r" t="t"/>
              <a:pathLst>
                <a:path extrusionOk="0" fill="none" h="336" w="244">
                  <a:moveTo>
                    <a:pt x="244" y="1"/>
                  </a:moveTo>
                  <a:lnTo>
                    <a:pt x="0" y="335"/>
                  </a:lnTo>
                </a:path>
              </a:pathLst>
            </a:custGeom>
            <a:noFill/>
            <a:ln cap="rnd" cmpd="sng" w="3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4"/>
            <p:cNvSpPr/>
            <p:nvPr/>
          </p:nvSpPr>
          <p:spPr>
            <a:xfrm>
              <a:off x="4148798" y="1955455"/>
              <a:ext cx="320363" cy="464505"/>
            </a:xfrm>
            <a:custGeom>
              <a:rect b="b" l="l" r="r" t="t"/>
              <a:pathLst>
                <a:path extrusionOk="0" h="10093" w="6961">
                  <a:moveTo>
                    <a:pt x="1704" y="1"/>
                  </a:moveTo>
                  <a:cubicBezTo>
                    <a:pt x="1488" y="1"/>
                    <a:pt x="1273" y="39"/>
                    <a:pt x="1064" y="108"/>
                  </a:cubicBezTo>
                  <a:cubicBezTo>
                    <a:pt x="1003" y="139"/>
                    <a:pt x="943" y="169"/>
                    <a:pt x="912" y="199"/>
                  </a:cubicBezTo>
                  <a:cubicBezTo>
                    <a:pt x="639" y="351"/>
                    <a:pt x="426" y="594"/>
                    <a:pt x="274" y="868"/>
                  </a:cubicBezTo>
                  <a:cubicBezTo>
                    <a:pt x="0" y="1415"/>
                    <a:pt x="0" y="2053"/>
                    <a:pt x="274" y="2601"/>
                  </a:cubicBezTo>
                  <a:lnTo>
                    <a:pt x="3222" y="8892"/>
                  </a:lnTo>
                  <a:cubicBezTo>
                    <a:pt x="3533" y="9633"/>
                    <a:pt x="4257" y="10092"/>
                    <a:pt x="5040" y="10092"/>
                  </a:cubicBezTo>
                  <a:cubicBezTo>
                    <a:pt x="5252" y="10092"/>
                    <a:pt x="5470" y="10058"/>
                    <a:pt x="5684" y="9987"/>
                  </a:cubicBezTo>
                  <a:cubicBezTo>
                    <a:pt x="6596" y="9531"/>
                    <a:pt x="6961" y="8406"/>
                    <a:pt x="6475" y="7494"/>
                  </a:cubicBezTo>
                  <a:lnTo>
                    <a:pt x="3526" y="1202"/>
                  </a:lnTo>
                  <a:cubicBezTo>
                    <a:pt x="3344" y="838"/>
                    <a:pt x="3070" y="534"/>
                    <a:pt x="2736" y="321"/>
                  </a:cubicBezTo>
                  <a:cubicBezTo>
                    <a:pt x="2645" y="260"/>
                    <a:pt x="2554" y="199"/>
                    <a:pt x="2462" y="169"/>
                  </a:cubicBezTo>
                  <a:cubicBezTo>
                    <a:pt x="2215" y="54"/>
                    <a:pt x="1959" y="1"/>
                    <a:pt x="17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4"/>
            <p:cNvSpPr/>
            <p:nvPr/>
          </p:nvSpPr>
          <p:spPr>
            <a:xfrm>
              <a:off x="3161112" y="2641684"/>
              <a:ext cx="944336" cy="709299"/>
            </a:xfrm>
            <a:custGeom>
              <a:rect b="b" l="l" r="r" t="t"/>
              <a:pathLst>
                <a:path extrusionOk="0" h="15412" w="20519">
                  <a:moveTo>
                    <a:pt x="13223" y="1"/>
                  </a:moveTo>
                  <a:lnTo>
                    <a:pt x="11582" y="11673"/>
                  </a:lnTo>
                  <a:cubicBezTo>
                    <a:pt x="11582" y="11673"/>
                    <a:pt x="10744" y="11343"/>
                    <a:pt x="9304" y="11343"/>
                  </a:cubicBezTo>
                  <a:cubicBezTo>
                    <a:pt x="7222" y="11343"/>
                    <a:pt x="3882" y="12033"/>
                    <a:pt x="1" y="15411"/>
                  </a:cubicBezTo>
                  <a:lnTo>
                    <a:pt x="13557" y="13983"/>
                  </a:lnTo>
                  <a:lnTo>
                    <a:pt x="20518" y="2797"/>
                  </a:lnTo>
                  <a:lnTo>
                    <a:pt x="132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4"/>
            <p:cNvSpPr/>
            <p:nvPr/>
          </p:nvSpPr>
          <p:spPr>
            <a:xfrm>
              <a:off x="3824233" y="2585718"/>
              <a:ext cx="401546" cy="1394758"/>
            </a:xfrm>
            <a:custGeom>
              <a:rect b="b" l="l" r="r" t="t"/>
              <a:pathLst>
                <a:path extrusionOk="0" h="30306" w="8725">
                  <a:moveTo>
                    <a:pt x="7903" y="1"/>
                  </a:moveTo>
                  <a:lnTo>
                    <a:pt x="6080" y="518"/>
                  </a:lnTo>
                  <a:lnTo>
                    <a:pt x="0" y="2189"/>
                  </a:lnTo>
                  <a:lnTo>
                    <a:pt x="5867" y="12615"/>
                  </a:lnTo>
                  <a:cubicBezTo>
                    <a:pt x="5867" y="12615"/>
                    <a:pt x="3435" y="15928"/>
                    <a:pt x="4165" y="21734"/>
                  </a:cubicBezTo>
                  <a:cubicBezTo>
                    <a:pt x="4560" y="24652"/>
                    <a:pt x="5259" y="27539"/>
                    <a:pt x="6262" y="30305"/>
                  </a:cubicBezTo>
                  <a:lnTo>
                    <a:pt x="7478" y="21795"/>
                  </a:lnTo>
                  <a:lnTo>
                    <a:pt x="8724" y="12007"/>
                  </a:lnTo>
                  <a:lnTo>
                    <a:pt x="7964" y="791"/>
                  </a:lnTo>
                  <a:lnTo>
                    <a:pt x="79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4"/>
            <p:cNvSpPr/>
            <p:nvPr/>
          </p:nvSpPr>
          <p:spPr>
            <a:xfrm>
              <a:off x="3719297" y="2641684"/>
              <a:ext cx="386175" cy="353959"/>
            </a:xfrm>
            <a:custGeom>
              <a:rect b="b" l="l" r="r" t="t"/>
              <a:pathLst>
                <a:path extrusionOk="0" h="7691" w="8391">
                  <a:moveTo>
                    <a:pt x="1095" y="1"/>
                  </a:moveTo>
                  <a:lnTo>
                    <a:pt x="1" y="7691"/>
                  </a:lnTo>
                  <a:lnTo>
                    <a:pt x="5350" y="7691"/>
                  </a:lnTo>
                  <a:lnTo>
                    <a:pt x="8390" y="2797"/>
                  </a:lnTo>
                  <a:lnTo>
                    <a:pt x="10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4"/>
            <p:cNvSpPr/>
            <p:nvPr/>
          </p:nvSpPr>
          <p:spPr>
            <a:xfrm>
              <a:off x="3824233" y="2585718"/>
              <a:ext cx="391744" cy="409922"/>
            </a:xfrm>
            <a:custGeom>
              <a:rect b="b" l="l" r="r" t="t"/>
              <a:pathLst>
                <a:path extrusionOk="0" h="8907" w="8512">
                  <a:moveTo>
                    <a:pt x="7903" y="1"/>
                  </a:moveTo>
                  <a:lnTo>
                    <a:pt x="6080" y="518"/>
                  </a:lnTo>
                  <a:lnTo>
                    <a:pt x="0" y="2189"/>
                  </a:lnTo>
                  <a:lnTo>
                    <a:pt x="3800" y="8907"/>
                  </a:lnTo>
                  <a:lnTo>
                    <a:pt x="8511" y="8907"/>
                  </a:lnTo>
                  <a:lnTo>
                    <a:pt x="7964" y="791"/>
                  </a:lnTo>
                  <a:lnTo>
                    <a:pt x="79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4"/>
            <p:cNvSpPr/>
            <p:nvPr/>
          </p:nvSpPr>
          <p:spPr>
            <a:xfrm>
              <a:off x="3737477" y="1848494"/>
              <a:ext cx="551211" cy="938675"/>
            </a:xfrm>
            <a:custGeom>
              <a:rect b="b" l="l" r="r" t="t"/>
              <a:pathLst>
                <a:path extrusionOk="0" h="20396" w="11977">
                  <a:moveTo>
                    <a:pt x="6536" y="1"/>
                  </a:moveTo>
                  <a:cubicBezTo>
                    <a:pt x="6171" y="31"/>
                    <a:pt x="5837" y="122"/>
                    <a:pt x="5503" y="244"/>
                  </a:cubicBezTo>
                  <a:cubicBezTo>
                    <a:pt x="5411" y="274"/>
                    <a:pt x="5351" y="274"/>
                    <a:pt x="5259" y="304"/>
                  </a:cubicBezTo>
                  <a:cubicBezTo>
                    <a:pt x="5168" y="365"/>
                    <a:pt x="5077" y="396"/>
                    <a:pt x="4986" y="456"/>
                  </a:cubicBezTo>
                  <a:cubicBezTo>
                    <a:pt x="4895" y="517"/>
                    <a:pt x="4743" y="578"/>
                    <a:pt x="4621" y="669"/>
                  </a:cubicBezTo>
                  <a:cubicBezTo>
                    <a:pt x="4408" y="821"/>
                    <a:pt x="4226" y="973"/>
                    <a:pt x="4074" y="1156"/>
                  </a:cubicBezTo>
                  <a:cubicBezTo>
                    <a:pt x="3679" y="1551"/>
                    <a:pt x="3436" y="2067"/>
                    <a:pt x="3344" y="2584"/>
                  </a:cubicBezTo>
                  <a:cubicBezTo>
                    <a:pt x="3253" y="2918"/>
                    <a:pt x="3101" y="3526"/>
                    <a:pt x="2949" y="4347"/>
                  </a:cubicBezTo>
                  <a:cubicBezTo>
                    <a:pt x="2919" y="4560"/>
                    <a:pt x="2889" y="4773"/>
                    <a:pt x="2828" y="5016"/>
                  </a:cubicBezTo>
                  <a:cubicBezTo>
                    <a:pt x="2737" y="5441"/>
                    <a:pt x="2645" y="5867"/>
                    <a:pt x="2554" y="6353"/>
                  </a:cubicBezTo>
                  <a:cubicBezTo>
                    <a:pt x="2493" y="6718"/>
                    <a:pt x="2433" y="7083"/>
                    <a:pt x="2341" y="7508"/>
                  </a:cubicBezTo>
                  <a:cubicBezTo>
                    <a:pt x="2311" y="7691"/>
                    <a:pt x="2281" y="7903"/>
                    <a:pt x="2220" y="8116"/>
                  </a:cubicBezTo>
                  <a:cubicBezTo>
                    <a:pt x="2159" y="8542"/>
                    <a:pt x="2068" y="8967"/>
                    <a:pt x="1977" y="9423"/>
                  </a:cubicBezTo>
                  <a:cubicBezTo>
                    <a:pt x="1855" y="10122"/>
                    <a:pt x="1733" y="10852"/>
                    <a:pt x="1612" y="11581"/>
                  </a:cubicBezTo>
                  <a:cubicBezTo>
                    <a:pt x="1156" y="14134"/>
                    <a:pt x="700" y="16688"/>
                    <a:pt x="396" y="18390"/>
                  </a:cubicBezTo>
                  <a:lnTo>
                    <a:pt x="1" y="20396"/>
                  </a:lnTo>
                  <a:cubicBezTo>
                    <a:pt x="974" y="20305"/>
                    <a:pt x="2007" y="20244"/>
                    <a:pt x="3041" y="20183"/>
                  </a:cubicBezTo>
                  <a:cubicBezTo>
                    <a:pt x="4104" y="20153"/>
                    <a:pt x="5199" y="20092"/>
                    <a:pt x="6262" y="20062"/>
                  </a:cubicBezTo>
                  <a:cubicBezTo>
                    <a:pt x="7569" y="20001"/>
                    <a:pt x="8876" y="19970"/>
                    <a:pt x="10032" y="19940"/>
                  </a:cubicBezTo>
                  <a:cubicBezTo>
                    <a:pt x="10032" y="19879"/>
                    <a:pt x="10062" y="19788"/>
                    <a:pt x="10062" y="19727"/>
                  </a:cubicBezTo>
                  <a:cubicBezTo>
                    <a:pt x="10184" y="19119"/>
                    <a:pt x="10275" y="18359"/>
                    <a:pt x="10366" y="17508"/>
                  </a:cubicBezTo>
                  <a:cubicBezTo>
                    <a:pt x="10609" y="15077"/>
                    <a:pt x="10822" y="12037"/>
                    <a:pt x="11126" y="10396"/>
                  </a:cubicBezTo>
                  <a:cubicBezTo>
                    <a:pt x="11278" y="9606"/>
                    <a:pt x="11460" y="8754"/>
                    <a:pt x="11612" y="7934"/>
                  </a:cubicBezTo>
                  <a:cubicBezTo>
                    <a:pt x="11642" y="7721"/>
                    <a:pt x="11673" y="7508"/>
                    <a:pt x="11734" y="7295"/>
                  </a:cubicBezTo>
                  <a:cubicBezTo>
                    <a:pt x="11764" y="7083"/>
                    <a:pt x="11794" y="6779"/>
                    <a:pt x="11825" y="6536"/>
                  </a:cubicBezTo>
                  <a:cubicBezTo>
                    <a:pt x="11825" y="6414"/>
                    <a:pt x="11855" y="6292"/>
                    <a:pt x="11855" y="6171"/>
                  </a:cubicBezTo>
                  <a:lnTo>
                    <a:pt x="11886" y="5928"/>
                  </a:lnTo>
                  <a:cubicBezTo>
                    <a:pt x="11977" y="5137"/>
                    <a:pt x="11916" y="4377"/>
                    <a:pt x="11794" y="3587"/>
                  </a:cubicBezTo>
                  <a:cubicBezTo>
                    <a:pt x="11734" y="3374"/>
                    <a:pt x="11673" y="3162"/>
                    <a:pt x="11612" y="2949"/>
                  </a:cubicBezTo>
                  <a:cubicBezTo>
                    <a:pt x="11156" y="1763"/>
                    <a:pt x="10214" y="821"/>
                    <a:pt x="9028" y="396"/>
                  </a:cubicBezTo>
                  <a:lnTo>
                    <a:pt x="8907" y="396"/>
                  </a:lnTo>
                  <a:cubicBezTo>
                    <a:pt x="8755" y="335"/>
                    <a:pt x="8603" y="274"/>
                    <a:pt x="8451" y="213"/>
                  </a:cubicBezTo>
                  <a:cubicBezTo>
                    <a:pt x="8299" y="183"/>
                    <a:pt x="8147" y="152"/>
                    <a:pt x="8025" y="122"/>
                  </a:cubicBezTo>
                  <a:cubicBezTo>
                    <a:pt x="7873" y="92"/>
                    <a:pt x="7721" y="61"/>
                    <a:pt x="7569" y="31"/>
                  </a:cubicBezTo>
                  <a:cubicBezTo>
                    <a:pt x="7235" y="1"/>
                    <a:pt x="6870" y="1"/>
                    <a:pt x="65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4"/>
            <p:cNvSpPr/>
            <p:nvPr/>
          </p:nvSpPr>
          <p:spPr>
            <a:xfrm>
              <a:off x="4049552" y="1771400"/>
              <a:ext cx="50457" cy="21885"/>
            </a:xfrm>
            <a:custGeom>
              <a:rect b="b" l="l" r="r" t="t"/>
              <a:pathLst>
                <a:path extrusionOk="0" h="396" w="913">
                  <a:moveTo>
                    <a:pt x="852" y="0"/>
                  </a:moveTo>
                  <a:lnTo>
                    <a:pt x="0" y="31"/>
                  </a:lnTo>
                  <a:lnTo>
                    <a:pt x="0" y="304"/>
                  </a:lnTo>
                  <a:cubicBezTo>
                    <a:pt x="304" y="335"/>
                    <a:pt x="608" y="365"/>
                    <a:pt x="912" y="395"/>
                  </a:cubicBezTo>
                  <a:cubicBezTo>
                    <a:pt x="912" y="274"/>
                    <a:pt x="882" y="122"/>
                    <a:pt x="85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4"/>
            <p:cNvSpPr/>
            <p:nvPr/>
          </p:nvSpPr>
          <p:spPr>
            <a:xfrm>
              <a:off x="3754276" y="1847573"/>
              <a:ext cx="344202" cy="865637"/>
            </a:xfrm>
            <a:custGeom>
              <a:rect b="b" l="l" r="r" t="t"/>
              <a:pathLst>
                <a:path extrusionOk="0" h="18809" w="7479">
                  <a:moveTo>
                    <a:pt x="6617" y="1"/>
                  </a:moveTo>
                  <a:cubicBezTo>
                    <a:pt x="6478" y="1"/>
                    <a:pt x="6340" y="8"/>
                    <a:pt x="6201" y="21"/>
                  </a:cubicBezTo>
                  <a:cubicBezTo>
                    <a:pt x="5837" y="51"/>
                    <a:pt x="5472" y="112"/>
                    <a:pt x="5168" y="233"/>
                  </a:cubicBezTo>
                  <a:cubicBezTo>
                    <a:pt x="5077" y="264"/>
                    <a:pt x="4986" y="294"/>
                    <a:pt x="4925" y="324"/>
                  </a:cubicBezTo>
                  <a:cubicBezTo>
                    <a:pt x="4834" y="355"/>
                    <a:pt x="4742" y="416"/>
                    <a:pt x="4651" y="446"/>
                  </a:cubicBezTo>
                  <a:cubicBezTo>
                    <a:pt x="4560" y="507"/>
                    <a:pt x="4408" y="598"/>
                    <a:pt x="4286" y="659"/>
                  </a:cubicBezTo>
                  <a:cubicBezTo>
                    <a:pt x="4074" y="811"/>
                    <a:pt x="3891" y="963"/>
                    <a:pt x="3709" y="1145"/>
                  </a:cubicBezTo>
                  <a:cubicBezTo>
                    <a:pt x="3344" y="1571"/>
                    <a:pt x="3101" y="2057"/>
                    <a:pt x="3010" y="2604"/>
                  </a:cubicBezTo>
                  <a:cubicBezTo>
                    <a:pt x="2919" y="2908"/>
                    <a:pt x="2767" y="3516"/>
                    <a:pt x="2615" y="4337"/>
                  </a:cubicBezTo>
                  <a:cubicBezTo>
                    <a:pt x="2584" y="4549"/>
                    <a:pt x="2524" y="4793"/>
                    <a:pt x="2493" y="5005"/>
                  </a:cubicBezTo>
                  <a:cubicBezTo>
                    <a:pt x="2402" y="5431"/>
                    <a:pt x="2311" y="5887"/>
                    <a:pt x="2220" y="6343"/>
                  </a:cubicBezTo>
                  <a:cubicBezTo>
                    <a:pt x="2159" y="6708"/>
                    <a:pt x="2068" y="7103"/>
                    <a:pt x="2007" y="7498"/>
                  </a:cubicBezTo>
                  <a:cubicBezTo>
                    <a:pt x="1976" y="7711"/>
                    <a:pt x="1916" y="7923"/>
                    <a:pt x="1885" y="8136"/>
                  </a:cubicBezTo>
                  <a:cubicBezTo>
                    <a:pt x="1794" y="8562"/>
                    <a:pt x="1733" y="8987"/>
                    <a:pt x="1642" y="9413"/>
                  </a:cubicBezTo>
                  <a:cubicBezTo>
                    <a:pt x="1520" y="10112"/>
                    <a:pt x="1368" y="10841"/>
                    <a:pt x="1277" y="11601"/>
                  </a:cubicBezTo>
                  <a:cubicBezTo>
                    <a:pt x="761" y="14124"/>
                    <a:pt x="305" y="16647"/>
                    <a:pt x="1" y="18349"/>
                  </a:cubicBezTo>
                  <a:cubicBezTo>
                    <a:pt x="621" y="18631"/>
                    <a:pt x="1319" y="18808"/>
                    <a:pt x="2000" y="18808"/>
                  </a:cubicBezTo>
                  <a:cubicBezTo>
                    <a:pt x="2053" y="18808"/>
                    <a:pt x="2106" y="18807"/>
                    <a:pt x="2159" y="18805"/>
                  </a:cubicBezTo>
                  <a:lnTo>
                    <a:pt x="2554" y="18805"/>
                  </a:lnTo>
                  <a:cubicBezTo>
                    <a:pt x="5290" y="18744"/>
                    <a:pt x="7478" y="16495"/>
                    <a:pt x="7448" y="13759"/>
                  </a:cubicBezTo>
                  <a:lnTo>
                    <a:pt x="7204" y="51"/>
                  </a:lnTo>
                  <a:cubicBezTo>
                    <a:pt x="7009" y="15"/>
                    <a:pt x="6813" y="1"/>
                    <a:pt x="6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4"/>
            <p:cNvSpPr/>
            <p:nvPr/>
          </p:nvSpPr>
          <p:spPr>
            <a:xfrm>
              <a:off x="3607412" y="1899167"/>
              <a:ext cx="344156" cy="471547"/>
            </a:xfrm>
            <a:custGeom>
              <a:rect b="b" l="l" r="r" t="t"/>
              <a:pathLst>
                <a:path extrusionOk="0" h="10246" w="7478">
                  <a:moveTo>
                    <a:pt x="6061" y="0"/>
                  </a:moveTo>
                  <a:cubicBezTo>
                    <a:pt x="5985" y="0"/>
                    <a:pt x="5909" y="8"/>
                    <a:pt x="5836" y="24"/>
                  </a:cubicBezTo>
                  <a:cubicBezTo>
                    <a:pt x="5228" y="176"/>
                    <a:pt x="4681" y="571"/>
                    <a:pt x="4377" y="1118"/>
                  </a:cubicBezTo>
                  <a:lnTo>
                    <a:pt x="578" y="7380"/>
                  </a:lnTo>
                  <a:cubicBezTo>
                    <a:pt x="0" y="8353"/>
                    <a:pt x="122" y="9538"/>
                    <a:pt x="882" y="10024"/>
                  </a:cubicBezTo>
                  <a:cubicBezTo>
                    <a:pt x="1095" y="10175"/>
                    <a:pt x="1341" y="10246"/>
                    <a:pt x="1598" y="10246"/>
                  </a:cubicBezTo>
                  <a:cubicBezTo>
                    <a:pt x="2221" y="10246"/>
                    <a:pt x="2904" y="9831"/>
                    <a:pt x="3313" y="9143"/>
                  </a:cubicBezTo>
                  <a:lnTo>
                    <a:pt x="7113" y="2881"/>
                  </a:lnTo>
                  <a:cubicBezTo>
                    <a:pt x="7326" y="2517"/>
                    <a:pt x="7447" y="2091"/>
                    <a:pt x="7477" y="1696"/>
                  </a:cubicBezTo>
                  <a:cubicBezTo>
                    <a:pt x="7477" y="1574"/>
                    <a:pt x="7477" y="1453"/>
                    <a:pt x="7477" y="1362"/>
                  </a:cubicBezTo>
                  <a:cubicBezTo>
                    <a:pt x="7447" y="906"/>
                    <a:pt x="7204" y="480"/>
                    <a:pt x="6809" y="207"/>
                  </a:cubicBezTo>
                  <a:cubicBezTo>
                    <a:pt x="6778" y="176"/>
                    <a:pt x="6718" y="146"/>
                    <a:pt x="6687" y="146"/>
                  </a:cubicBezTo>
                  <a:cubicBezTo>
                    <a:pt x="6487" y="57"/>
                    <a:pt x="6270" y="0"/>
                    <a:pt x="60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4"/>
            <p:cNvSpPr/>
            <p:nvPr/>
          </p:nvSpPr>
          <p:spPr>
            <a:xfrm>
              <a:off x="3163920" y="3307202"/>
              <a:ext cx="92367" cy="172953"/>
            </a:xfrm>
            <a:custGeom>
              <a:rect b="b" l="l" r="r" t="t"/>
              <a:pathLst>
                <a:path extrusionOk="0" h="3758" w="2007">
                  <a:moveTo>
                    <a:pt x="750" y="1"/>
                  </a:moveTo>
                  <a:cubicBezTo>
                    <a:pt x="713" y="1"/>
                    <a:pt x="676" y="3"/>
                    <a:pt x="639" y="9"/>
                  </a:cubicBezTo>
                  <a:cubicBezTo>
                    <a:pt x="244" y="100"/>
                    <a:pt x="1" y="465"/>
                    <a:pt x="61" y="891"/>
                  </a:cubicBezTo>
                  <a:lnTo>
                    <a:pt x="487" y="3170"/>
                  </a:lnTo>
                  <a:cubicBezTo>
                    <a:pt x="542" y="3525"/>
                    <a:pt x="865" y="3757"/>
                    <a:pt x="1217" y="3757"/>
                  </a:cubicBezTo>
                  <a:cubicBezTo>
                    <a:pt x="1257" y="3757"/>
                    <a:pt x="1298" y="3754"/>
                    <a:pt x="1338" y="3748"/>
                  </a:cubicBezTo>
                  <a:cubicBezTo>
                    <a:pt x="1733" y="3657"/>
                    <a:pt x="2007" y="3292"/>
                    <a:pt x="1946" y="2897"/>
                  </a:cubicBezTo>
                  <a:lnTo>
                    <a:pt x="1520" y="617"/>
                  </a:lnTo>
                  <a:cubicBezTo>
                    <a:pt x="1438" y="259"/>
                    <a:pt x="1106" y="1"/>
                    <a:pt x="750" y="1"/>
                  </a:cubicBezTo>
                  <a:close/>
                </a:path>
              </a:pathLst>
            </a:custGeom>
            <a:solidFill>
              <a:srgbClr val="E9E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4"/>
            <p:cNvSpPr/>
            <p:nvPr/>
          </p:nvSpPr>
          <p:spPr>
            <a:xfrm>
              <a:off x="4134806" y="1858297"/>
              <a:ext cx="159514" cy="835170"/>
            </a:xfrm>
            <a:custGeom>
              <a:rect b="b" l="l" r="r" t="t"/>
              <a:pathLst>
                <a:path extrusionOk="0" h="18147" w="3466">
                  <a:moveTo>
                    <a:pt x="335" y="0"/>
                  </a:moveTo>
                  <a:cubicBezTo>
                    <a:pt x="122" y="365"/>
                    <a:pt x="0" y="791"/>
                    <a:pt x="0" y="1216"/>
                  </a:cubicBezTo>
                  <a:lnTo>
                    <a:pt x="243" y="16019"/>
                  </a:lnTo>
                  <a:cubicBezTo>
                    <a:pt x="274" y="16991"/>
                    <a:pt x="882" y="17812"/>
                    <a:pt x="1763" y="18146"/>
                  </a:cubicBezTo>
                  <a:cubicBezTo>
                    <a:pt x="2037" y="15593"/>
                    <a:pt x="2250" y="12341"/>
                    <a:pt x="2584" y="10639"/>
                  </a:cubicBezTo>
                  <a:cubicBezTo>
                    <a:pt x="2736" y="9788"/>
                    <a:pt x="2949" y="8876"/>
                    <a:pt x="3101" y="7994"/>
                  </a:cubicBezTo>
                  <a:cubicBezTo>
                    <a:pt x="3131" y="7782"/>
                    <a:pt x="3192" y="7538"/>
                    <a:pt x="3222" y="7326"/>
                  </a:cubicBezTo>
                  <a:cubicBezTo>
                    <a:pt x="3253" y="7052"/>
                    <a:pt x="3283" y="6778"/>
                    <a:pt x="3344" y="6505"/>
                  </a:cubicBezTo>
                  <a:cubicBezTo>
                    <a:pt x="3344" y="6383"/>
                    <a:pt x="3344" y="6262"/>
                    <a:pt x="3374" y="6140"/>
                  </a:cubicBezTo>
                  <a:lnTo>
                    <a:pt x="3405" y="5867"/>
                  </a:lnTo>
                  <a:cubicBezTo>
                    <a:pt x="3465" y="5046"/>
                    <a:pt x="3435" y="4195"/>
                    <a:pt x="3283" y="3405"/>
                  </a:cubicBezTo>
                  <a:cubicBezTo>
                    <a:pt x="3222" y="3161"/>
                    <a:pt x="3161" y="2918"/>
                    <a:pt x="3101" y="2705"/>
                  </a:cubicBezTo>
                  <a:cubicBezTo>
                    <a:pt x="2645" y="1429"/>
                    <a:pt x="1642" y="456"/>
                    <a:pt x="3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4"/>
            <p:cNvSpPr/>
            <p:nvPr/>
          </p:nvSpPr>
          <p:spPr>
            <a:xfrm>
              <a:off x="3550019" y="2241269"/>
              <a:ext cx="305037" cy="392066"/>
            </a:xfrm>
            <a:custGeom>
              <a:rect b="b" l="l" r="r" t="t"/>
              <a:pathLst>
                <a:path extrusionOk="0" h="8519" w="6628">
                  <a:moveTo>
                    <a:pt x="2220" y="0"/>
                  </a:moveTo>
                  <a:cubicBezTo>
                    <a:pt x="1924" y="0"/>
                    <a:pt x="1622" y="70"/>
                    <a:pt x="1338" y="220"/>
                  </a:cubicBezTo>
                  <a:cubicBezTo>
                    <a:pt x="335" y="737"/>
                    <a:pt x="1" y="2075"/>
                    <a:pt x="670" y="3017"/>
                  </a:cubicBezTo>
                  <a:cubicBezTo>
                    <a:pt x="822" y="3290"/>
                    <a:pt x="1034" y="3534"/>
                    <a:pt x="1278" y="3716"/>
                  </a:cubicBezTo>
                  <a:lnTo>
                    <a:pt x="5715" y="8518"/>
                  </a:lnTo>
                  <a:lnTo>
                    <a:pt x="6627" y="8032"/>
                  </a:lnTo>
                  <a:lnTo>
                    <a:pt x="4196" y="1740"/>
                  </a:lnTo>
                  <a:cubicBezTo>
                    <a:pt x="4165" y="1588"/>
                    <a:pt x="4104" y="1436"/>
                    <a:pt x="4013" y="1284"/>
                  </a:cubicBezTo>
                  <a:cubicBezTo>
                    <a:pt x="3748" y="490"/>
                    <a:pt x="3004" y="0"/>
                    <a:pt x="2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4"/>
            <p:cNvSpPr/>
            <p:nvPr/>
          </p:nvSpPr>
          <p:spPr>
            <a:xfrm>
              <a:off x="4074652" y="1751980"/>
              <a:ext cx="87632" cy="135720"/>
            </a:xfrm>
            <a:custGeom>
              <a:rect b="b" l="l" r="r" t="t"/>
              <a:pathLst>
                <a:path extrusionOk="0" h="2949" w="1703">
                  <a:moveTo>
                    <a:pt x="1095" y="0"/>
                  </a:moveTo>
                  <a:lnTo>
                    <a:pt x="213" y="31"/>
                  </a:lnTo>
                  <a:cubicBezTo>
                    <a:pt x="213" y="274"/>
                    <a:pt x="274" y="456"/>
                    <a:pt x="274" y="608"/>
                  </a:cubicBezTo>
                  <a:cubicBezTo>
                    <a:pt x="335" y="1368"/>
                    <a:pt x="243" y="2128"/>
                    <a:pt x="0" y="2857"/>
                  </a:cubicBezTo>
                  <a:lnTo>
                    <a:pt x="0" y="2949"/>
                  </a:lnTo>
                  <a:cubicBezTo>
                    <a:pt x="213" y="2523"/>
                    <a:pt x="487" y="2280"/>
                    <a:pt x="791" y="2249"/>
                  </a:cubicBezTo>
                  <a:cubicBezTo>
                    <a:pt x="1186" y="2280"/>
                    <a:pt x="1520" y="2523"/>
                    <a:pt x="1702" y="2857"/>
                  </a:cubicBezTo>
                  <a:cubicBezTo>
                    <a:pt x="1429" y="2249"/>
                    <a:pt x="1247" y="1581"/>
                    <a:pt x="1186" y="942"/>
                  </a:cubicBezTo>
                  <a:cubicBezTo>
                    <a:pt x="1186" y="699"/>
                    <a:pt x="1125" y="365"/>
                    <a:pt x="10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4"/>
            <p:cNvSpPr/>
            <p:nvPr/>
          </p:nvSpPr>
          <p:spPr>
            <a:xfrm>
              <a:off x="4071845" y="1851301"/>
              <a:ext cx="92367" cy="85372"/>
            </a:xfrm>
            <a:custGeom>
              <a:rect b="b" l="l" r="r" t="t"/>
              <a:pathLst>
                <a:path extrusionOk="0" h="1855" w="2007">
                  <a:moveTo>
                    <a:pt x="791" y="0"/>
                  </a:moveTo>
                  <a:cubicBezTo>
                    <a:pt x="578" y="61"/>
                    <a:pt x="365" y="183"/>
                    <a:pt x="213" y="335"/>
                  </a:cubicBezTo>
                  <a:cubicBezTo>
                    <a:pt x="61" y="517"/>
                    <a:pt x="1" y="760"/>
                    <a:pt x="1" y="973"/>
                  </a:cubicBezTo>
                  <a:cubicBezTo>
                    <a:pt x="61" y="1399"/>
                    <a:pt x="365" y="1733"/>
                    <a:pt x="760" y="1824"/>
                  </a:cubicBezTo>
                  <a:cubicBezTo>
                    <a:pt x="852" y="1854"/>
                    <a:pt x="943" y="1854"/>
                    <a:pt x="1034" y="1854"/>
                  </a:cubicBezTo>
                  <a:cubicBezTo>
                    <a:pt x="1551" y="1854"/>
                    <a:pt x="2007" y="1399"/>
                    <a:pt x="1976" y="882"/>
                  </a:cubicBezTo>
                  <a:cubicBezTo>
                    <a:pt x="1976" y="669"/>
                    <a:pt x="1885" y="487"/>
                    <a:pt x="1733" y="335"/>
                  </a:cubicBezTo>
                  <a:cubicBezTo>
                    <a:pt x="1703" y="304"/>
                    <a:pt x="1672" y="274"/>
                    <a:pt x="1642" y="243"/>
                  </a:cubicBezTo>
                  <a:cubicBezTo>
                    <a:pt x="1429" y="61"/>
                    <a:pt x="1186" y="0"/>
                    <a:pt x="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4"/>
            <p:cNvSpPr/>
            <p:nvPr/>
          </p:nvSpPr>
          <p:spPr>
            <a:xfrm>
              <a:off x="4276101" y="2247804"/>
              <a:ext cx="261638" cy="431691"/>
            </a:xfrm>
            <a:custGeom>
              <a:rect b="b" l="l" r="r" t="t"/>
              <a:pathLst>
                <a:path extrusionOk="0" h="9380" w="5685">
                  <a:moveTo>
                    <a:pt x="2044" y="0"/>
                  </a:moveTo>
                  <a:cubicBezTo>
                    <a:pt x="1861" y="0"/>
                    <a:pt x="1675" y="25"/>
                    <a:pt x="1490" y="78"/>
                  </a:cubicBezTo>
                  <a:cubicBezTo>
                    <a:pt x="517" y="413"/>
                    <a:pt x="0" y="1598"/>
                    <a:pt x="365" y="2723"/>
                  </a:cubicBezTo>
                  <a:cubicBezTo>
                    <a:pt x="456" y="2996"/>
                    <a:pt x="639" y="3270"/>
                    <a:pt x="851" y="3513"/>
                  </a:cubicBezTo>
                  <a:lnTo>
                    <a:pt x="4651" y="9379"/>
                  </a:lnTo>
                  <a:lnTo>
                    <a:pt x="5684" y="9228"/>
                  </a:lnTo>
                  <a:lnTo>
                    <a:pt x="4043" y="1933"/>
                  </a:lnTo>
                  <a:cubicBezTo>
                    <a:pt x="4043" y="1781"/>
                    <a:pt x="4013" y="1598"/>
                    <a:pt x="3952" y="1446"/>
                  </a:cubicBezTo>
                  <a:cubicBezTo>
                    <a:pt x="3701" y="568"/>
                    <a:pt x="2911" y="0"/>
                    <a:pt x="20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4"/>
            <p:cNvSpPr/>
            <p:nvPr/>
          </p:nvSpPr>
          <p:spPr>
            <a:xfrm>
              <a:off x="4049552" y="1595600"/>
              <a:ext cx="67258" cy="47141"/>
            </a:xfrm>
            <a:custGeom>
              <a:rect b="b" l="l" r="r" t="t"/>
              <a:pathLst>
                <a:path extrusionOk="0" h="853" w="1217">
                  <a:moveTo>
                    <a:pt x="1030" y="0"/>
                  </a:moveTo>
                  <a:cubicBezTo>
                    <a:pt x="998" y="0"/>
                    <a:pt x="968" y="7"/>
                    <a:pt x="943" y="20"/>
                  </a:cubicBezTo>
                  <a:lnTo>
                    <a:pt x="92" y="537"/>
                  </a:lnTo>
                  <a:cubicBezTo>
                    <a:pt x="31" y="598"/>
                    <a:pt x="0" y="689"/>
                    <a:pt x="61" y="750"/>
                  </a:cubicBezTo>
                  <a:lnTo>
                    <a:pt x="92" y="780"/>
                  </a:lnTo>
                  <a:cubicBezTo>
                    <a:pt x="136" y="824"/>
                    <a:pt x="197" y="853"/>
                    <a:pt x="250" y="853"/>
                  </a:cubicBezTo>
                  <a:cubicBezTo>
                    <a:pt x="270" y="853"/>
                    <a:pt x="288" y="849"/>
                    <a:pt x="304" y="841"/>
                  </a:cubicBezTo>
                  <a:lnTo>
                    <a:pt x="1125" y="324"/>
                  </a:lnTo>
                  <a:cubicBezTo>
                    <a:pt x="1216" y="294"/>
                    <a:pt x="1216" y="172"/>
                    <a:pt x="1186" y="111"/>
                  </a:cubicBezTo>
                  <a:lnTo>
                    <a:pt x="1156" y="50"/>
                  </a:lnTo>
                  <a:cubicBezTo>
                    <a:pt x="1120" y="15"/>
                    <a:pt x="1074" y="0"/>
                    <a:pt x="1030" y="0"/>
                  </a:cubicBezTo>
                  <a:close/>
                </a:path>
              </a:pathLst>
            </a:custGeom>
            <a:solidFill>
              <a:srgbClr val="D3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4"/>
            <p:cNvSpPr/>
            <p:nvPr/>
          </p:nvSpPr>
          <p:spPr>
            <a:xfrm>
              <a:off x="4180586" y="1655453"/>
              <a:ext cx="52115" cy="79250"/>
            </a:xfrm>
            <a:custGeom>
              <a:rect b="b" l="l" r="r" t="t"/>
              <a:pathLst>
                <a:path extrusionOk="0" h="1434" w="943">
                  <a:moveTo>
                    <a:pt x="365" y="1"/>
                  </a:moveTo>
                  <a:cubicBezTo>
                    <a:pt x="152" y="1"/>
                    <a:pt x="0" y="183"/>
                    <a:pt x="0" y="396"/>
                  </a:cubicBezTo>
                  <a:lnTo>
                    <a:pt x="61" y="1095"/>
                  </a:lnTo>
                  <a:cubicBezTo>
                    <a:pt x="61" y="1290"/>
                    <a:pt x="214" y="1433"/>
                    <a:pt x="402" y="1433"/>
                  </a:cubicBezTo>
                  <a:cubicBezTo>
                    <a:pt x="420" y="1433"/>
                    <a:pt x="438" y="1432"/>
                    <a:pt x="456" y="1430"/>
                  </a:cubicBezTo>
                  <a:lnTo>
                    <a:pt x="578" y="1430"/>
                  </a:lnTo>
                  <a:cubicBezTo>
                    <a:pt x="760" y="1430"/>
                    <a:pt x="943" y="1278"/>
                    <a:pt x="943" y="1065"/>
                  </a:cubicBezTo>
                  <a:lnTo>
                    <a:pt x="882" y="335"/>
                  </a:lnTo>
                  <a:cubicBezTo>
                    <a:pt x="882" y="153"/>
                    <a:pt x="669" y="1"/>
                    <a:pt x="4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4"/>
            <p:cNvSpPr/>
            <p:nvPr/>
          </p:nvSpPr>
          <p:spPr>
            <a:xfrm>
              <a:off x="3997492" y="1668716"/>
              <a:ext cx="53773" cy="79416"/>
            </a:xfrm>
            <a:custGeom>
              <a:rect b="b" l="l" r="r" t="t"/>
              <a:pathLst>
                <a:path extrusionOk="0" h="1437" w="973">
                  <a:moveTo>
                    <a:pt x="541" y="0"/>
                  </a:moveTo>
                  <a:cubicBezTo>
                    <a:pt x="523" y="0"/>
                    <a:pt x="505" y="1"/>
                    <a:pt x="487" y="4"/>
                  </a:cubicBezTo>
                  <a:lnTo>
                    <a:pt x="395" y="4"/>
                  </a:lnTo>
                  <a:cubicBezTo>
                    <a:pt x="183" y="4"/>
                    <a:pt x="0" y="186"/>
                    <a:pt x="0" y="399"/>
                  </a:cubicBezTo>
                  <a:lnTo>
                    <a:pt x="61" y="1098"/>
                  </a:lnTo>
                  <a:cubicBezTo>
                    <a:pt x="89" y="1293"/>
                    <a:pt x="244" y="1437"/>
                    <a:pt x="433" y="1437"/>
                  </a:cubicBezTo>
                  <a:cubicBezTo>
                    <a:pt x="450" y="1437"/>
                    <a:pt x="468" y="1435"/>
                    <a:pt x="487" y="1433"/>
                  </a:cubicBezTo>
                  <a:lnTo>
                    <a:pt x="578" y="1433"/>
                  </a:lnTo>
                  <a:cubicBezTo>
                    <a:pt x="790" y="1433"/>
                    <a:pt x="973" y="1250"/>
                    <a:pt x="973" y="1038"/>
                  </a:cubicBezTo>
                  <a:lnTo>
                    <a:pt x="912" y="338"/>
                  </a:lnTo>
                  <a:cubicBezTo>
                    <a:pt x="884" y="144"/>
                    <a:pt x="729" y="0"/>
                    <a:pt x="5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4"/>
            <p:cNvSpPr/>
            <p:nvPr/>
          </p:nvSpPr>
          <p:spPr>
            <a:xfrm>
              <a:off x="4026009" y="1517510"/>
              <a:ext cx="188233" cy="314016"/>
            </a:xfrm>
            <a:custGeom>
              <a:rect b="b" l="l" r="r" t="t"/>
              <a:pathLst>
                <a:path extrusionOk="0" h="5682" w="3406">
                  <a:moveTo>
                    <a:pt x="1578" y="0"/>
                  </a:moveTo>
                  <a:cubicBezTo>
                    <a:pt x="1539" y="0"/>
                    <a:pt x="1500" y="2"/>
                    <a:pt x="1460" y="4"/>
                  </a:cubicBezTo>
                  <a:cubicBezTo>
                    <a:pt x="639" y="4"/>
                    <a:pt x="1" y="704"/>
                    <a:pt x="62" y="1524"/>
                  </a:cubicBezTo>
                  <a:lnTo>
                    <a:pt x="274" y="4442"/>
                  </a:lnTo>
                  <a:cubicBezTo>
                    <a:pt x="426" y="5251"/>
                    <a:pt x="1166" y="5681"/>
                    <a:pt x="1883" y="5681"/>
                  </a:cubicBezTo>
                  <a:cubicBezTo>
                    <a:pt x="2028" y="5681"/>
                    <a:pt x="2173" y="5664"/>
                    <a:pt x="2311" y="5628"/>
                  </a:cubicBezTo>
                  <a:cubicBezTo>
                    <a:pt x="2949" y="5506"/>
                    <a:pt x="3405" y="4929"/>
                    <a:pt x="3314" y="4260"/>
                  </a:cubicBezTo>
                  <a:cubicBezTo>
                    <a:pt x="3314" y="4260"/>
                    <a:pt x="3101" y="1342"/>
                    <a:pt x="3101" y="1342"/>
                  </a:cubicBezTo>
                  <a:cubicBezTo>
                    <a:pt x="3015" y="561"/>
                    <a:pt x="2350" y="0"/>
                    <a:pt x="1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4"/>
            <p:cNvSpPr/>
            <p:nvPr/>
          </p:nvSpPr>
          <p:spPr>
            <a:xfrm>
              <a:off x="3806053" y="2591333"/>
              <a:ext cx="193064" cy="198679"/>
            </a:xfrm>
            <a:custGeom>
              <a:rect b="b" l="l" r="r" t="t"/>
              <a:pathLst>
                <a:path extrusionOk="0" h="4317" w="4195">
                  <a:moveTo>
                    <a:pt x="912" y="1"/>
                  </a:moveTo>
                  <a:lnTo>
                    <a:pt x="0" y="760"/>
                  </a:lnTo>
                  <a:lnTo>
                    <a:pt x="1733" y="3466"/>
                  </a:lnTo>
                  <a:lnTo>
                    <a:pt x="3557" y="4317"/>
                  </a:lnTo>
                  <a:lnTo>
                    <a:pt x="4195" y="3739"/>
                  </a:lnTo>
                  <a:lnTo>
                    <a:pt x="2706" y="2432"/>
                  </a:lnTo>
                  <a:lnTo>
                    <a:pt x="2006" y="943"/>
                  </a:lnTo>
                  <a:lnTo>
                    <a:pt x="2827" y="1338"/>
                  </a:lnTo>
                  <a:lnTo>
                    <a:pt x="3648" y="2341"/>
                  </a:lnTo>
                  <a:lnTo>
                    <a:pt x="4073" y="2098"/>
                  </a:lnTo>
                  <a:lnTo>
                    <a:pt x="2918" y="608"/>
                  </a:lnTo>
                  <a:lnTo>
                    <a:pt x="9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4"/>
            <p:cNvSpPr/>
            <p:nvPr/>
          </p:nvSpPr>
          <p:spPr>
            <a:xfrm>
              <a:off x="4442572" y="2666629"/>
              <a:ext cx="116161" cy="211289"/>
            </a:xfrm>
            <a:custGeom>
              <a:rect b="b" l="l" r="r" t="t"/>
              <a:pathLst>
                <a:path extrusionOk="0" h="4591" w="2524">
                  <a:moveTo>
                    <a:pt x="1915" y="1"/>
                  </a:moveTo>
                  <a:lnTo>
                    <a:pt x="882" y="122"/>
                  </a:lnTo>
                  <a:lnTo>
                    <a:pt x="0" y="1794"/>
                  </a:lnTo>
                  <a:lnTo>
                    <a:pt x="183" y="3162"/>
                  </a:lnTo>
                  <a:cubicBezTo>
                    <a:pt x="304" y="3040"/>
                    <a:pt x="426" y="2949"/>
                    <a:pt x="578" y="2858"/>
                  </a:cubicBezTo>
                  <a:lnTo>
                    <a:pt x="517" y="2220"/>
                  </a:lnTo>
                  <a:lnTo>
                    <a:pt x="791" y="1429"/>
                  </a:lnTo>
                  <a:lnTo>
                    <a:pt x="1277" y="2797"/>
                  </a:lnTo>
                  <a:lnTo>
                    <a:pt x="1155" y="4591"/>
                  </a:lnTo>
                  <a:lnTo>
                    <a:pt x="1915" y="4530"/>
                  </a:lnTo>
                  <a:lnTo>
                    <a:pt x="2523" y="2797"/>
                  </a:lnTo>
                  <a:lnTo>
                    <a:pt x="191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4"/>
            <p:cNvSpPr/>
            <p:nvPr/>
          </p:nvSpPr>
          <p:spPr>
            <a:xfrm>
              <a:off x="4062981" y="1638431"/>
              <a:ext cx="67258" cy="62449"/>
            </a:xfrm>
            <a:custGeom>
              <a:rect b="b" l="l" r="r" t="t"/>
              <a:pathLst>
                <a:path extrusionOk="0" h="1130" w="1217">
                  <a:moveTo>
                    <a:pt x="907" y="0"/>
                  </a:moveTo>
                  <a:cubicBezTo>
                    <a:pt x="889" y="0"/>
                    <a:pt x="871" y="2"/>
                    <a:pt x="852" y="5"/>
                  </a:cubicBezTo>
                  <a:lnTo>
                    <a:pt x="274" y="35"/>
                  </a:lnTo>
                  <a:cubicBezTo>
                    <a:pt x="122" y="35"/>
                    <a:pt x="1" y="157"/>
                    <a:pt x="1" y="309"/>
                  </a:cubicBezTo>
                  <a:lnTo>
                    <a:pt x="31" y="856"/>
                  </a:lnTo>
                  <a:cubicBezTo>
                    <a:pt x="61" y="1008"/>
                    <a:pt x="183" y="1130"/>
                    <a:pt x="335" y="1130"/>
                  </a:cubicBezTo>
                  <a:lnTo>
                    <a:pt x="913" y="1099"/>
                  </a:lnTo>
                  <a:cubicBezTo>
                    <a:pt x="1095" y="1099"/>
                    <a:pt x="1216" y="947"/>
                    <a:pt x="1186" y="795"/>
                  </a:cubicBezTo>
                  <a:lnTo>
                    <a:pt x="1156" y="248"/>
                  </a:lnTo>
                  <a:cubicBezTo>
                    <a:pt x="1156" y="112"/>
                    <a:pt x="1058"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4"/>
            <p:cNvSpPr/>
            <p:nvPr/>
          </p:nvSpPr>
          <p:spPr>
            <a:xfrm>
              <a:off x="4044523" y="1631965"/>
              <a:ext cx="94116" cy="23543"/>
            </a:xfrm>
            <a:custGeom>
              <a:rect b="b" l="l" r="r" t="t"/>
              <a:pathLst>
                <a:path extrusionOk="0" h="426" w="1703">
                  <a:moveTo>
                    <a:pt x="1520" y="0"/>
                  </a:moveTo>
                  <a:lnTo>
                    <a:pt x="183" y="61"/>
                  </a:lnTo>
                  <a:cubicBezTo>
                    <a:pt x="91" y="92"/>
                    <a:pt x="0" y="152"/>
                    <a:pt x="0" y="244"/>
                  </a:cubicBezTo>
                  <a:cubicBezTo>
                    <a:pt x="31" y="335"/>
                    <a:pt x="91" y="426"/>
                    <a:pt x="183" y="426"/>
                  </a:cubicBezTo>
                  <a:lnTo>
                    <a:pt x="1550" y="335"/>
                  </a:lnTo>
                  <a:cubicBezTo>
                    <a:pt x="1642" y="335"/>
                    <a:pt x="1702" y="244"/>
                    <a:pt x="1702" y="152"/>
                  </a:cubicBezTo>
                  <a:cubicBezTo>
                    <a:pt x="1702" y="61"/>
                    <a:pt x="1611" y="0"/>
                    <a:pt x="15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4"/>
            <p:cNvSpPr/>
            <p:nvPr/>
          </p:nvSpPr>
          <p:spPr>
            <a:xfrm>
              <a:off x="4163785" y="1631965"/>
              <a:ext cx="65544" cy="63886"/>
            </a:xfrm>
            <a:custGeom>
              <a:rect b="b" l="l" r="r" t="t"/>
              <a:pathLst>
                <a:path extrusionOk="0" h="1156" w="1186">
                  <a:moveTo>
                    <a:pt x="851" y="0"/>
                  </a:moveTo>
                  <a:lnTo>
                    <a:pt x="274" y="31"/>
                  </a:lnTo>
                  <a:cubicBezTo>
                    <a:pt x="122" y="61"/>
                    <a:pt x="0" y="183"/>
                    <a:pt x="0" y="335"/>
                  </a:cubicBezTo>
                  <a:lnTo>
                    <a:pt x="31" y="882"/>
                  </a:lnTo>
                  <a:cubicBezTo>
                    <a:pt x="31" y="1034"/>
                    <a:pt x="183" y="1155"/>
                    <a:pt x="335" y="1155"/>
                  </a:cubicBezTo>
                  <a:lnTo>
                    <a:pt x="912" y="1125"/>
                  </a:lnTo>
                  <a:cubicBezTo>
                    <a:pt x="1064" y="1095"/>
                    <a:pt x="1186" y="973"/>
                    <a:pt x="1186" y="821"/>
                  </a:cubicBezTo>
                  <a:lnTo>
                    <a:pt x="1155" y="274"/>
                  </a:lnTo>
                  <a:cubicBezTo>
                    <a:pt x="1155" y="122"/>
                    <a:pt x="1003"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4"/>
            <p:cNvSpPr/>
            <p:nvPr/>
          </p:nvSpPr>
          <p:spPr>
            <a:xfrm>
              <a:off x="4145326" y="1625223"/>
              <a:ext cx="94116" cy="23598"/>
            </a:xfrm>
            <a:custGeom>
              <a:rect b="b" l="l" r="r" t="t"/>
              <a:pathLst>
                <a:path extrusionOk="0" h="427" w="1703">
                  <a:moveTo>
                    <a:pt x="1520" y="1"/>
                  </a:moveTo>
                  <a:lnTo>
                    <a:pt x="182" y="92"/>
                  </a:lnTo>
                  <a:cubicBezTo>
                    <a:pt x="91" y="92"/>
                    <a:pt x="0" y="183"/>
                    <a:pt x="30" y="274"/>
                  </a:cubicBezTo>
                  <a:cubicBezTo>
                    <a:pt x="30" y="366"/>
                    <a:pt x="91" y="426"/>
                    <a:pt x="213" y="426"/>
                  </a:cubicBezTo>
                  <a:lnTo>
                    <a:pt x="1550" y="335"/>
                  </a:lnTo>
                  <a:cubicBezTo>
                    <a:pt x="1641" y="335"/>
                    <a:pt x="1702" y="274"/>
                    <a:pt x="1702" y="183"/>
                  </a:cubicBezTo>
                  <a:cubicBezTo>
                    <a:pt x="1702" y="92"/>
                    <a:pt x="1611" y="1"/>
                    <a:pt x="1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4"/>
            <p:cNvSpPr/>
            <p:nvPr/>
          </p:nvSpPr>
          <p:spPr>
            <a:xfrm>
              <a:off x="4123441" y="1649981"/>
              <a:ext cx="43770" cy="12269"/>
            </a:xfrm>
            <a:custGeom>
              <a:rect b="b" l="l" r="r" t="t"/>
              <a:pathLst>
                <a:path extrusionOk="0" h="222" w="792">
                  <a:moveTo>
                    <a:pt x="422" y="0"/>
                  </a:moveTo>
                  <a:cubicBezTo>
                    <a:pt x="283" y="0"/>
                    <a:pt x="148" y="47"/>
                    <a:pt x="31" y="130"/>
                  </a:cubicBezTo>
                  <a:cubicBezTo>
                    <a:pt x="1" y="161"/>
                    <a:pt x="1" y="191"/>
                    <a:pt x="31" y="191"/>
                  </a:cubicBezTo>
                  <a:cubicBezTo>
                    <a:pt x="31" y="222"/>
                    <a:pt x="62" y="222"/>
                    <a:pt x="62" y="222"/>
                  </a:cubicBezTo>
                  <a:cubicBezTo>
                    <a:pt x="164" y="136"/>
                    <a:pt x="287" y="98"/>
                    <a:pt x="412" y="98"/>
                  </a:cubicBezTo>
                  <a:cubicBezTo>
                    <a:pt x="508" y="98"/>
                    <a:pt x="607" y="121"/>
                    <a:pt x="700" y="161"/>
                  </a:cubicBezTo>
                  <a:cubicBezTo>
                    <a:pt x="710" y="171"/>
                    <a:pt x="720" y="174"/>
                    <a:pt x="729" y="174"/>
                  </a:cubicBezTo>
                  <a:cubicBezTo>
                    <a:pt x="747" y="174"/>
                    <a:pt x="761" y="161"/>
                    <a:pt x="761" y="161"/>
                  </a:cubicBezTo>
                  <a:cubicBezTo>
                    <a:pt x="791" y="130"/>
                    <a:pt x="791" y="100"/>
                    <a:pt x="761" y="100"/>
                  </a:cubicBezTo>
                  <a:cubicBezTo>
                    <a:pt x="651" y="31"/>
                    <a:pt x="536" y="0"/>
                    <a:pt x="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4"/>
            <p:cNvSpPr/>
            <p:nvPr/>
          </p:nvSpPr>
          <p:spPr>
            <a:xfrm>
              <a:off x="4002521" y="1640199"/>
              <a:ext cx="57144" cy="39017"/>
            </a:xfrm>
            <a:custGeom>
              <a:rect b="b" l="l" r="r" t="t"/>
              <a:pathLst>
                <a:path extrusionOk="0" h="706" w="1034">
                  <a:moveTo>
                    <a:pt x="892" y="1"/>
                  </a:moveTo>
                  <a:cubicBezTo>
                    <a:pt x="860" y="1"/>
                    <a:pt x="826" y="11"/>
                    <a:pt x="791" y="34"/>
                  </a:cubicBezTo>
                  <a:lnTo>
                    <a:pt x="92" y="429"/>
                  </a:lnTo>
                  <a:cubicBezTo>
                    <a:pt x="31" y="459"/>
                    <a:pt x="0" y="550"/>
                    <a:pt x="61" y="642"/>
                  </a:cubicBezTo>
                  <a:cubicBezTo>
                    <a:pt x="80" y="679"/>
                    <a:pt x="122" y="705"/>
                    <a:pt x="166" y="705"/>
                  </a:cubicBezTo>
                  <a:cubicBezTo>
                    <a:pt x="193" y="705"/>
                    <a:pt x="220" y="695"/>
                    <a:pt x="244" y="672"/>
                  </a:cubicBezTo>
                  <a:lnTo>
                    <a:pt x="943" y="277"/>
                  </a:lnTo>
                  <a:cubicBezTo>
                    <a:pt x="1003" y="247"/>
                    <a:pt x="1034" y="155"/>
                    <a:pt x="1003" y="64"/>
                  </a:cubicBezTo>
                  <a:cubicBezTo>
                    <a:pt x="985" y="27"/>
                    <a:pt x="943" y="1"/>
                    <a:pt x="8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4"/>
            <p:cNvSpPr/>
            <p:nvPr/>
          </p:nvSpPr>
          <p:spPr>
            <a:xfrm>
              <a:off x="4037781" y="1500875"/>
              <a:ext cx="199949" cy="106883"/>
            </a:xfrm>
            <a:custGeom>
              <a:rect b="b" l="l" r="r" t="t"/>
              <a:pathLst>
                <a:path extrusionOk="0" h="1934" w="3618">
                  <a:moveTo>
                    <a:pt x="1454" y="0"/>
                  </a:moveTo>
                  <a:cubicBezTo>
                    <a:pt x="976" y="0"/>
                    <a:pt x="512" y="229"/>
                    <a:pt x="61" y="761"/>
                  </a:cubicBezTo>
                  <a:cubicBezTo>
                    <a:pt x="31" y="974"/>
                    <a:pt x="1" y="1157"/>
                    <a:pt x="1" y="1369"/>
                  </a:cubicBezTo>
                  <a:cubicBezTo>
                    <a:pt x="122" y="1552"/>
                    <a:pt x="305" y="1704"/>
                    <a:pt x="548" y="1764"/>
                  </a:cubicBezTo>
                  <a:cubicBezTo>
                    <a:pt x="487" y="1552"/>
                    <a:pt x="457" y="1339"/>
                    <a:pt x="487" y="1126"/>
                  </a:cubicBezTo>
                  <a:lnTo>
                    <a:pt x="487" y="1126"/>
                  </a:lnTo>
                  <a:cubicBezTo>
                    <a:pt x="687" y="1676"/>
                    <a:pt x="1427" y="1934"/>
                    <a:pt x="2154" y="1934"/>
                  </a:cubicBezTo>
                  <a:cubicBezTo>
                    <a:pt x="2753" y="1934"/>
                    <a:pt x="3343" y="1759"/>
                    <a:pt x="3618" y="1430"/>
                  </a:cubicBezTo>
                  <a:lnTo>
                    <a:pt x="3618" y="1430"/>
                  </a:lnTo>
                  <a:cubicBezTo>
                    <a:pt x="3604" y="1432"/>
                    <a:pt x="3590" y="1433"/>
                    <a:pt x="3576" y="1433"/>
                  </a:cubicBezTo>
                  <a:cubicBezTo>
                    <a:pt x="3080" y="1433"/>
                    <a:pt x="2691" y="390"/>
                    <a:pt x="2159" y="154"/>
                  </a:cubicBezTo>
                  <a:cubicBezTo>
                    <a:pt x="1921" y="54"/>
                    <a:pt x="1685" y="0"/>
                    <a:pt x="1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4"/>
            <p:cNvSpPr/>
            <p:nvPr/>
          </p:nvSpPr>
          <p:spPr>
            <a:xfrm>
              <a:off x="3997492" y="1533592"/>
              <a:ext cx="52115" cy="140207"/>
            </a:xfrm>
            <a:custGeom>
              <a:rect b="b" l="l" r="r" t="t"/>
              <a:pathLst>
                <a:path extrusionOk="0" h="2537" w="943">
                  <a:moveTo>
                    <a:pt x="513" y="0"/>
                  </a:moveTo>
                  <a:cubicBezTo>
                    <a:pt x="349" y="0"/>
                    <a:pt x="204" y="105"/>
                    <a:pt x="122" y="352"/>
                  </a:cubicBezTo>
                  <a:cubicBezTo>
                    <a:pt x="0" y="808"/>
                    <a:pt x="0" y="1294"/>
                    <a:pt x="61" y="1780"/>
                  </a:cubicBezTo>
                  <a:cubicBezTo>
                    <a:pt x="61" y="1963"/>
                    <a:pt x="122" y="2358"/>
                    <a:pt x="304" y="2479"/>
                  </a:cubicBezTo>
                  <a:cubicBezTo>
                    <a:pt x="357" y="2519"/>
                    <a:pt x="402" y="2536"/>
                    <a:pt x="441" y="2536"/>
                  </a:cubicBezTo>
                  <a:cubicBezTo>
                    <a:pt x="670" y="2536"/>
                    <a:pt x="678" y="1936"/>
                    <a:pt x="730" y="1780"/>
                  </a:cubicBezTo>
                  <a:cubicBezTo>
                    <a:pt x="821" y="1264"/>
                    <a:pt x="912" y="717"/>
                    <a:pt x="942" y="200"/>
                  </a:cubicBezTo>
                  <a:cubicBezTo>
                    <a:pt x="803" y="75"/>
                    <a:pt x="651"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4"/>
            <p:cNvSpPr/>
            <p:nvPr/>
          </p:nvSpPr>
          <p:spPr>
            <a:xfrm>
              <a:off x="4032751" y="1717350"/>
              <a:ext cx="178119" cy="115172"/>
            </a:xfrm>
            <a:custGeom>
              <a:rect b="b" l="l" r="r" t="t"/>
              <a:pathLst>
                <a:path extrusionOk="0" h="2084" w="3223">
                  <a:moveTo>
                    <a:pt x="2554" y="0"/>
                  </a:moveTo>
                  <a:cubicBezTo>
                    <a:pt x="2326" y="0"/>
                    <a:pt x="2082" y="60"/>
                    <a:pt x="1915" y="97"/>
                  </a:cubicBezTo>
                  <a:cubicBezTo>
                    <a:pt x="1368" y="188"/>
                    <a:pt x="943" y="674"/>
                    <a:pt x="943" y="1221"/>
                  </a:cubicBezTo>
                  <a:cubicBezTo>
                    <a:pt x="796" y="899"/>
                    <a:pt x="480" y="124"/>
                    <a:pt x="49" y="124"/>
                  </a:cubicBezTo>
                  <a:cubicBezTo>
                    <a:pt x="33" y="124"/>
                    <a:pt x="17" y="125"/>
                    <a:pt x="1" y="127"/>
                  </a:cubicBezTo>
                  <a:lnTo>
                    <a:pt x="31" y="553"/>
                  </a:lnTo>
                  <a:cubicBezTo>
                    <a:pt x="92" y="1009"/>
                    <a:pt x="183" y="1708"/>
                    <a:pt x="669" y="1951"/>
                  </a:cubicBezTo>
                  <a:cubicBezTo>
                    <a:pt x="925" y="2044"/>
                    <a:pt x="1180" y="2083"/>
                    <a:pt x="1449" y="2083"/>
                  </a:cubicBezTo>
                  <a:cubicBezTo>
                    <a:pt x="1532" y="2083"/>
                    <a:pt x="1617" y="2080"/>
                    <a:pt x="1703" y="2072"/>
                  </a:cubicBezTo>
                  <a:cubicBezTo>
                    <a:pt x="2311" y="2072"/>
                    <a:pt x="2858" y="1920"/>
                    <a:pt x="3070" y="1282"/>
                  </a:cubicBezTo>
                  <a:cubicBezTo>
                    <a:pt x="3192" y="978"/>
                    <a:pt x="3222" y="279"/>
                    <a:pt x="2949" y="97"/>
                  </a:cubicBezTo>
                  <a:cubicBezTo>
                    <a:pt x="2842" y="25"/>
                    <a:pt x="2701" y="0"/>
                    <a:pt x="255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4"/>
            <p:cNvSpPr/>
            <p:nvPr/>
          </p:nvSpPr>
          <p:spPr>
            <a:xfrm rot="245070">
              <a:off x="4966918" y="1618006"/>
              <a:ext cx="380716" cy="242679"/>
            </a:xfrm>
            <a:custGeom>
              <a:rect b="b" l="l" r="r" t="t"/>
              <a:pathLst>
                <a:path extrusionOk="0" h="4418" w="6931">
                  <a:moveTo>
                    <a:pt x="3375" y="0"/>
                  </a:moveTo>
                  <a:lnTo>
                    <a:pt x="3375" y="0"/>
                  </a:lnTo>
                  <a:cubicBezTo>
                    <a:pt x="3496" y="274"/>
                    <a:pt x="3466" y="578"/>
                    <a:pt x="3253" y="821"/>
                  </a:cubicBezTo>
                  <a:cubicBezTo>
                    <a:pt x="3132" y="1003"/>
                    <a:pt x="2919" y="973"/>
                    <a:pt x="2767" y="1095"/>
                  </a:cubicBezTo>
                  <a:cubicBezTo>
                    <a:pt x="2645" y="1247"/>
                    <a:pt x="2736" y="1399"/>
                    <a:pt x="2584" y="1520"/>
                  </a:cubicBezTo>
                  <a:cubicBezTo>
                    <a:pt x="2517" y="1605"/>
                    <a:pt x="2440" y="1623"/>
                    <a:pt x="2359" y="1623"/>
                  </a:cubicBezTo>
                  <a:cubicBezTo>
                    <a:pt x="2294" y="1623"/>
                    <a:pt x="2226" y="1611"/>
                    <a:pt x="2159" y="1611"/>
                  </a:cubicBezTo>
                  <a:cubicBezTo>
                    <a:pt x="1065" y="1642"/>
                    <a:pt x="1004" y="2858"/>
                    <a:pt x="1" y="2949"/>
                  </a:cubicBezTo>
                  <a:cubicBezTo>
                    <a:pt x="115" y="3193"/>
                    <a:pt x="220" y="3281"/>
                    <a:pt x="355" y="3281"/>
                  </a:cubicBezTo>
                  <a:cubicBezTo>
                    <a:pt x="471" y="3281"/>
                    <a:pt x="608" y="3216"/>
                    <a:pt x="791" y="3131"/>
                  </a:cubicBezTo>
                  <a:lnTo>
                    <a:pt x="791" y="3131"/>
                  </a:lnTo>
                  <a:cubicBezTo>
                    <a:pt x="791" y="3314"/>
                    <a:pt x="700" y="3496"/>
                    <a:pt x="548" y="3617"/>
                  </a:cubicBezTo>
                  <a:cubicBezTo>
                    <a:pt x="1186" y="4256"/>
                    <a:pt x="1916" y="4347"/>
                    <a:pt x="2767" y="4377"/>
                  </a:cubicBezTo>
                  <a:cubicBezTo>
                    <a:pt x="3156" y="4387"/>
                    <a:pt x="3555" y="4417"/>
                    <a:pt x="3942" y="4417"/>
                  </a:cubicBezTo>
                  <a:cubicBezTo>
                    <a:pt x="4793" y="4417"/>
                    <a:pt x="5588" y="4271"/>
                    <a:pt x="6110" y="3435"/>
                  </a:cubicBezTo>
                  <a:cubicBezTo>
                    <a:pt x="5898" y="3374"/>
                    <a:pt x="5867" y="3162"/>
                    <a:pt x="5867" y="2979"/>
                  </a:cubicBezTo>
                  <a:lnTo>
                    <a:pt x="5867" y="2979"/>
                  </a:lnTo>
                  <a:cubicBezTo>
                    <a:pt x="6036" y="3185"/>
                    <a:pt x="6112" y="3299"/>
                    <a:pt x="6217" y="3299"/>
                  </a:cubicBezTo>
                  <a:cubicBezTo>
                    <a:pt x="6282" y="3299"/>
                    <a:pt x="6358" y="3255"/>
                    <a:pt x="6475" y="3162"/>
                  </a:cubicBezTo>
                  <a:cubicBezTo>
                    <a:pt x="6809" y="2888"/>
                    <a:pt x="6809" y="2645"/>
                    <a:pt x="6931" y="2280"/>
                  </a:cubicBezTo>
                  <a:cubicBezTo>
                    <a:pt x="6815" y="2280"/>
                    <a:pt x="6708" y="2307"/>
                    <a:pt x="6615" y="2307"/>
                  </a:cubicBezTo>
                  <a:cubicBezTo>
                    <a:pt x="6537" y="2307"/>
                    <a:pt x="6470" y="2288"/>
                    <a:pt x="6414" y="2219"/>
                  </a:cubicBezTo>
                  <a:cubicBezTo>
                    <a:pt x="6262" y="2098"/>
                    <a:pt x="6293" y="1763"/>
                    <a:pt x="6019" y="1581"/>
                  </a:cubicBezTo>
                  <a:cubicBezTo>
                    <a:pt x="5850" y="1464"/>
                    <a:pt x="5653" y="1447"/>
                    <a:pt x="5449" y="1447"/>
                  </a:cubicBezTo>
                  <a:cubicBezTo>
                    <a:pt x="5367" y="1447"/>
                    <a:pt x="5285" y="1450"/>
                    <a:pt x="5203" y="1450"/>
                  </a:cubicBezTo>
                  <a:cubicBezTo>
                    <a:pt x="5011" y="1450"/>
                    <a:pt x="4822" y="1435"/>
                    <a:pt x="4651" y="1338"/>
                  </a:cubicBezTo>
                  <a:cubicBezTo>
                    <a:pt x="4165" y="1034"/>
                    <a:pt x="3983" y="122"/>
                    <a:pt x="33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4"/>
            <p:cNvSpPr/>
            <p:nvPr/>
          </p:nvSpPr>
          <p:spPr>
            <a:xfrm>
              <a:off x="5213390" y="2001066"/>
              <a:ext cx="318982" cy="465748"/>
            </a:xfrm>
            <a:custGeom>
              <a:rect b="b" l="l" r="r" t="t"/>
              <a:pathLst>
                <a:path extrusionOk="0" h="10120" w="6931">
                  <a:moveTo>
                    <a:pt x="1682" y="0"/>
                  </a:moveTo>
                  <a:cubicBezTo>
                    <a:pt x="1474" y="0"/>
                    <a:pt x="1266" y="40"/>
                    <a:pt x="1064" y="120"/>
                  </a:cubicBezTo>
                  <a:cubicBezTo>
                    <a:pt x="1003" y="151"/>
                    <a:pt x="943" y="181"/>
                    <a:pt x="882" y="211"/>
                  </a:cubicBezTo>
                  <a:cubicBezTo>
                    <a:pt x="639" y="363"/>
                    <a:pt x="426" y="576"/>
                    <a:pt x="274" y="850"/>
                  </a:cubicBezTo>
                  <a:cubicBezTo>
                    <a:pt x="0" y="1397"/>
                    <a:pt x="0" y="2035"/>
                    <a:pt x="274" y="2582"/>
                  </a:cubicBezTo>
                  <a:lnTo>
                    <a:pt x="3222" y="8874"/>
                  </a:lnTo>
                  <a:cubicBezTo>
                    <a:pt x="3576" y="9652"/>
                    <a:pt x="4314" y="10120"/>
                    <a:pt x="5053" y="10120"/>
                  </a:cubicBezTo>
                  <a:cubicBezTo>
                    <a:pt x="5266" y="10120"/>
                    <a:pt x="5480" y="10081"/>
                    <a:pt x="5684" y="9999"/>
                  </a:cubicBezTo>
                  <a:cubicBezTo>
                    <a:pt x="6566" y="9604"/>
                    <a:pt x="6931" y="8509"/>
                    <a:pt x="6475" y="7506"/>
                  </a:cubicBezTo>
                  <a:lnTo>
                    <a:pt x="3526" y="1214"/>
                  </a:lnTo>
                  <a:cubicBezTo>
                    <a:pt x="3344" y="850"/>
                    <a:pt x="3070" y="546"/>
                    <a:pt x="2736" y="333"/>
                  </a:cubicBezTo>
                  <a:cubicBezTo>
                    <a:pt x="2645" y="272"/>
                    <a:pt x="2554" y="211"/>
                    <a:pt x="2462" y="181"/>
                  </a:cubicBezTo>
                  <a:cubicBezTo>
                    <a:pt x="2208" y="62"/>
                    <a:pt x="1945" y="0"/>
                    <a:pt x="1682" y="0"/>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4"/>
            <p:cNvSpPr/>
            <p:nvPr/>
          </p:nvSpPr>
          <p:spPr>
            <a:xfrm>
              <a:off x="5213390" y="1999685"/>
              <a:ext cx="236464" cy="306280"/>
            </a:xfrm>
            <a:custGeom>
              <a:rect b="b" l="l" r="r" t="t"/>
              <a:pathLst>
                <a:path extrusionOk="0" h="6655" w="5138">
                  <a:moveTo>
                    <a:pt x="1667" y="0"/>
                  </a:moveTo>
                  <a:cubicBezTo>
                    <a:pt x="1459" y="0"/>
                    <a:pt x="1253" y="39"/>
                    <a:pt x="1064" y="120"/>
                  </a:cubicBezTo>
                  <a:cubicBezTo>
                    <a:pt x="1003" y="150"/>
                    <a:pt x="943" y="181"/>
                    <a:pt x="882" y="211"/>
                  </a:cubicBezTo>
                  <a:cubicBezTo>
                    <a:pt x="639" y="363"/>
                    <a:pt x="396" y="576"/>
                    <a:pt x="274" y="849"/>
                  </a:cubicBezTo>
                  <a:cubicBezTo>
                    <a:pt x="0" y="1396"/>
                    <a:pt x="0" y="2035"/>
                    <a:pt x="274" y="2612"/>
                  </a:cubicBezTo>
                  <a:lnTo>
                    <a:pt x="2159" y="6655"/>
                  </a:lnTo>
                  <a:cubicBezTo>
                    <a:pt x="2341" y="6533"/>
                    <a:pt x="2554" y="6412"/>
                    <a:pt x="2736" y="6290"/>
                  </a:cubicBezTo>
                  <a:cubicBezTo>
                    <a:pt x="3557" y="5804"/>
                    <a:pt x="4377" y="5287"/>
                    <a:pt x="5137" y="4710"/>
                  </a:cubicBezTo>
                  <a:lnTo>
                    <a:pt x="3496" y="1244"/>
                  </a:lnTo>
                  <a:cubicBezTo>
                    <a:pt x="3344" y="849"/>
                    <a:pt x="3070" y="545"/>
                    <a:pt x="2736" y="333"/>
                  </a:cubicBezTo>
                  <a:cubicBezTo>
                    <a:pt x="2645" y="272"/>
                    <a:pt x="2554" y="211"/>
                    <a:pt x="2432" y="181"/>
                  </a:cubicBezTo>
                  <a:cubicBezTo>
                    <a:pt x="2195" y="62"/>
                    <a:pt x="1929" y="0"/>
                    <a:pt x="166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4"/>
            <p:cNvSpPr/>
            <p:nvPr/>
          </p:nvSpPr>
          <p:spPr>
            <a:xfrm>
              <a:off x="4849658" y="1892355"/>
              <a:ext cx="503624" cy="936788"/>
            </a:xfrm>
            <a:custGeom>
              <a:rect b="b" l="l" r="r" t="t"/>
              <a:pathLst>
                <a:path extrusionOk="0" h="20355" w="10943">
                  <a:moveTo>
                    <a:pt x="5929" y="0"/>
                  </a:moveTo>
                  <a:cubicBezTo>
                    <a:pt x="5784" y="0"/>
                    <a:pt x="5641" y="8"/>
                    <a:pt x="5502" y="20"/>
                  </a:cubicBezTo>
                  <a:cubicBezTo>
                    <a:pt x="5168" y="51"/>
                    <a:pt x="4803" y="111"/>
                    <a:pt x="4469" y="233"/>
                  </a:cubicBezTo>
                  <a:lnTo>
                    <a:pt x="4256" y="324"/>
                  </a:lnTo>
                  <a:cubicBezTo>
                    <a:pt x="4134" y="355"/>
                    <a:pt x="4043" y="415"/>
                    <a:pt x="3952" y="446"/>
                  </a:cubicBezTo>
                  <a:cubicBezTo>
                    <a:pt x="3830" y="537"/>
                    <a:pt x="3709" y="598"/>
                    <a:pt x="3618" y="658"/>
                  </a:cubicBezTo>
                  <a:cubicBezTo>
                    <a:pt x="3405" y="810"/>
                    <a:pt x="3192" y="962"/>
                    <a:pt x="3040" y="1175"/>
                  </a:cubicBezTo>
                  <a:cubicBezTo>
                    <a:pt x="2675" y="1570"/>
                    <a:pt x="2432" y="2057"/>
                    <a:pt x="2311" y="2604"/>
                  </a:cubicBezTo>
                  <a:cubicBezTo>
                    <a:pt x="2219" y="2908"/>
                    <a:pt x="2098" y="3546"/>
                    <a:pt x="1915" y="4336"/>
                  </a:cubicBezTo>
                  <a:cubicBezTo>
                    <a:pt x="1885" y="4549"/>
                    <a:pt x="1824" y="4792"/>
                    <a:pt x="1794" y="5035"/>
                  </a:cubicBezTo>
                  <a:cubicBezTo>
                    <a:pt x="1703" y="5431"/>
                    <a:pt x="1611" y="5887"/>
                    <a:pt x="1520" y="6373"/>
                  </a:cubicBezTo>
                  <a:cubicBezTo>
                    <a:pt x="1490" y="6586"/>
                    <a:pt x="1429" y="6859"/>
                    <a:pt x="1368" y="7102"/>
                  </a:cubicBezTo>
                  <a:lnTo>
                    <a:pt x="183" y="18683"/>
                  </a:lnTo>
                  <a:lnTo>
                    <a:pt x="1" y="20355"/>
                  </a:lnTo>
                  <a:cubicBezTo>
                    <a:pt x="882" y="20264"/>
                    <a:pt x="973" y="20294"/>
                    <a:pt x="2037" y="20233"/>
                  </a:cubicBezTo>
                  <a:cubicBezTo>
                    <a:pt x="3070" y="20172"/>
                    <a:pt x="4165" y="20142"/>
                    <a:pt x="5229" y="20081"/>
                  </a:cubicBezTo>
                  <a:cubicBezTo>
                    <a:pt x="6566" y="20051"/>
                    <a:pt x="7843" y="20020"/>
                    <a:pt x="8998" y="19990"/>
                  </a:cubicBezTo>
                  <a:cubicBezTo>
                    <a:pt x="9028" y="19899"/>
                    <a:pt x="9028" y="19838"/>
                    <a:pt x="9028" y="19777"/>
                  </a:cubicBezTo>
                  <a:cubicBezTo>
                    <a:pt x="9150" y="19169"/>
                    <a:pt x="9241" y="18379"/>
                    <a:pt x="9332" y="17558"/>
                  </a:cubicBezTo>
                  <a:cubicBezTo>
                    <a:pt x="9575" y="15127"/>
                    <a:pt x="9758" y="12057"/>
                    <a:pt x="10092" y="10446"/>
                  </a:cubicBezTo>
                  <a:cubicBezTo>
                    <a:pt x="10244" y="9656"/>
                    <a:pt x="10426" y="8804"/>
                    <a:pt x="10578" y="7953"/>
                  </a:cubicBezTo>
                  <a:cubicBezTo>
                    <a:pt x="10609" y="7741"/>
                    <a:pt x="10639" y="7589"/>
                    <a:pt x="10700" y="7346"/>
                  </a:cubicBezTo>
                  <a:cubicBezTo>
                    <a:pt x="10730" y="7072"/>
                    <a:pt x="10761" y="6829"/>
                    <a:pt x="10791" y="6555"/>
                  </a:cubicBezTo>
                  <a:cubicBezTo>
                    <a:pt x="10821" y="6434"/>
                    <a:pt x="10821" y="6282"/>
                    <a:pt x="10852" y="6190"/>
                  </a:cubicBezTo>
                  <a:cubicBezTo>
                    <a:pt x="10852" y="6130"/>
                    <a:pt x="10852" y="6038"/>
                    <a:pt x="10852" y="5947"/>
                  </a:cubicBezTo>
                  <a:cubicBezTo>
                    <a:pt x="10943" y="5157"/>
                    <a:pt x="10913" y="4367"/>
                    <a:pt x="10761" y="3607"/>
                  </a:cubicBezTo>
                  <a:cubicBezTo>
                    <a:pt x="10730" y="3394"/>
                    <a:pt x="10669" y="3181"/>
                    <a:pt x="10578" y="2969"/>
                  </a:cubicBezTo>
                  <a:cubicBezTo>
                    <a:pt x="10153" y="1753"/>
                    <a:pt x="9180" y="841"/>
                    <a:pt x="7995" y="415"/>
                  </a:cubicBezTo>
                  <a:lnTo>
                    <a:pt x="7934" y="415"/>
                  </a:lnTo>
                  <a:lnTo>
                    <a:pt x="7903" y="385"/>
                  </a:lnTo>
                  <a:cubicBezTo>
                    <a:pt x="7751" y="324"/>
                    <a:pt x="7569" y="263"/>
                    <a:pt x="7417" y="233"/>
                  </a:cubicBezTo>
                  <a:cubicBezTo>
                    <a:pt x="7265" y="203"/>
                    <a:pt x="7144" y="142"/>
                    <a:pt x="6992" y="111"/>
                  </a:cubicBezTo>
                  <a:cubicBezTo>
                    <a:pt x="6840" y="81"/>
                    <a:pt x="6688" y="51"/>
                    <a:pt x="6536" y="51"/>
                  </a:cubicBezTo>
                  <a:cubicBezTo>
                    <a:pt x="6340" y="15"/>
                    <a:pt x="6133" y="0"/>
                    <a:pt x="592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4"/>
            <p:cNvSpPr/>
            <p:nvPr/>
          </p:nvSpPr>
          <p:spPr>
            <a:xfrm>
              <a:off x="4642594" y="1945376"/>
              <a:ext cx="370757" cy="516418"/>
            </a:xfrm>
            <a:custGeom>
              <a:rect b="b" l="l" r="r" t="t"/>
              <a:pathLst>
                <a:path extrusionOk="0" h="11221" w="8056">
                  <a:moveTo>
                    <a:pt x="6779" y="1"/>
                  </a:moveTo>
                  <a:cubicBezTo>
                    <a:pt x="6665" y="1"/>
                    <a:pt x="6553" y="18"/>
                    <a:pt x="6445" y="54"/>
                  </a:cubicBezTo>
                  <a:cubicBezTo>
                    <a:pt x="5776" y="236"/>
                    <a:pt x="5229" y="692"/>
                    <a:pt x="4895" y="1269"/>
                  </a:cubicBezTo>
                  <a:lnTo>
                    <a:pt x="670" y="8169"/>
                  </a:lnTo>
                  <a:cubicBezTo>
                    <a:pt x="1" y="9263"/>
                    <a:pt x="92" y="10540"/>
                    <a:pt x="852" y="11026"/>
                  </a:cubicBezTo>
                  <a:cubicBezTo>
                    <a:pt x="1049" y="11158"/>
                    <a:pt x="1277" y="11220"/>
                    <a:pt x="1518" y="11220"/>
                  </a:cubicBezTo>
                  <a:cubicBezTo>
                    <a:pt x="2169" y="11220"/>
                    <a:pt x="2917" y="10762"/>
                    <a:pt x="3405" y="9963"/>
                  </a:cubicBezTo>
                  <a:lnTo>
                    <a:pt x="7630" y="3063"/>
                  </a:lnTo>
                  <a:cubicBezTo>
                    <a:pt x="7873" y="2668"/>
                    <a:pt x="7995" y="2212"/>
                    <a:pt x="8056" y="1756"/>
                  </a:cubicBezTo>
                  <a:cubicBezTo>
                    <a:pt x="8056" y="1634"/>
                    <a:pt x="8056" y="1513"/>
                    <a:pt x="8056" y="1391"/>
                  </a:cubicBezTo>
                  <a:cubicBezTo>
                    <a:pt x="8056" y="935"/>
                    <a:pt x="7813" y="479"/>
                    <a:pt x="7448" y="206"/>
                  </a:cubicBezTo>
                  <a:lnTo>
                    <a:pt x="7296" y="114"/>
                  </a:lnTo>
                  <a:cubicBezTo>
                    <a:pt x="7130" y="41"/>
                    <a:pt x="6953" y="1"/>
                    <a:pt x="6779" y="1"/>
                  </a:cubicBezTo>
                  <a:close/>
                </a:path>
              </a:pathLst>
            </a:custGeom>
            <a:solidFill>
              <a:srgbClr val="FF8F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4"/>
            <p:cNvSpPr/>
            <p:nvPr/>
          </p:nvSpPr>
          <p:spPr>
            <a:xfrm>
              <a:off x="4642594" y="1945376"/>
              <a:ext cx="370757" cy="516418"/>
            </a:xfrm>
            <a:custGeom>
              <a:rect b="b" l="l" r="r" t="t"/>
              <a:pathLst>
                <a:path extrusionOk="0" h="11221" w="8056">
                  <a:moveTo>
                    <a:pt x="6779" y="1"/>
                  </a:moveTo>
                  <a:cubicBezTo>
                    <a:pt x="6665" y="1"/>
                    <a:pt x="6553" y="18"/>
                    <a:pt x="6445" y="54"/>
                  </a:cubicBezTo>
                  <a:cubicBezTo>
                    <a:pt x="5776" y="236"/>
                    <a:pt x="5229" y="692"/>
                    <a:pt x="4895" y="1269"/>
                  </a:cubicBezTo>
                  <a:lnTo>
                    <a:pt x="670" y="8169"/>
                  </a:lnTo>
                  <a:cubicBezTo>
                    <a:pt x="1" y="9263"/>
                    <a:pt x="92" y="10540"/>
                    <a:pt x="852" y="11026"/>
                  </a:cubicBezTo>
                  <a:cubicBezTo>
                    <a:pt x="1049" y="11158"/>
                    <a:pt x="1277" y="11220"/>
                    <a:pt x="1518" y="11220"/>
                  </a:cubicBezTo>
                  <a:cubicBezTo>
                    <a:pt x="2169" y="11220"/>
                    <a:pt x="2917" y="10762"/>
                    <a:pt x="3405" y="9963"/>
                  </a:cubicBezTo>
                  <a:lnTo>
                    <a:pt x="7630" y="3063"/>
                  </a:lnTo>
                  <a:cubicBezTo>
                    <a:pt x="7873" y="2668"/>
                    <a:pt x="7995" y="2212"/>
                    <a:pt x="8056" y="1756"/>
                  </a:cubicBezTo>
                  <a:cubicBezTo>
                    <a:pt x="8056" y="1634"/>
                    <a:pt x="8056" y="1513"/>
                    <a:pt x="8056" y="1391"/>
                  </a:cubicBezTo>
                  <a:cubicBezTo>
                    <a:pt x="8056" y="935"/>
                    <a:pt x="7813" y="479"/>
                    <a:pt x="7448" y="206"/>
                  </a:cubicBezTo>
                  <a:lnTo>
                    <a:pt x="7296" y="114"/>
                  </a:lnTo>
                  <a:cubicBezTo>
                    <a:pt x="7130" y="41"/>
                    <a:pt x="6953" y="1"/>
                    <a:pt x="6779" y="1"/>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4"/>
            <p:cNvSpPr/>
            <p:nvPr/>
          </p:nvSpPr>
          <p:spPr>
            <a:xfrm>
              <a:off x="4782509" y="1946757"/>
              <a:ext cx="232276" cy="262696"/>
            </a:xfrm>
            <a:custGeom>
              <a:rect b="b" l="l" r="r" t="t"/>
              <a:pathLst>
                <a:path extrusionOk="0" h="5708" w="5047">
                  <a:moveTo>
                    <a:pt x="3739" y="1"/>
                  </a:moveTo>
                  <a:cubicBezTo>
                    <a:pt x="3625" y="1"/>
                    <a:pt x="3513" y="18"/>
                    <a:pt x="3405" y="54"/>
                  </a:cubicBezTo>
                  <a:cubicBezTo>
                    <a:pt x="2736" y="236"/>
                    <a:pt x="2189" y="662"/>
                    <a:pt x="1855" y="1270"/>
                  </a:cubicBezTo>
                  <a:lnTo>
                    <a:pt x="1" y="4309"/>
                  </a:lnTo>
                  <a:cubicBezTo>
                    <a:pt x="973" y="4765"/>
                    <a:pt x="1976" y="5221"/>
                    <a:pt x="2949" y="5708"/>
                  </a:cubicBezTo>
                  <a:lnTo>
                    <a:pt x="4590" y="3033"/>
                  </a:lnTo>
                  <a:cubicBezTo>
                    <a:pt x="4833" y="2638"/>
                    <a:pt x="4985" y="2212"/>
                    <a:pt x="5016" y="1756"/>
                  </a:cubicBezTo>
                  <a:cubicBezTo>
                    <a:pt x="5046" y="1635"/>
                    <a:pt x="5046" y="1513"/>
                    <a:pt x="5016" y="1391"/>
                  </a:cubicBezTo>
                  <a:cubicBezTo>
                    <a:pt x="5016" y="905"/>
                    <a:pt x="4803" y="480"/>
                    <a:pt x="4408" y="176"/>
                  </a:cubicBezTo>
                  <a:lnTo>
                    <a:pt x="4256" y="115"/>
                  </a:lnTo>
                  <a:cubicBezTo>
                    <a:pt x="4090" y="41"/>
                    <a:pt x="3913" y="1"/>
                    <a:pt x="3739" y="1"/>
                  </a:cubicBezTo>
                  <a:close/>
                </a:path>
              </a:pathLst>
            </a:custGeom>
            <a:solidFill>
              <a:schemeClr val="lt2"/>
            </a:solidFill>
            <a:ln cap="flat" cmpd="sng" w="9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4"/>
            <p:cNvSpPr/>
            <p:nvPr/>
          </p:nvSpPr>
          <p:spPr>
            <a:xfrm>
              <a:off x="4518098" y="2327381"/>
              <a:ext cx="295234" cy="398279"/>
            </a:xfrm>
            <a:custGeom>
              <a:rect b="b" l="l" r="r" t="t"/>
              <a:pathLst>
                <a:path extrusionOk="0" h="8654" w="6415">
                  <a:moveTo>
                    <a:pt x="4254" y="1"/>
                  </a:moveTo>
                  <a:cubicBezTo>
                    <a:pt x="3553" y="1"/>
                    <a:pt x="2862" y="378"/>
                    <a:pt x="2524" y="1055"/>
                  </a:cubicBezTo>
                  <a:cubicBezTo>
                    <a:pt x="2341" y="1298"/>
                    <a:pt x="2220" y="1602"/>
                    <a:pt x="2159" y="1906"/>
                  </a:cubicBezTo>
                  <a:lnTo>
                    <a:pt x="1" y="8076"/>
                  </a:lnTo>
                  <a:lnTo>
                    <a:pt x="852" y="8654"/>
                  </a:lnTo>
                  <a:lnTo>
                    <a:pt x="5290" y="3577"/>
                  </a:lnTo>
                  <a:cubicBezTo>
                    <a:pt x="5411" y="3456"/>
                    <a:pt x="5502" y="3334"/>
                    <a:pt x="5624" y="3213"/>
                  </a:cubicBezTo>
                  <a:cubicBezTo>
                    <a:pt x="6414" y="2362"/>
                    <a:pt x="6262" y="994"/>
                    <a:pt x="5320" y="325"/>
                  </a:cubicBezTo>
                  <a:cubicBezTo>
                    <a:pt x="4995" y="105"/>
                    <a:pt x="4623" y="1"/>
                    <a:pt x="4254" y="1"/>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4"/>
            <p:cNvSpPr/>
            <p:nvPr/>
          </p:nvSpPr>
          <p:spPr>
            <a:xfrm>
              <a:off x="5133629" y="1897188"/>
              <a:ext cx="93794" cy="84865"/>
            </a:xfrm>
            <a:custGeom>
              <a:rect b="b" l="l" r="r" t="t"/>
              <a:pathLst>
                <a:path extrusionOk="0" h="1844" w="2038">
                  <a:moveTo>
                    <a:pt x="1037" y="1"/>
                  </a:moveTo>
                  <a:cubicBezTo>
                    <a:pt x="1006" y="1"/>
                    <a:pt x="975" y="2"/>
                    <a:pt x="943" y="6"/>
                  </a:cubicBezTo>
                  <a:lnTo>
                    <a:pt x="822" y="6"/>
                  </a:lnTo>
                  <a:cubicBezTo>
                    <a:pt x="578" y="37"/>
                    <a:pt x="366" y="158"/>
                    <a:pt x="244" y="341"/>
                  </a:cubicBezTo>
                  <a:cubicBezTo>
                    <a:pt x="92" y="523"/>
                    <a:pt x="1" y="736"/>
                    <a:pt x="31" y="979"/>
                  </a:cubicBezTo>
                  <a:cubicBezTo>
                    <a:pt x="62" y="1405"/>
                    <a:pt x="396" y="1739"/>
                    <a:pt x="822" y="1830"/>
                  </a:cubicBezTo>
                  <a:cubicBezTo>
                    <a:pt x="862" y="1830"/>
                    <a:pt x="916" y="1844"/>
                    <a:pt x="975" y="1844"/>
                  </a:cubicBezTo>
                  <a:cubicBezTo>
                    <a:pt x="1004" y="1844"/>
                    <a:pt x="1034" y="1840"/>
                    <a:pt x="1065" y="1830"/>
                  </a:cubicBezTo>
                  <a:cubicBezTo>
                    <a:pt x="1612" y="1830"/>
                    <a:pt x="2037" y="1405"/>
                    <a:pt x="2007" y="857"/>
                  </a:cubicBezTo>
                  <a:cubicBezTo>
                    <a:pt x="1977" y="645"/>
                    <a:pt x="1885" y="462"/>
                    <a:pt x="1764" y="310"/>
                  </a:cubicBezTo>
                  <a:cubicBezTo>
                    <a:pt x="1733" y="280"/>
                    <a:pt x="1673" y="250"/>
                    <a:pt x="1642" y="219"/>
                  </a:cubicBezTo>
                  <a:cubicBezTo>
                    <a:pt x="1457" y="87"/>
                    <a:pt x="1249" y="1"/>
                    <a:pt x="1037" y="1"/>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4"/>
            <p:cNvSpPr/>
            <p:nvPr/>
          </p:nvSpPr>
          <p:spPr>
            <a:xfrm>
              <a:off x="5414839" y="2757805"/>
              <a:ext cx="110546" cy="208482"/>
            </a:xfrm>
            <a:custGeom>
              <a:rect b="b" l="l" r="r" t="t"/>
              <a:pathLst>
                <a:path extrusionOk="0" h="4530" w="2402">
                  <a:moveTo>
                    <a:pt x="1368" y="1"/>
                  </a:moveTo>
                  <a:lnTo>
                    <a:pt x="122" y="1460"/>
                  </a:lnTo>
                  <a:lnTo>
                    <a:pt x="0" y="3162"/>
                  </a:lnTo>
                  <a:lnTo>
                    <a:pt x="0" y="3162"/>
                  </a:lnTo>
                  <a:lnTo>
                    <a:pt x="426" y="3101"/>
                  </a:lnTo>
                  <a:lnTo>
                    <a:pt x="548" y="1976"/>
                  </a:lnTo>
                  <a:lnTo>
                    <a:pt x="1003" y="1247"/>
                  </a:lnTo>
                  <a:lnTo>
                    <a:pt x="1155" y="2706"/>
                  </a:lnTo>
                  <a:lnTo>
                    <a:pt x="669" y="4438"/>
                  </a:lnTo>
                  <a:lnTo>
                    <a:pt x="1429" y="4530"/>
                  </a:lnTo>
                  <a:lnTo>
                    <a:pt x="2371" y="2979"/>
                  </a:lnTo>
                  <a:lnTo>
                    <a:pt x="2402" y="92"/>
                  </a:lnTo>
                  <a:lnTo>
                    <a:pt x="1368" y="1"/>
                  </a:ln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4"/>
            <p:cNvSpPr/>
            <p:nvPr/>
          </p:nvSpPr>
          <p:spPr>
            <a:xfrm>
              <a:off x="4435576" y="2678090"/>
              <a:ext cx="132913" cy="208482"/>
            </a:xfrm>
            <a:custGeom>
              <a:rect b="b" l="l" r="r" t="t"/>
              <a:pathLst>
                <a:path extrusionOk="0" h="4530" w="2888">
                  <a:moveTo>
                    <a:pt x="1885" y="0"/>
                  </a:moveTo>
                  <a:lnTo>
                    <a:pt x="183" y="2341"/>
                  </a:lnTo>
                  <a:lnTo>
                    <a:pt x="0" y="4164"/>
                  </a:lnTo>
                  <a:lnTo>
                    <a:pt x="669" y="4529"/>
                  </a:lnTo>
                  <a:lnTo>
                    <a:pt x="1307" y="2857"/>
                  </a:lnTo>
                  <a:lnTo>
                    <a:pt x="2310" y="1793"/>
                  </a:lnTo>
                  <a:lnTo>
                    <a:pt x="2310" y="1793"/>
                  </a:lnTo>
                  <a:lnTo>
                    <a:pt x="2219" y="2614"/>
                  </a:lnTo>
                  <a:lnTo>
                    <a:pt x="1672" y="3617"/>
                  </a:lnTo>
                  <a:lnTo>
                    <a:pt x="1976" y="3921"/>
                  </a:lnTo>
                  <a:lnTo>
                    <a:pt x="2888" y="2462"/>
                  </a:lnTo>
                  <a:lnTo>
                    <a:pt x="2766" y="578"/>
                  </a:lnTo>
                  <a:lnTo>
                    <a:pt x="1885" y="0"/>
                  </a:ln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4"/>
            <p:cNvSpPr/>
            <p:nvPr/>
          </p:nvSpPr>
          <p:spPr>
            <a:xfrm>
              <a:off x="5346308" y="2308603"/>
              <a:ext cx="180500" cy="453414"/>
            </a:xfrm>
            <a:custGeom>
              <a:rect b="b" l="l" r="r" t="t"/>
              <a:pathLst>
                <a:path extrusionOk="0" h="9852" w="3922">
                  <a:moveTo>
                    <a:pt x="1904" y="1"/>
                  </a:moveTo>
                  <a:cubicBezTo>
                    <a:pt x="1867" y="1"/>
                    <a:pt x="1830" y="2"/>
                    <a:pt x="1793" y="4"/>
                  </a:cubicBezTo>
                  <a:cubicBezTo>
                    <a:pt x="729" y="125"/>
                    <a:pt x="0" y="1189"/>
                    <a:pt x="122" y="2344"/>
                  </a:cubicBezTo>
                  <a:cubicBezTo>
                    <a:pt x="152" y="2648"/>
                    <a:pt x="243" y="2952"/>
                    <a:pt x="395" y="3226"/>
                  </a:cubicBezTo>
                  <a:lnTo>
                    <a:pt x="2857" y="9761"/>
                  </a:lnTo>
                  <a:lnTo>
                    <a:pt x="3891" y="9852"/>
                  </a:lnTo>
                  <a:lnTo>
                    <a:pt x="3891" y="2375"/>
                  </a:lnTo>
                  <a:cubicBezTo>
                    <a:pt x="3921" y="2223"/>
                    <a:pt x="3921" y="2040"/>
                    <a:pt x="3891" y="1888"/>
                  </a:cubicBezTo>
                  <a:cubicBezTo>
                    <a:pt x="3832" y="831"/>
                    <a:pt x="2950" y="1"/>
                    <a:pt x="1904" y="1"/>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4"/>
            <p:cNvSpPr/>
            <p:nvPr/>
          </p:nvSpPr>
          <p:spPr>
            <a:xfrm>
              <a:off x="5143433" y="1798143"/>
              <a:ext cx="67193" cy="123156"/>
            </a:xfrm>
            <a:custGeom>
              <a:rect b="b" l="l" r="r" t="t"/>
              <a:pathLst>
                <a:path extrusionOk="0" h="2676" w="1460">
                  <a:moveTo>
                    <a:pt x="973" y="0"/>
                  </a:moveTo>
                  <a:lnTo>
                    <a:pt x="122" y="31"/>
                  </a:lnTo>
                  <a:cubicBezTo>
                    <a:pt x="122" y="243"/>
                    <a:pt x="153" y="456"/>
                    <a:pt x="183" y="608"/>
                  </a:cubicBezTo>
                  <a:cubicBezTo>
                    <a:pt x="213" y="1246"/>
                    <a:pt x="153" y="1885"/>
                    <a:pt x="1" y="2493"/>
                  </a:cubicBezTo>
                  <a:cubicBezTo>
                    <a:pt x="31" y="2554"/>
                    <a:pt x="61" y="2614"/>
                    <a:pt x="92" y="2675"/>
                  </a:cubicBezTo>
                  <a:cubicBezTo>
                    <a:pt x="213" y="2432"/>
                    <a:pt x="457" y="2280"/>
                    <a:pt x="700" y="2250"/>
                  </a:cubicBezTo>
                  <a:cubicBezTo>
                    <a:pt x="973" y="2250"/>
                    <a:pt x="1247" y="2371"/>
                    <a:pt x="1399" y="2614"/>
                  </a:cubicBezTo>
                  <a:lnTo>
                    <a:pt x="1460" y="2493"/>
                  </a:lnTo>
                  <a:cubicBezTo>
                    <a:pt x="1277" y="1976"/>
                    <a:pt x="1156" y="1459"/>
                    <a:pt x="1095" y="912"/>
                  </a:cubicBezTo>
                  <a:cubicBezTo>
                    <a:pt x="1064" y="699"/>
                    <a:pt x="1034" y="365"/>
                    <a:pt x="973" y="0"/>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4"/>
            <p:cNvSpPr/>
            <p:nvPr/>
          </p:nvSpPr>
          <p:spPr>
            <a:xfrm rot="245070">
              <a:off x="5119503" y="1636436"/>
              <a:ext cx="65201" cy="46800"/>
            </a:xfrm>
            <a:custGeom>
              <a:rect b="b" l="l" r="r" t="t"/>
              <a:pathLst>
                <a:path extrusionOk="0" h="852" w="1187">
                  <a:moveTo>
                    <a:pt x="987" y="1"/>
                  </a:moveTo>
                  <a:cubicBezTo>
                    <a:pt x="961" y="1"/>
                    <a:pt x="935" y="8"/>
                    <a:pt x="912" y="19"/>
                  </a:cubicBezTo>
                  <a:lnTo>
                    <a:pt x="61" y="536"/>
                  </a:lnTo>
                  <a:cubicBezTo>
                    <a:pt x="1" y="597"/>
                    <a:pt x="1" y="657"/>
                    <a:pt x="31" y="718"/>
                  </a:cubicBezTo>
                  <a:lnTo>
                    <a:pt x="92" y="779"/>
                  </a:lnTo>
                  <a:cubicBezTo>
                    <a:pt x="114" y="824"/>
                    <a:pt x="169" y="852"/>
                    <a:pt x="221" y="852"/>
                  </a:cubicBezTo>
                  <a:cubicBezTo>
                    <a:pt x="239" y="852"/>
                    <a:pt x="258" y="848"/>
                    <a:pt x="274" y="840"/>
                  </a:cubicBezTo>
                  <a:lnTo>
                    <a:pt x="1095" y="293"/>
                  </a:lnTo>
                  <a:cubicBezTo>
                    <a:pt x="1156" y="262"/>
                    <a:pt x="1186" y="171"/>
                    <a:pt x="1156" y="110"/>
                  </a:cubicBezTo>
                  <a:lnTo>
                    <a:pt x="1095" y="80"/>
                  </a:lnTo>
                  <a:cubicBezTo>
                    <a:pt x="1076" y="22"/>
                    <a:pt x="1032" y="1"/>
                    <a:pt x="987" y="1"/>
                  </a:cubicBezTo>
                  <a:close/>
                </a:path>
              </a:pathLst>
            </a:custGeom>
            <a:solidFill>
              <a:srgbClr val="D39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4"/>
            <p:cNvSpPr/>
            <p:nvPr/>
          </p:nvSpPr>
          <p:spPr>
            <a:xfrm rot="245070">
              <a:off x="5242413" y="1704356"/>
              <a:ext cx="51799" cy="78769"/>
            </a:xfrm>
            <a:custGeom>
              <a:rect b="b" l="l" r="r" t="t"/>
              <a:pathLst>
                <a:path extrusionOk="0" h="1434" w="943">
                  <a:moveTo>
                    <a:pt x="395" y="1"/>
                  </a:moveTo>
                  <a:cubicBezTo>
                    <a:pt x="182" y="1"/>
                    <a:pt x="0" y="183"/>
                    <a:pt x="0" y="396"/>
                  </a:cubicBezTo>
                  <a:lnTo>
                    <a:pt x="61" y="1095"/>
                  </a:lnTo>
                  <a:cubicBezTo>
                    <a:pt x="89" y="1290"/>
                    <a:pt x="243" y="1433"/>
                    <a:pt x="432" y="1433"/>
                  </a:cubicBezTo>
                  <a:cubicBezTo>
                    <a:pt x="450" y="1433"/>
                    <a:pt x="468" y="1432"/>
                    <a:pt x="486" y="1430"/>
                  </a:cubicBezTo>
                  <a:lnTo>
                    <a:pt x="578" y="1430"/>
                  </a:lnTo>
                  <a:cubicBezTo>
                    <a:pt x="790" y="1430"/>
                    <a:pt x="942" y="1247"/>
                    <a:pt x="942" y="1065"/>
                  </a:cubicBezTo>
                  <a:lnTo>
                    <a:pt x="912" y="366"/>
                  </a:lnTo>
                  <a:cubicBezTo>
                    <a:pt x="882" y="153"/>
                    <a:pt x="699" y="1"/>
                    <a:pt x="486" y="1"/>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4"/>
            <p:cNvSpPr/>
            <p:nvPr/>
          </p:nvSpPr>
          <p:spPr>
            <a:xfrm rot="245070">
              <a:off x="5061602" y="1704667"/>
              <a:ext cx="51799" cy="78714"/>
            </a:xfrm>
            <a:custGeom>
              <a:rect b="b" l="l" r="r" t="t"/>
              <a:pathLst>
                <a:path extrusionOk="0" h="1433" w="943">
                  <a:moveTo>
                    <a:pt x="510" y="0"/>
                  </a:moveTo>
                  <a:cubicBezTo>
                    <a:pt x="493" y="0"/>
                    <a:pt x="475" y="2"/>
                    <a:pt x="456" y="4"/>
                  </a:cubicBezTo>
                  <a:lnTo>
                    <a:pt x="365" y="4"/>
                  </a:lnTo>
                  <a:cubicBezTo>
                    <a:pt x="152" y="4"/>
                    <a:pt x="0" y="156"/>
                    <a:pt x="0" y="369"/>
                  </a:cubicBezTo>
                  <a:lnTo>
                    <a:pt x="31" y="1098"/>
                  </a:lnTo>
                  <a:cubicBezTo>
                    <a:pt x="61" y="1281"/>
                    <a:pt x="244" y="1433"/>
                    <a:pt x="456" y="1433"/>
                  </a:cubicBezTo>
                  <a:lnTo>
                    <a:pt x="547" y="1433"/>
                  </a:lnTo>
                  <a:cubicBezTo>
                    <a:pt x="760" y="1433"/>
                    <a:pt x="943" y="1250"/>
                    <a:pt x="943" y="1038"/>
                  </a:cubicBezTo>
                  <a:lnTo>
                    <a:pt x="882" y="338"/>
                  </a:lnTo>
                  <a:cubicBezTo>
                    <a:pt x="854" y="144"/>
                    <a:pt x="699" y="0"/>
                    <a:pt x="510" y="0"/>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4"/>
            <p:cNvSpPr/>
            <p:nvPr/>
          </p:nvSpPr>
          <p:spPr>
            <a:xfrm rot="245070">
              <a:off x="5092156" y="1560968"/>
              <a:ext cx="185332" cy="312384"/>
            </a:xfrm>
            <a:custGeom>
              <a:rect b="b" l="l" r="r" t="t"/>
              <a:pathLst>
                <a:path extrusionOk="0" h="5687" w="3374">
                  <a:moveTo>
                    <a:pt x="1592" y="0"/>
                  </a:moveTo>
                  <a:cubicBezTo>
                    <a:pt x="1538" y="0"/>
                    <a:pt x="1483" y="3"/>
                    <a:pt x="1429" y="10"/>
                  </a:cubicBezTo>
                  <a:cubicBezTo>
                    <a:pt x="638" y="10"/>
                    <a:pt x="0" y="709"/>
                    <a:pt x="30" y="1529"/>
                  </a:cubicBezTo>
                  <a:lnTo>
                    <a:pt x="243" y="4447"/>
                  </a:lnTo>
                  <a:cubicBezTo>
                    <a:pt x="395" y="5256"/>
                    <a:pt x="1156" y="5686"/>
                    <a:pt x="1879" y="5686"/>
                  </a:cubicBezTo>
                  <a:cubicBezTo>
                    <a:pt x="2026" y="5686"/>
                    <a:pt x="2172" y="5669"/>
                    <a:pt x="2310" y="5633"/>
                  </a:cubicBezTo>
                  <a:cubicBezTo>
                    <a:pt x="2948" y="5511"/>
                    <a:pt x="3374" y="4903"/>
                    <a:pt x="3313" y="4265"/>
                  </a:cubicBezTo>
                  <a:cubicBezTo>
                    <a:pt x="3313" y="4265"/>
                    <a:pt x="3070" y="1347"/>
                    <a:pt x="3070" y="1347"/>
                  </a:cubicBezTo>
                  <a:cubicBezTo>
                    <a:pt x="2985" y="581"/>
                    <a:pt x="2344" y="0"/>
                    <a:pt x="1592" y="0"/>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4"/>
            <p:cNvSpPr/>
            <p:nvPr/>
          </p:nvSpPr>
          <p:spPr>
            <a:xfrm rot="245070">
              <a:off x="5175556" y="1771980"/>
              <a:ext cx="65146" cy="35155"/>
            </a:xfrm>
            <a:custGeom>
              <a:rect b="b" l="l" r="r" t="t"/>
              <a:pathLst>
                <a:path extrusionOk="0" h="640" w="1186">
                  <a:moveTo>
                    <a:pt x="1185" y="1"/>
                  </a:moveTo>
                  <a:lnTo>
                    <a:pt x="0" y="92"/>
                  </a:lnTo>
                  <a:cubicBezTo>
                    <a:pt x="61" y="396"/>
                    <a:pt x="304" y="639"/>
                    <a:pt x="608" y="639"/>
                  </a:cubicBezTo>
                  <a:cubicBezTo>
                    <a:pt x="912" y="579"/>
                    <a:pt x="1155" y="335"/>
                    <a:pt x="11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4"/>
            <p:cNvSpPr/>
            <p:nvPr/>
          </p:nvSpPr>
          <p:spPr>
            <a:xfrm rot="245070">
              <a:off x="4946381" y="1541831"/>
              <a:ext cx="258828" cy="216203"/>
            </a:xfrm>
            <a:custGeom>
              <a:rect b="b" l="l" r="r" t="t"/>
              <a:pathLst>
                <a:path extrusionOk="0" h="3936" w="4712">
                  <a:moveTo>
                    <a:pt x="3937" y="0"/>
                  </a:moveTo>
                  <a:cubicBezTo>
                    <a:pt x="3685" y="0"/>
                    <a:pt x="3374" y="86"/>
                    <a:pt x="3101" y="183"/>
                  </a:cubicBezTo>
                  <a:cubicBezTo>
                    <a:pt x="2675" y="274"/>
                    <a:pt x="2341" y="639"/>
                    <a:pt x="2311" y="1095"/>
                  </a:cubicBezTo>
                  <a:cubicBezTo>
                    <a:pt x="2219" y="1642"/>
                    <a:pt x="2067" y="1460"/>
                    <a:pt x="1642" y="1581"/>
                  </a:cubicBezTo>
                  <a:cubicBezTo>
                    <a:pt x="1095" y="1703"/>
                    <a:pt x="1155" y="2463"/>
                    <a:pt x="943" y="2888"/>
                  </a:cubicBezTo>
                  <a:cubicBezTo>
                    <a:pt x="837" y="3100"/>
                    <a:pt x="569" y="3385"/>
                    <a:pt x="314" y="3385"/>
                  </a:cubicBezTo>
                  <a:cubicBezTo>
                    <a:pt x="202" y="3385"/>
                    <a:pt x="93" y="3331"/>
                    <a:pt x="0" y="3192"/>
                  </a:cubicBezTo>
                  <a:lnTo>
                    <a:pt x="0" y="3192"/>
                  </a:lnTo>
                  <a:cubicBezTo>
                    <a:pt x="61" y="3405"/>
                    <a:pt x="92" y="3800"/>
                    <a:pt x="304" y="3891"/>
                  </a:cubicBezTo>
                  <a:cubicBezTo>
                    <a:pt x="385" y="3922"/>
                    <a:pt x="470" y="3935"/>
                    <a:pt x="555" y="3935"/>
                  </a:cubicBezTo>
                  <a:cubicBezTo>
                    <a:pt x="727" y="3935"/>
                    <a:pt x="902" y="3881"/>
                    <a:pt x="1064" y="3800"/>
                  </a:cubicBezTo>
                  <a:cubicBezTo>
                    <a:pt x="1368" y="3618"/>
                    <a:pt x="1520" y="3192"/>
                    <a:pt x="1915" y="3132"/>
                  </a:cubicBezTo>
                  <a:cubicBezTo>
                    <a:pt x="1957" y="3125"/>
                    <a:pt x="1999" y="3122"/>
                    <a:pt x="2041" y="3122"/>
                  </a:cubicBezTo>
                  <a:cubicBezTo>
                    <a:pt x="2310" y="3122"/>
                    <a:pt x="2591" y="3243"/>
                    <a:pt x="2862" y="3243"/>
                  </a:cubicBezTo>
                  <a:cubicBezTo>
                    <a:pt x="2922" y="3243"/>
                    <a:pt x="2981" y="3237"/>
                    <a:pt x="3040" y="3223"/>
                  </a:cubicBezTo>
                  <a:cubicBezTo>
                    <a:pt x="3374" y="3101"/>
                    <a:pt x="3648" y="2828"/>
                    <a:pt x="3770" y="2493"/>
                  </a:cubicBezTo>
                  <a:cubicBezTo>
                    <a:pt x="3921" y="2098"/>
                    <a:pt x="3830" y="1976"/>
                    <a:pt x="4195" y="1733"/>
                  </a:cubicBezTo>
                  <a:cubicBezTo>
                    <a:pt x="4469" y="1521"/>
                    <a:pt x="4681" y="1429"/>
                    <a:pt x="4681" y="1065"/>
                  </a:cubicBezTo>
                  <a:cubicBezTo>
                    <a:pt x="4712" y="791"/>
                    <a:pt x="4681" y="92"/>
                    <a:pt x="4286" y="92"/>
                  </a:cubicBezTo>
                  <a:cubicBezTo>
                    <a:pt x="4199" y="27"/>
                    <a:pt x="4077" y="0"/>
                    <a:pt x="39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4"/>
            <p:cNvSpPr/>
            <p:nvPr/>
          </p:nvSpPr>
          <p:spPr>
            <a:xfrm rot="245070">
              <a:off x="5167114" y="1552557"/>
              <a:ext cx="248117" cy="200053"/>
            </a:xfrm>
            <a:custGeom>
              <a:rect b="b" l="l" r="r" t="t"/>
              <a:pathLst>
                <a:path extrusionOk="0" h="3642" w="4517">
                  <a:moveTo>
                    <a:pt x="473" y="0"/>
                  </a:moveTo>
                  <a:cubicBezTo>
                    <a:pt x="287" y="0"/>
                    <a:pt x="117" y="48"/>
                    <a:pt x="1" y="176"/>
                  </a:cubicBezTo>
                  <a:cubicBezTo>
                    <a:pt x="305" y="358"/>
                    <a:pt x="457" y="480"/>
                    <a:pt x="578" y="753"/>
                  </a:cubicBezTo>
                  <a:cubicBezTo>
                    <a:pt x="609" y="936"/>
                    <a:pt x="700" y="1149"/>
                    <a:pt x="821" y="1301"/>
                  </a:cubicBezTo>
                  <a:cubicBezTo>
                    <a:pt x="913" y="1422"/>
                    <a:pt x="1034" y="1544"/>
                    <a:pt x="1156" y="1635"/>
                  </a:cubicBezTo>
                  <a:cubicBezTo>
                    <a:pt x="1277" y="1726"/>
                    <a:pt x="1490" y="1757"/>
                    <a:pt x="1551" y="1878"/>
                  </a:cubicBezTo>
                  <a:cubicBezTo>
                    <a:pt x="1764" y="2182"/>
                    <a:pt x="1490" y="2668"/>
                    <a:pt x="1764" y="2942"/>
                  </a:cubicBezTo>
                  <a:cubicBezTo>
                    <a:pt x="1946" y="3124"/>
                    <a:pt x="2189" y="3003"/>
                    <a:pt x="2402" y="3155"/>
                  </a:cubicBezTo>
                  <a:cubicBezTo>
                    <a:pt x="2615" y="3307"/>
                    <a:pt x="2584" y="3428"/>
                    <a:pt x="2888" y="3459"/>
                  </a:cubicBezTo>
                  <a:cubicBezTo>
                    <a:pt x="2964" y="3474"/>
                    <a:pt x="3033" y="3481"/>
                    <a:pt x="3101" y="3481"/>
                  </a:cubicBezTo>
                  <a:cubicBezTo>
                    <a:pt x="3169" y="3481"/>
                    <a:pt x="3238" y="3474"/>
                    <a:pt x="3314" y="3459"/>
                  </a:cubicBezTo>
                  <a:cubicBezTo>
                    <a:pt x="3507" y="3431"/>
                    <a:pt x="3751" y="3303"/>
                    <a:pt x="3931" y="3303"/>
                  </a:cubicBezTo>
                  <a:cubicBezTo>
                    <a:pt x="3949" y="3303"/>
                    <a:pt x="3966" y="3304"/>
                    <a:pt x="3983" y="3307"/>
                  </a:cubicBezTo>
                  <a:cubicBezTo>
                    <a:pt x="4165" y="3337"/>
                    <a:pt x="4256" y="3519"/>
                    <a:pt x="4378" y="3641"/>
                  </a:cubicBezTo>
                  <a:cubicBezTo>
                    <a:pt x="4517" y="3224"/>
                    <a:pt x="4223" y="2934"/>
                    <a:pt x="3824" y="2934"/>
                  </a:cubicBezTo>
                  <a:cubicBezTo>
                    <a:pt x="3786" y="2934"/>
                    <a:pt x="3748" y="2937"/>
                    <a:pt x="3709" y="2942"/>
                  </a:cubicBezTo>
                  <a:cubicBezTo>
                    <a:pt x="3655" y="2947"/>
                    <a:pt x="3604" y="2950"/>
                    <a:pt x="3555" y="2950"/>
                  </a:cubicBezTo>
                  <a:cubicBezTo>
                    <a:pt x="3021" y="2950"/>
                    <a:pt x="2759" y="2648"/>
                    <a:pt x="2676" y="2091"/>
                  </a:cubicBezTo>
                  <a:cubicBezTo>
                    <a:pt x="2645" y="1909"/>
                    <a:pt x="2615" y="1817"/>
                    <a:pt x="2463" y="1757"/>
                  </a:cubicBezTo>
                  <a:cubicBezTo>
                    <a:pt x="2220" y="1635"/>
                    <a:pt x="2189" y="1726"/>
                    <a:pt x="2128" y="1453"/>
                  </a:cubicBezTo>
                  <a:cubicBezTo>
                    <a:pt x="2068" y="936"/>
                    <a:pt x="1764" y="510"/>
                    <a:pt x="1338" y="237"/>
                  </a:cubicBezTo>
                  <a:cubicBezTo>
                    <a:pt x="1113" y="124"/>
                    <a:pt x="772" y="0"/>
                    <a:pt x="4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4"/>
            <p:cNvSpPr/>
            <p:nvPr/>
          </p:nvSpPr>
          <p:spPr>
            <a:xfrm>
              <a:off x="4035485" y="3693718"/>
              <a:ext cx="307798" cy="288193"/>
            </a:xfrm>
            <a:custGeom>
              <a:rect b="b" l="l" r="r" t="t"/>
              <a:pathLst>
                <a:path extrusionOk="0" h="6262" w="6688">
                  <a:moveTo>
                    <a:pt x="2553" y="0"/>
                  </a:moveTo>
                  <a:lnTo>
                    <a:pt x="0" y="274"/>
                  </a:lnTo>
                  <a:cubicBezTo>
                    <a:pt x="122" y="821"/>
                    <a:pt x="243" y="1672"/>
                    <a:pt x="274" y="2128"/>
                  </a:cubicBezTo>
                  <a:cubicBezTo>
                    <a:pt x="335" y="3101"/>
                    <a:pt x="152" y="5958"/>
                    <a:pt x="152" y="5958"/>
                  </a:cubicBezTo>
                  <a:lnTo>
                    <a:pt x="1550" y="5958"/>
                  </a:lnTo>
                  <a:lnTo>
                    <a:pt x="1642" y="6262"/>
                  </a:lnTo>
                  <a:lnTo>
                    <a:pt x="1702" y="5958"/>
                  </a:lnTo>
                  <a:lnTo>
                    <a:pt x="6596" y="5958"/>
                  </a:lnTo>
                  <a:cubicBezTo>
                    <a:pt x="6687" y="4894"/>
                    <a:pt x="5350" y="4985"/>
                    <a:pt x="4681" y="4864"/>
                  </a:cubicBezTo>
                  <a:cubicBezTo>
                    <a:pt x="3313" y="4590"/>
                    <a:pt x="2675" y="4043"/>
                    <a:pt x="2462" y="1155"/>
                  </a:cubicBezTo>
                  <a:cubicBezTo>
                    <a:pt x="2462" y="760"/>
                    <a:pt x="2493" y="365"/>
                    <a:pt x="25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4"/>
            <p:cNvSpPr/>
            <p:nvPr/>
          </p:nvSpPr>
          <p:spPr>
            <a:xfrm>
              <a:off x="3161113" y="3198491"/>
              <a:ext cx="263065" cy="332973"/>
            </a:xfrm>
            <a:custGeom>
              <a:rect b="b" l="l" r="r" t="t"/>
              <a:pathLst>
                <a:path extrusionOk="0" h="7235" w="5716">
                  <a:moveTo>
                    <a:pt x="5381" y="0"/>
                  </a:moveTo>
                  <a:cubicBezTo>
                    <a:pt x="3800" y="365"/>
                    <a:pt x="2189" y="608"/>
                    <a:pt x="578" y="699"/>
                  </a:cubicBezTo>
                  <a:lnTo>
                    <a:pt x="761" y="2705"/>
                  </a:lnTo>
                  <a:cubicBezTo>
                    <a:pt x="518" y="2888"/>
                    <a:pt x="274" y="3101"/>
                    <a:pt x="1" y="3313"/>
                  </a:cubicBezTo>
                  <a:lnTo>
                    <a:pt x="791" y="3222"/>
                  </a:lnTo>
                  <a:lnTo>
                    <a:pt x="1186" y="7234"/>
                  </a:lnTo>
                  <a:cubicBezTo>
                    <a:pt x="2220" y="7204"/>
                    <a:pt x="2007" y="5836"/>
                    <a:pt x="2068" y="5137"/>
                  </a:cubicBezTo>
                  <a:cubicBezTo>
                    <a:pt x="2159" y="4256"/>
                    <a:pt x="2524" y="3405"/>
                    <a:pt x="3223" y="3131"/>
                  </a:cubicBezTo>
                  <a:cubicBezTo>
                    <a:pt x="4013" y="2918"/>
                    <a:pt x="4864" y="2766"/>
                    <a:pt x="5715" y="2705"/>
                  </a:cubicBezTo>
                  <a:cubicBezTo>
                    <a:pt x="5411" y="1885"/>
                    <a:pt x="5381" y="0"/>
                    <a:pt x="5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4"/>
            <p:cNvSpPr/>
            <p:nvPr/>
          </p:nvSpPr>
          <p:spPr>
            <a:xfrm>
              <a:off x="4042481" y="3880486"/>
              <a:ext cx="300803" cy="87443"/>
            </a:xfrm>
            <a:custGeom>
              <a:rect b="b" l="l" r="r" t="t"/>
              <a:pathLst>
                <a:path extrusionOk="0" h="1900" w="6536">
                  <a:moveTo>
                    <a:pt x="161" y="0"/>
                  </a:moveTo>
                  <a:cubicBezTo>
                    <a:pt x="109" y="0"/>
                    <a:pt x="55" y="5"/>
                    <a:pt x="0" y="15"/>
                  </a:cubicBezTo>
                  <a:lnTo>
                    <a:pt x="0" y="1900"/>
                  </a:lnTo>
                  <a:lnTo>
                    <a:pt x="6444" y="1900"/>
                  </a:lnTo>
                  <a:cubicBezTo>
                    <a:pt x="6535" y="836"/>
                    <a:pt x="5198" y="927"/>
                    <a:pt x="4529" y="806"/>
                  </a:cubicBezTo>
                  <a:cubicBezTo>
                    <a:pt x="4195" y="745"/>
                    <a:pt x="3860" y="623"/>
                    <a:pt x="3587" y="471"/>
                  </a:cubicBezTo>
                  <a:cubicBezTo>
                    <a:pt x="3435" y="562"/>
                    <a:pt x="3313" y="654"/>
                    <a:pt x="3161" y="714"/>
                  </a:cubicBezTo>
                  <a:cubicBezTo>
                    <a:pt x="2907" y="833"/>
                    <a:pt x="2634" y="895"/>
                    <a:pt x="2363" y="895"/>
                  </a:cubicBezTo>
                  <a:cubicBezTo>
                    <a:pt x="2148" y="895"/>
                    <a:pt x="1935" y="856"/>
                    <a:pt x="1733" y="775"/>
                  </a:cubicBezTo>
                  <a:cubicBezTo>
                    <a:pt x="1205" y="553"/>
                    <a:pt x="727" y="0"/>
                    <a:pt x="1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4"/>
            <p:cNvSpPr/>
            <p:nvPr/>
          </p:nvSpPr>
          <p:spPr>
            <a:xfrm>
              <a:off x="3186334" y="3220859"/>
              <a:ext cx="92367" cy="310606"/>
            </a:xfrm>
            <a:custGeom>
              <a:rect b="b" l="l" r="r" t="t"/>
              <a:pathLst>
                <a:path extrusionOk="0" h="6749" w="2007">
                  <a:moveTo>
                    <a:pt x="1520" y="1"/>
                  </a:moveTo>
                  <a:lnTo>
                    <a:pt x="0" y="213"/>
                  </a:lnTo>
                  <a:lnTo>
                    <a:pt x="638" y="6748"/>
                  </a:lnTo>
                  <a:cubicBezTo>
                    <a:pt x="1702" y="6718"/>
                    <a:pt x="1459" y="5350"/>
                    <a:pt x="1520" y="4651"/>
                  </a:cubicBezTo>
                  <a:cubicBezTo>
                    <a:pt x="1550" y="4438"/>
                    <a:pt x="1581" y="4256"/>
                    <a:pt x="1641" y="4043"/>
                  </a:cubicBezTo>
                  <a:cubicBezTo>
                    <a:pt x="1094" y="3922"/>
                    <a:pt x="760" y="3374"/>
                    <a:pt x="912" y="2827"/>
                  </a:cubicBezTo>
                  <a:cubicBezTo>
                    <a:pt x="1064" y="1855"/>
                    <a:pt x="2006" y="943"/>
                    <a:pt x="15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4"/>
            <p:cNvSpPr/>
            <p:nvPr/>
          </p:nvSpPr>
          <p:spPr>
            <a:xfrm>
              <a:off x="3249249" y="3397825"/>
              <a:ext cx="35023" cy="32446"/>
            </a:xfrm>
            <a:custGeom>
              <a:rect b="b" l="l" r="r" t="t"/>
              <a:pathLst>
                <a:path extrusionOk="0" h="705" w="761">
                  <a:moveTo>
                    <a:pt x="157" y="1"/>
                  </a:moveTo>
                  <a:cubicBezTo>
                    <a:pt x="115" y="1"/>
                    <a:pt x="77" y="16"/>
                    <a:pt x="62" y="46"/>
                  </a:cubicBezTo>
                  <a:lnTo>
                    <a:pt x="31" y="46"/>
                  </a:lnTo>
                  <a:cubicBezTo>
                    <a:pt x="1" y="107"/>
                    <a:pt x="1" y="198"/>
                    <a:pt x="62" y="259"/>
                  </a:cubicBezTo>
                  <a:lnTo>
                    <a:pt x="487" y="685"/>
                  </a:lnTo>
                  <a:cubicBezTo>
                    <a:pt x="512" y="697"/>
                    <a:pt x="543" y="704"/>
                    <a:pt x="574" y="704"/>
                  </a:cubicBezTo>
                  <a:cubicBezTo>
                    <a:pt x="618" y="704"/>
                    <a:pt x="664" y="690"/>
                    <a:pt x="700" y="654"/>
                  </a:cubicBezTo>
                  <a:cubicBezTo>
                    <a:pt x="761" y="593"/>
                    <a:pt x="761" y="502"/>
                    <a:pt x="700" y="441"/>
                  </a:cubicBezTo>
                  <a:lnTo>
                    <a:pt x="274" y="46"/>
                  </a:lnTo>
                  <a:cubicBezTo>
                    <a:pt x="244" y="16"/>
                    <a:pt x="198"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4"/>
            <p:cNvSpPr/>
            <p:nvPr/>
          </p:nvSpPr>
          <p:spPr>
            <a:xfrm>
              <a:off x="3239492" y="3422172"/>
              <a:ext cx="34977" cy="33044"/>
            </a:xfrm>
            <a:custGeom>
              <a:rect b="b" l="l" r="r" t="t"/>
              <a:pathLst>
                <a:path extrusionOk="0" h="718" w="760">
                  <a:moveTo>
                    <a:pt x="186" y="1"/>
                  </a:moveTo>
                  <a:cubicBezTo>
                    <a:pt x="133" y="1"/>
                    <a:pt x="80" y="27"/>
                    <a:pt x="61" y="64"/>
                  </a:cubicBezTo>
                  <a:cubicBezTo>
                    <a:pt x="0" y="125"/>
                    <a:pt x="0" y="216"/>
                    <a:pt x="61" y="277"/>
                  </a:cubicBezTo>
                  <a:lnTo>
                    <a:pt x="486" y="672"/>
                  </a:lnTo>
                  <a:cubicBezTo>
                    <a:pt x="517" y="703"/>
                    <a:pt x="555" y="718"/>
                    <a:pt x="593" y="718"/>
                  </a:cubicBezTo>
                  <a:cubicBezTo>
                    <a:pt x="631" y="718"/>
                    <a:pt x="669" y="703"/>
                    <a:pt x="699" y="672"/>
                  </a:cubicBezTo>
                  <a:cubicBezTo>
                    <a:pt x="760" y="611"/>
                    <a:pt x="760" y="520"/>
                    <a:pt x="699" y="459"/>
                  </a:cubicBezTo>
                  <a:lnTo>
                    <a:pt x="274" y="34"/>
                  </a:lnTo>
                  <a:cubicBezTo>
                    <a:pt x="250" y="11"/>
                    <a:pt x="218"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4"/>
            <p:cNvSpPr/>
            <p:nvPr/>
          </p:nvSpPr>
          <p:spPr>
            <a:xfrm>
              <a:off x="4225751" y="3897423"/>
              <a:ext cx="39211" cy="28672"/>
            </a:xfrm>
            <a:custGeom>
              <a:rect b="b" l="l" r="r" t="t"/>
              <a:pathLst>
                <a:path extrusionOk="0" h="623" w="852">
                  <a:moveTo>
                    <a:pt x="662" y="0"/>
                  </a:moveTo>
                  <a:cubicBezTo>
                    <a:pt x="643" y="0"/>
                    <a:pt x="624" y="4"/>
                    <a:pt x="608" y="12"/>
                  </a:cubicBezTo>
                  <a:lnTo>
                    <a:pt x="91" y="346"/>
                  </a:lnTo>
                  <a:cubicBezTo>
                    <a:pt x="30" y="377"/>
                    <a:pt x="0" y="468"/>
                    <a:pt x="30" y="559"/>
                  </a:cubicBezTo>
                  <a:lnTo>
                    <a:pt x="61" y="559"/>
                  </a:lnTo>
                  <a:cubicBezTo>
                    <a:pt x="80" y="597"/>
                    <a:pt x="122" y="623"/>
                    <a:pt x="165" y="623"/>
                  </a:cubicBezTo>
                  <a:cubicBezTo>
                    <a:pt x="192" y="623"/>
                    <a:pt x="220" y="613"/>
                    <a:pt x="243" y="590"/>
                  </a:cubicBezTo>
                  <a:lnTo>
                    <a:pt x="760" y="286"/>
                  </a:lnTo>
                  <a:cubicBezTo>
                    <a:pt x="821" y="255"/>
                    <a:pt x="851" y="134"/>
                    <a:pt x="821" y="73"/>
                  </a:cubicBezTo>
                  <a:cubicBezTo>
                    <a:pt x="776" y="28"/>
                    <a:pt x="715"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4"/>
            <p:cNvSpPr/>
            <p:nvPr/>
          </p:nvSpPr>
          <p:spPr>
            <a:xfrm>
              <a:off x="4246692" y="3913210"/>
              <a:ext cx="39257" cy="28994"/>
            </a:xfrm>
            <a:custGeom>
              <a:rect b="b" l="l" r="r" t="t"/>
              <a:pathLst>
                <a:path extrusionOk="0" h="630" w="853">
                  <a:moveTo>
                    <a:pt x="688" y="1"/>
                  </a:moveTo>
                  <a:cubicBezTo>
                    <a:pt x="660" y="1"/>
                    <a:pt x="632" y="11"/>
                    <a:pt x="609" y="34"/>
                  </a:cubicBezTo>
                  <a:lnTo>
                    <a:pt x="92" y="338"/>
                  </a:lnTo>
                  <a:cubicBezTo>
                    <a:pt x="31" y="399"/>
                    <a:pt x="1" y="490"/>
                    <a:pt x="62" y="551"/>
                  </a:cubicBezTo>
                  <a:cubicBezTo>
                    <a:pt x="81" y="608"/>
                    <a:pt x="125" y="629"/>
                    <a:pt x="177" y="629"/>
                  </a:cubicBezTo>
                  <a:cubicBezTo>
                    <a:pt x="208" y="629"/>
                    <a:pt x="241" y="622"/>
                    <a:pt x="275" y="611"/>
                  </a:cubicBezTo>
                  <a:lnTo>
                    <a:pt x="761" y="277"/>
                  </a:lnTo>
                  <a:cubicBezTo>
                    <a:pt x="852" y="247"/>
                    <a:pt x="852" y="155"/>
                    <a:pt x="822" y="64"/>
                  </a:cubicBezTo>
                  <a:cubicBezTo>
                    <a:pt x="784" y="27"/>
                    <a:pt x="735" y="1"/>
                    <a:pt x="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4"/>
            <p:cNvSpPr/>
            <p:nvPr/>
          </p:nvSpPr>
          <p:spPr>
            <a:xfrm>
              <a:off x="3161113" y="3234851"/>
              <a:ext cx="51821" cy="303610"/>
            </a:xfrm>
            <a:custGeom>
              <a:rect b="b" l="l" r="r" t="t"/>
              <a:pathLst>
                <a:path extrusionOk="0" h="6597" w="1126">
                  <a:moveTo>
                    <a:pt x="548" y="1"/>
                  </a:moveTo>
                  <a:lnTo>
                    <a:pt x="1" y="213"/>
                  </a:lnTo>
                  <a:lnTo>
                    <a:pt x="396" y="6596"/>
                  </a:lnTo>
                  <a:lnTo>
                    <a:pt x="1126" y="6505"/>
                  </a:lnTo>
                  <a:lnTo>
                    <a:pt x="548" y="1"/>
                  </a:lnTo>
                  <a:close/>
                </a:path>
              </a:pathLst>
            </a:custGeom>
            <a:solidFill>
              <a:srgbClr val="EDE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4"/>
            <p:cNvSpPr/>
            <p:nvPr/>
          </p:nvSpPr>
          <p:spPr>
            <a:xfrm>
              <a:off x="4042481" y="3967887"/>
              <a:ext cx="302184" cy="30835"/>
            </a:xfrm>
            <a:custGeom>
              <a:rect b="b" l="l" r="r" t="t"/>
              <a:pathLst>
                <a:path extrusionOk="0" h="670" w="6566">
                  <a:moveTo>
                    <a:pt x="0" y="1"/>
                  </a:moveTo>
                  <a:lnTo>
                    <a:pt x="0" y="670"/>
                  </a:lnTo>
                  <a:lnTo>
                    <a:pt x="6566" y="670"/>
                  </a:lnTo>
                  <a:lnTo>
                    <a:pt x="6566" y="1"/>
                  </a:lnTo>
                  <a:close/>
                </a:path>
              </a:pathLst>
            </a:custGeom>
            <a:solidFill>
              <a:srgbClr val="EDE4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4"/>
            <p:cNvSpPr/>
            <p:nvPr/>
          </p:nvSpPr>
          <p:spPr>
            <a:xfrm>
              <a:off x="3186334" y="3226474"/>
              <a:ext cx="34977" cy="314794"/>
            </a:xfrm>
            <a:custGeom>
              <a:rect b="b" l="l" r="r" t="t"/>
              <a:pathLst>
                <a:path extrusionOk="0" h="6840" w="760">
                  <a:moveTo>
                    <a:pt x="61" y="0"/>
                  </a:moveTo>
                  <a:cubicBezTo>
                    <a:pt x="30" y="0"/>
                    <a:pt x="0" y="61"/>
                    <a:pt x="0" y="91"/>
                  </a:cubicBezTo>
                  <a:lnTo>
                    <a:pt x="578" y="6748"/>
                  </a:lnTo>
                  <a:cubicBezTo>
                    <a:pt x="578" y="6809"/>
                    <a:pt x="638" y="6839"/>
                    <a:pt x="669" y="6839"/>
                  </a:cubicBezTo>
                  <a:cubicBezTo>
                    <a:pt x="730" y="6839"/>
                    <a:pt x="760" y="6778"/>
                    <a:pt x="760" y="6748"/>
                  </a:cubicBezTo>
                  <a:lnTo>
                    <a:pt x="182" y="91"/>
                  </a:lnTo>
                  <a:cubicBezTo>
                    <a:pt x="152" y="31"/>
                    <a:pt x="122"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4"/>
            <p:cNvSpPr/>
            <p:nvPr/>
          </p:nvSpPr>
          <p:spPr>
            <a:xfrm rot="-5049244">
              <a:off x="4176082" y="3813478"/>
              <a:ext cx="34977" cy="314789"/>
            </a:xfrm>
            <a:custGeom>
              <a:rect b="b" l="l" r="r" t="t"/>
              <a:pathLst>
                <a:path extrusionOk="0" h="6840" w="760">
                  <a:moveTo>
                    <a:pt x="61" y="0"/>
                  </a:moveTo>
                  <a:cubicBezTo>
                    <a:pt x="30" y="0"/>
                    <a:pt x="0" y="61"/>
                    <a:pt x="0" y="91"/>
                  </a:cubicBezTo>
                  <a:lnTo>
                    <a:pt x="578" y="6748"/>
                  </a:lnTo>
                  <a:cubicBezTo>
                    <a:pt x="578" y="6809"/>
                    <a:pt x="638" y="6839"/>
                    <a:pt x="669" y="6839"/>
                  </a:cubicBezTo>
                  <a:cubicBezTo>
                    <a:pt x="730" y="6839"/>
                    <a:pt x="760" y="6778"/>
                    <a:pt x="760" y="6748"/>
                  </a:cubicBezTo>
                  <a:lnTo>
                    <a:pt x="182" y="91"/>
                  </a:lnTo>
                  <a:cubicBezTo>
                    <a:pt x="152" y="31"/>
                    <a:pt x="122" y="0"/>
                    <a:pt x="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74"/>
          <p:cNvGrpSpPr/>
          <p:nvPr/>
        </p:nvGrpSpPr>
        <p:grpSpPr>
          <a:xfrm>
            <a:off x="5573988" y="1274525"/>
            <a:ext cx="2641148" cy="2792726"/>
            <a:chOff x="5573988" y="1274525"/>
            <a:chExt cx="2641148" cy="2792726"/>
          </a:xfrm>
        </p:grpSpPr>
        <p:sp>
          <p:nvSpPr>
            <p:cNvPr id="2193" name="Google Shape;2193;p74"/>
            <p:cNvSpPr/>
            <p:nvPr/>
          </p:nvSpPr>
          <p:spPr>
            <a:xfrm>
              <a:off x="6116127" y="1866251"/>
              <a:ext cx="702375" cy="484843"/>
            </a:xfrm>
            <a:custGeom>
              <a:rect b="b" l="l" r="r" t="t"/>
              <a:pathLst>
                <a:path extrusionOk="0" h="10295" w="14914">
                  <a:moveTo>
                    <a:pt x="13797" y="1"/>
                  </a:moveTo>
                  <a:cubicBezTo>
                    <a:pt x="13453" y="1"/>
                    <a:pt x="12682" y="1810"/>
                    <a:pt x="12583" y="1810"/>
                  </a:cubicBezTo>
                  <a:cubicBezTo>
                    <a:pt x="12575" y="1810"/>
                    <a:pt x="12572" y="1799"/>
                    <a:pt x="12573" y="1776"/>
                  </a:cubicBezTo>
                  <a:cubicBezTo>
                    <a:pt x="12611" y="953"/>
                    <a:pt x="12532" y="715"/>
                    <a:pt x="12431" y="715"/>
                  </a:cubicBezTo>
                  <a:cubicBezTo>
                    <a:pt x="12306" y="715"/>
                    <a:pt x="12147" y="1080"/>
                    <a:pt x="12134" y="1154"/>
                  </a:cubicBezTo>
                  <a:cubicBezTo>
                    <a:pt x="12036" y="1922"/>
                    <a:pt x="11914" y="2496"/>
                    <a:pt x="11890" y="2605"/>
                  </a:cubicBezTo>
                  <a:cubicBezTo>
                    <a:pt x="10481" y="4926"/>
                    <a:pt x="9138" y="6941"/>
                    <a:pt x="7933" y="6941"/>
                  </a:cubicBezTo>
                  <a:cubicBezTo>
                    <a:pt x="7865" y="6941"/>
                    <a:pt x="7798" y="6935"/>
                    <a:pt x="7731" y="6922"/>
                  </a:cubicBezTo>
                  <a:cubicBezTo>
                    <a:pt x="7353" y="6849"/>
                    <a:pt x="4293" y="5251"/>
                    <a:pt x="2183" y="3947"/>
                  </a:cubicBezTo>
                  <a:cubicBezTo>
                    <a:pt x="1997" y="3828"/>
                    <a:pt x="1785" y="3770"/>
                    <a:pt x="1573" y="3770"/>
                  </a:cubicBezTo>
                  <a:cubicBezTo>
                    <a:pt x="1285" y="3770"/>
                    <a:pt x="999" y="3877"/>
                    <a:pt x="781" y="4081"/>
                  </a:cubicBezTo>
                  <a:lnTo>
                    <a:pt x="756" y="4105"/>
                  </a:lnTo>
                  <a:cubicBezTo>
                    <a:pt x="220" y="4605"/>
                    <a:pt x="0" y="6081"/>
                    <a:pt x="610" y="6507"/>
                  </a:cubicBezTo>
                  <a:cubicBezTo>
                    <a:pt x="4144" y="8938"/>
                    <a:pt x="6227" y="10294"/>
                    <a:pt x="7826" y="10294"/>
                  </a:cubicBezTo>
                  <a:cubicBezTo>
                    <a:pt x="9796" y="10294"/>
                    <a:pt x="11032" y="8233"/>
                    <a:pt x="13341" y="3581"/>
                  </a:cubicBezTo>
                  <a:cubicBezTo>
                    <a:pt x="13341" y="3581"/>
                    <a:pt x="14914" y="1142"/>
                    <a:pt x="14841" y="1032"/>
                  </a:cubicBezTo>
                  <a:cubicBezTo>
                    <a:pt x="14828" y="1015"/>
                    <a:pt x="14810" y="1008"/>
                    <a:pt x="14790" y="1008"/>
                  </a:cubicBezTo>
                  <a:cubicBezTo>
                    <a:pt x="14680" y="1008"/>
                    <a:pt x="14487" y="1227"/>
                    <a:pt x="14487" y="1227"/>
                  </a:cubicBezTo>
                  <a:cubicBezTo>
                    <a:pt x="14487" y="1227"/>
                    <a:pt x="14707" y="642"/>
                    <a:pt x="14572" y="557"/>
                  </a:cubicBezTo>
                  <a:cubicBezTo>
                    <a:pt x="14564" y="552"/>
                    <a:pt x="14555" y="550"/>
                    <a:pt x="14546" y="550"/>
                  </a:cubicBezTo>
                  <a:cubicBezTo>
                    <a:pt x="14452" y="550"/>
                    <a:pt x="14361" y="813"/>
                    <a:pt x="14323" y="940"/>
                  </a:cubicBezTo>
                  <a:lnTo>
                    <a:pt x="14323" y="940"/>
                  </a:lnTo>
                  <a:cubicBezTo>
                    <a:pt x="14366" y="784"/>
                    <a:pt x="14465" y="407"/>
                    <a:pt x="14426" y="349"/>
                  </a:cubicBezTo>
                  <a:cubicBezTo>
                    <a:pt x="14412" y="333"/>
                    <a:pt x="14395" y="325"/>
                    <a:pt x="14374" y="325"/>
                  </a:cubicBezTo>
                  <a:cubicBezTo>
                    <a:pt x="14116" y="325"/>
                    <a:pt x="13359" y="1471"/>
                    <a:pt x="13341" y="1471"/>
                  </a:cubicBezTo>
                  <a:cubicBezTo>
                    <a:pt x="13341" y="1471"/>
                    <a:pt x="13341" y="1471"/>
                    <a:pt x="13341" y="1471"/>
                  </a:cubicBezTo>
                  <a:cubicBezTo>
                    <a:pt x="13329" y="1471"/>
                    <a:pt x="13926" y="81"/>
                    <a:pt x="13853" y="20"/>
                  </a:cubicBezTo>
                  <a:cubicBezTo>
                    <a:pt x="13836" y="7"/>
                    <a:pt x="13817" y="1"/>
                    <a:pt x="13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4"/>
            <p:cNvSpPr/>
            <p:nvPr/>
          </p:nvSpPr>
          <p:spPr>
            <a:xfrm>
              <a:off x="6159735" y="3813930"/>
              <a:ext cx="100548" cy="184989"/>
            </a:xfrm>
            <a:custGeom>
              <a:rect b="b" l="l" r="r" t="t"/>
              <a:pathLst>
                <a:path extrusionOk="0" h="3928" w="2135">
                  <a:moveTo>
                    <a:pt x="2135" y="1"/>
                  </a:moveTo>
                  <a:lnTo>
                    <a:pt x="1" y="37"/>
                  </a:lnTo>
                  <a:lnTo>
                    <a:pt x="233" y="2781"/>
                  </a:lnTo>
                  <a:cubicBezTo>
                    <a:pt x="233" y="2781"/>
                    <a:pt x="549" y="3927"/>
                    <a:pt x="896" y="3927"/>
                  </a:cubicBezTo>
                  <a:cubicBezTo>
                    <a:pt x="963" y="3927"/>
                    <a:pt x="1031" y="3884"/>
                    <a:pt x="1098" y="3781"/>
                  </a:cubicBezTo>
                  <a:cubicBezTo>
                    <a:pt x="1330" y="3415"/>
                    <a:pt x="1611" y="3086"/>
                    <a:pt x="1928" y="2805"/>
                  </a:cubicBezTo>
                  <a:lnTo>
                    <a:pt x="21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4"/>
            <p:cNvSpPr/>
            <p:nvPr/>
          </p:nvSpPr>
          <p:spPr>
            <a:xfrm>
              <a:off x="6124133" y="3924787"/>
              <a:ext cx="260812" cy="98240"/>
            </a:xfrm>
            <a:custGeom>
              <a:rect b="b" l="l" r="r" t="t"/>
              <a:pathLst>
                <a:path extrusionOk="0" h="2086" w="5538">
                  <a:moveTo>
                    <a:pt x="879" y="0"/>
                  </a:moveTo>
                  <a:cubicBezTo>
                    <a:pt x="806" y="12"/>
                    <a:pt x="208" y="1500"/>
                    <a:pt x="38" y="1890"/>
                  </a:cubicBezTo>
                  <a:cubicBezTo>
                    <a:pt x="1" y="1964"/>
                    <a:pt x="74" y="2049"/>
                    <a:pt x="172" y="2049"/>
                  </a:cubicBezTo>
                  <a:cubicBezTo>
                    <a:pt x="1001" y="2049"/>
                    <a:pt x="4159" y="2085"/>
                    <a:pt x="5330" y="2085"/>
                  </a:cubicBezTo>
                  <a:cubicBezTo>
                    <a:pt x="5476" y="2085"/>
                    <a:pt x="5537" y="1939"/>
                    <a:pt x="5427" y="1878"/>
                  </a:cubicBezTo>
                  <a:lnTo>
                    <a:pt x="2879" y="439"/>
                  </a:lnTo>
                  <a:cubicBezTo>
                    <a:pt x="2842" y="415"/>
                    <a:pt x="2800" y="403"/>
                    <a:pt x="2758" y="403"/>
                  </a:cubicBezTo>
                  <a:cubicBezTo>
                    <a:pt x="2717" y="403"/>
                    <a:pt x="2678" y="415"/>
                    <a:pt x="2647" y="439"/>
                  </a:cubicBezTo>
                  <a:cubicBezTo>
                    <a:pt x="2391" y="622"/>
                    <a:pt x="2111" y="756"/>
                    <a:pt x="1818" y="854"/>
                  </a:cubicBezTo>
                  <a:cubicBezTo>
                    <a:pt x="1801" y="859"/>
                    <a:pt x="1783" y="861"/>
                    <a:pt x="1765" y="861"/>
                  </a:cubicBezTo>
                  <a:cubicBezTo>
                    <a:pt x="1409" y="861"/>
                    <a:pt x="879" y="0"/>
                    <a:pt x="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4"/>
            <p:cNvSpPr/>
            <p:nvPr/>
          </p:nvSpPr>
          <p:spPr>
            <a:xfrm>
              <a:off x="6263718" y="3953467"/>
              <a:ext cx="20110" cy="18461"/>
            </a:xfrm>
            <a:custGeom>
              <a:rect b="b" l="l" r="r" t="t"/>
              <a:pathLst>
                <a:path extrusionOk="0" h="392" w="427">
                  <a:moveTo>
                    <a:pt x="427" y="1"/>
                  </a:moveTo>
                  <a:lnTo>
                    <a:pt x="0" y="391"/>
                  </a:lnTo>
                </a:path>
              </a:pathLst>
            </a:custGeom>
            <a:solidFill>
              <a:srgbClr val="B10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4"/>
            <p:cNvSpPr/>
            <p:nvPr/>
          </p:nvSpPr>
          <p:spPr>
            <a:xfrm>
              <a:off x="6263718" y="3953467"/>
              <a:ext cx="20110" cy="18461"/>
            </a:xfrm>
            <a:custGeom>
              <a:rect b="b" l="l" r="r" t="t"/>
              <a:pathLst>
                <a:path extrusionOk="0" fill="none" h="392" w="427">
                  <a:moveTo>
                    <a:pt x="427" y="1"/>
                  </a:moveTo>
                  <a:lnTo>
                    <a:pt x="0" y="391"/>
                  </a:lnTo>
                </a:path>
              </a:pathLst>
            </a:custGeom>
            <a:solidFill>
              <a:schemeClr val="dk1"/>
            </a:solidFill>
            <a:ln cap="rnd" cmpd="sng" w="3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4"/>
            <p:cNvSpPr/>
            <p:nvPr/>
          </p:nvSpPr>
          <p:spPr>
            <a:xfrm>
              <a:off x="6276904" y="3963828"/>
              <a:ext cx="20722" cy="18979"/>
            </a:xfrm>
            <a:custGeom>
              <a:rect b="b" l="l" r="r" t="t"/>
              <a:pathLst>
                <a:path extrusionOk="0" h="403" w="440">
                  <a:moveTo>
                    <a:pt x="440" y="0"/>
                  </a:moveTo>
                  <a:lnTo>
                    <a:pt x="1" y="403"/>
                  </a:lnTo>
                </a:path>
              </a:pathLst>
            </a:custGeom>
            <a:solidFill>
              <a:srgbClr val="B10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4"/>
            <p:cNvSpPr/>
            <p:nvPr/>
          </p:nvSpPr>
          <p:spPr>
            <a:xfrm>
              <a:off x="6276904" y="3963828"/>
              <a:ext cx="20722" cy="18979"/>
            </a:xfrm>
            <a:custGeom>
              <a:rect b="b" l="l" r="r" t="t"/>
              <a:pathLst>
                <a:path extrusionOk="0" fill="none" h="403" w="440">
                  <a:moveTo>
                    <a:pt x="440" y="0"/>
                  </a:moveTo>
                  <a:lnTo>
                    <a:pt x="1" y="403"/>
                  </a:lnTo>
                </a:path>
              </a:pathLst>
            </a:custGeom>
            <a:solidFill>
              <a:schemeClr val="dk1"/>
            </a:solidFill>
            <a:ln cap="rnd" cmpd="sng" w="3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4"/>
            <p:cNvSpPr/>
            <p:nvPr/>
          </p:nvSpPr>
          <p:spPr>
            <a:xfrm>
              <a:off x="5635209" y="3738157"/>
              <a:ext cx="151316" cy="183152"/>
            </a:xfrm>
            <a:custGeom>
              <a:rect b="b" l="l" r="r" t="t"/>
              <a:pathLst>
                <a:path extrusionOk="0" h="3889" w="3213">
                  <a:moveTo>
                    <a:pt x="1298" y="0"/>
                  </a:moveTo>
                  <a:lnTo>
                    <a:pt x="274" y="2549"/>
                  </a:lnTo>
                  <a:cubicBezTo>
                    <a:pt x="274" y="2549"/>
                    <a:pt x="0" y="3888"/>
                    <a:pt x="416" y="3888"/>
                  </a:cubicBezTo>
                  <a:cubicBezTo>
                    <a:pt x="464" y="3888"/>
                    <a:pt x="522" y="3870"/>
                    <a:pt x="591" y="3829"/>
                  </a:cubicBezTo>
                  <a:cubicBezTo>
                    <a:pt x="957" y="3610"/>
                    <a:pt x="1359" y="3439"/>
                    <a:pt x="1774" y="3329"/>
                  </a:cubicBezTo>
                  <a:lnTo>
                    <a:pt x="3213" y="927"/>
                  </a:lnTo>
                  <a:lnTo>
                    <a:pt x="12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4"/>
            <p:cNvSpPr/>
            <p:nvPr/>
          </p:nvSpPr>
          <p:spPr>
            <a:xfrm>
              <a:off x="5573988" y="3838042"/>
              <a:ext cx="232367" cy="182729"/>
            </a:xfrm>
            <a:custGeom>
              <a:rect b="b" l="l" r="r" t="t"/>
              <a:pathLst>
                <a:path extrusionOk="0" h="3880" w="4934">
                  <a:moveTo>
                    <a:pt x="1656" y="0"/>
                  </a:moveTo>
                  <a:cubicBezTo>
                    <a:pt x="1559" y="0"/>
                    <a:pt x="387" y="1041"/>
                    <a:pt x="62" y="1318"/>
                  </a:cubicBezTo>
                  <a:cubicBezTo>
                    <a:pt x="1" y="1367"/>
                    <a:pt x="25" y="1464"/>
                    <a:pt x="110" y="1501"/>
                  </a:cubicBezTo>
                  <a:cubicBezTo>
                    <a:pt x="854" y="1891"/>
                    <a:pt x="3659" y="3330"/>
                    <a:pt x="4708" y="3854"/>
                  </a:cubicBezTo>
                  <a:cubicBezTo>
                    <a:pt x="4737" y="3872"/>
                    <a:pt x="4767" y="3880"/>
                    <a:pt x="4793" y="3880"/>
                  </a:cubicBezTo>
                  <a:cubicBezTo>
                    <a:pt x="4877" y="3880"/>
                    <a:pt x="4934" y="3803"/>
                    <a:pt x="4878" y="3720"/>
                  </a:cubicBezTo>
                  <a:lnTo>
                    <a:pt x="3257" y="1293"/>
                  </a:lnTo>
                  <a:cubicBezTo>
                    <a:pt x="3214" y="1219"/>
                    <a:pt x="3143" y="1181"/>
                    <a:pt x="3069" y="1181"/>
                  </a:cubicBezTo>
                  <a:cubicBezTo>
                    <a:pt x="3058" y="1181"/>
                    <a:pt x="3048" y="1182"/>
                    <a:pt x="3037" y="1184"/>
                  </a:cubicBezTo>
                  <a:cubicBezTo>
                    <a:pt x="2885" y="1208"/>
                    <a:pt x="2729" y="1220"/>
                    <a:pt x="2574" y="1220"/>
                  </a:cubicBezTo>
                  <a:cubicBezTo>
                    <a:pt x="2418" y="1220"/>
                    <a:pt x="2263" y="1208"/>
                    <a:pt x="2110" y="1184"/>
                  </a:cubicBezTo>
                  <a:cubicBezTo>
                    <a:pt x="1757" y="1123"/>
                    <a:pt x="1659" y="1"/>
                    <a:pt x="1659" y="1"/>
                  </a:cubicBezTo>
                  <a:cubicBezTo>
                    <a:pt x="1658" y="1"/>
                    <a:pt x="1657" y="0"/>
                    <a:pt x="16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4"/>
            <p:cNvSpPr/>
            <p:nvPr/>
          </p:nvSpPr>
          <p:spPr>
            <a:xfrm>
              <a:off x="5718706" y="3916735"/>
              <a:ext cx="26467" cy="7535"/>
            </a:xfrm>
            <a:custGeom>
              <a:rect b="b" l="l" r="r" t="t"/>
              <a:pathLst>
                <a:path extrusionOk="0" h="160" w="562">
                  <a:moveTo>
                    <a:pt x="562" y="1"/>
                  </a:moveTo>
                  <a:lnTo>
                    <a:pt x="1" y="159"/>
                  </a:lnTo>
                </a:path>
              </a:pathLst>
            </a:custGeom>
            <a:solidFill>
              <a:srgbClr val="B10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4"/>
            <p:cNvSpPr/>
            <p:nvPr/>
          </p:nvSpPr>
          <p:spPr>
            <a:xfrm>
              <a:off x="5718706" y="3916735"/>
              <a:ext cx="26467" cy="7535"/>
            </a:xfrm>
            <a:custGeom>
              <a:rect b="b" l="l" r="r" t="t"/>
              <a:pathLst>
                <a:path extrusionOk="0" fill="none" h="160" w="562">
                  <a:moveTo>
                    <a:pt x="562" y="1"/>
                  </a:moveTo>
                  <a:lnTo>
                    <a:pt x="1" y="159"/>
                  </a:lnTo>
                </a:path>
              </a:pathLst>
            </a:custGeom>
            <a:solidFill>
              <a:schemeClr val="dk1"/>
            </a:solidFill>
            <a:ln cap="rnd" cmpd="sng" w="3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4"/>
            <p:cNvSpPr/>
            <p:nvPr/>
          </p:nvSpPr>
          <p:spPr>
            <a:xfrm>
              <a:off x="5726193" y="3932228"/>
              <a:ext cx="26467" cy="7535"/>
            </a:xfrm>
            <a:custGeom>
              <a:rect b="b" l="l" r="r" t="t"/>
              <a:pathLst>
                <a:path extrusionOk="0" h="160" w="562">
                  <a:moveTo>
                    <a:pt x="561" y="1"/>
                  </a:moveTo>
                  <a:lnTo>
                    <a:pt x="0" y="159"/>
                  </a:lnTo>
                </a:path>
              </a:pathLst>
            </a:custGeom>
            <a:solidFill>
              <a:srgbClr val="B102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4"/>
            <p:cNvSpPr/>
            <p:nvPr/>
          </p:nvSpPr>
          <p:spPr>
            <a:xfrm>
              <a:off x="5726193" y="3932228"/>
              <a:ext cx="26467" cy="7535"/>
            </a:xfrm>
            <a:custGeom>
              <a:rect b="b" l="l" r="r" t="t"/>
              <a:pathLst>
                <a:path extrusionOk="0" fill="none" h="160" w="562">
                  <a:moveTo>
                    <a:pt x="561" y="1"/>
                  </a:moveTo>
                  <a:lnTo>
                    <a:pt x="0" y="159"/>
                  </a:lnTo>
                </a:path>
              </a:pathLst>
            </a:custGeom>
            <a:solidFill>
              <a:schemeClr val="dk1"/>
            </a:solidFill>
            <a:ln cap="rnd" cmpd="sng" w="3050">
              <a:solidFill>
                <a:schemeClr val="dk1"/>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4"/>
            <p:cNvSpPr/>
            <p:nvPr/>
          </p:nvSpPr>
          <p:spPr>
            <a:xfrm>
              <a:off x="5610767" y="2442012"/>
              <a:ext cx="840222" cy="1478830"/>
            </a:xfrm>
            <a:custGeom>
              <a:rect b="b" l="l" r="r" t="t"/>
              <a:pathLst>
                <a:path extrusionOk="0" h="31401" w="17841">
                  <a:moveTo>
                    <a:pt x="14792" y="1"/>
                  </a:moveTo>
                  <a:cubicBezTo>
                    <a:pt x="13097" y="47"/>
                    <a:pt x="10943" y="307"/>
                    <a:pt x="9232" y="307"/>
                  </a:cubicBezTo>
                  <a:cubicBezTo>
                    <a:pt x="9158" y="307"/>
                    <a:pt x="9084" y="306"/>
                    <a:pt x="9012" y="305"/>
                  </a:cubicBezTo>
                  <a:cubicBezTo>
                    <a:pt x="8390" y="1878"/>
                    <a:pt x="7256" y="3256"/>
                    <a:pt x="6902" y="5086"/>
                  </a:cubicBezTo>
                  <a:cubicBezTo>
                    <a:pt x="6475" y="7207"/>
                    <a:pt x="6597" y="10305"/>
                    <a:pt x="6207" y="12512"/>
                  </a:cubicBezTo>
                  <a:cubicBezTo>
                    <a:pt x="5829" y="14719"/>
                    <a:pt x="5927" y="14939"/>
                    <a:pt x="5293" y="17512"/>
                  </a:cubicBezTo>
                  <a:cubicBezTo>
                    <a:pt x="4500" y="20719"/>
                    <a:pt x="1988" y="25426"/>
                    <a:pt x="0" y="28535"/>
                  </a:cubicBezTo>
                  <a:cubicBezTo>
                    <a:pt x="1073" y="29499"/>
                    <a:pt x="2183" y="29986"/>
                    <a:pt x="3402" y="30742"/>
                  </a:cubicBezTo>
                  <a:cubicBezTo>
                    <a:pt x="6317" y="27096"/>
                    <a:pt x="8987" y="22780"/>
                    <a:pt x="10304" y="18402"/>
                  </a:cubicBezTo>
                  <a:cubicBezTo>
                    <a:pt x="11292" y="15085"/>
                    <a:pt x="11329" y="12244"/>
                    <a:pt x="11451" y="9061"/>
                  </a:cubicBezTo>
                  <a:cubicBezTo>
                    <a:pt x="11458" y="8846"/>
                    <a:pt x="11619" y="8618"/>
                    <a:pt x="11777" y="8618"/>
                  </a:cubicBezTo>
                  <a:cubicBezTo>
                    <a:pt x="11896" y="8618"/>
                    <a:pt x="12013" y="8748"/>
                    <a:pt x="12060" y="9110"/>
                  </a:cubicBezTo>
                  <a:cubicBezTo>
                    <a:pt x="12951" y="16146"/>
                    <a:pt x="12475" y="21560"/>
                    <a:pt x="11207" y="30998"/>
                  </a:cubicBezTo>
                  <a:cubicBezTo>
                    <a:pt x="12707" y="31120"/>
                    <a:pt x="13390" y="31267"/>
                    <a:pt x="14902" y="31401"/>
                  </a:cubicBezTo>
                  <a:cubicBezTo>
                    <a:pt x="16145" y="26474"/>
                    <a:pt x="16914" y="21011"/>
                    <a:pt x="17377" y="15670"/>
                  </a:cubicBezTo>
                  <a:cubicBezTo>
                    <a:pt x="17841" y="10329"/>
                    <a:pt x="16926" y="5634"/>
                    <a:pt x="147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4"/>
            <p:cNvSpPr/>
            <p:nvPr/>
          </p:nvSpPr>
          <p:spPr>
            <a:xfrm>
              <a:off x="5924880" y="1715449"/>
              <a:ext cx="356401" cy="257222"/>
            </a:xfrm>
            <a:custGeom>
              <a:rect b="b" l="l" r="r" t="t"/>
              <a:pathLst>
                <a:path extrusionOk="0" h="4964" w="6878">
                  <a:moveTo>
                    <a:pt x="4418" y="0"/>
                  </a:moveTo>
                  <a:cubicBezTo>
                    <a:pt x="3667" y="0"/>
                    <a:pt x="0" y="1647"/>
                    <a:pt x="3463" y="4963"/>
                  </a:cubicBezTo>
                  <a:lnTo>
                    <a:pt x="6707" y="2537"/>
                  </a:lnTo>
                  <a:cubicBezTo>
                    <a:pt x="6877" y="2244"/>
                    <a:pt x="6780" y="1342"/>
                    <a:pt x="6572" y="1061"/>
                  </a:cubicBezTo>
                  <a:cubicBezTo>
                    <a:pt x="6011" y="317"/>
                    <a:pt x="5353" y="13"/>
                    <a:pt x="4426" y="0"/>
                  </a:cubicBezTo>
                  <a:cubicBezTo>
                    <a:pt x="4424" y="0"/>
                    <a:pt x="4421" y="0"/>
                    <a:pt x="4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4"/>
            <p:cNvSpPr/>
            <p:nvPr/>
          </p:nvSpPr>
          <p:spPr>
            <a:xfrm>
              <a:off x="5971569" y="1659381"/>
              <a:ext cx="169443" cy="116071"/>
            </a:xfrm>
            <a:custGeom>
              <a:rect b="b" l="l" r="r" t="t"/>
              <a:pathLst>
                <a:path extrusionOk="0" h="2240" w="3270">
                  <a:moveTo>
                    <a:pt x="1967" y="1"/>
                  </a:moveTo>
                  <a:cubicBezTo>
                    <a:pt x="1567" y="1"/>
                    <a:pt x="1696" y="680"/>
                    <a:pt x="1696" y="680"/>
                  </a:cubicBezTo>
                  <a:cubicBezTo>
                    <a:pt x="1415" y="474"/>
                    <a:pt x="1146" y="385"/>
                    <a:pt x="909" y="385"/>
                  </a:cubicBezTo>
                  <a:cubicBezTo>
                    <a:pt x="373" y="385"/>
                    <a:pt x="0" y="837"/>
                    <a:pt x="25" y="1412"/>
                  </a:cubicBezTo>
                  <a:cubicBezTo>
                    <a:pt x="49" y="1951"/>
                    <a:pt x="793" y="2240"/>
                    <a:pt x="1511" y="2240"/>
                  </a:cubicBezTo>
                  <a:cubicBezTo>
                    <a:pt x="1914" y="2240"/>
                    <a:pt x="2308" y="2149"/>
                    <a:pt x="2562" y="1960"/>
                  </a:cubicBezTo>
                  <a:cubicBezTo>
                    <a:pt x="3269" y="1448"/>
                    <a:pt x="2550" y="95"/>
                    <a:pt x="2050" y="9"/>
                  </a:cubicBezTo>
                  <a:cubicBezTo>
                    <a:pt x="2020" y="3"/>
                    <a:pt x="1992"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4"/>
            <p:cNvSpPr/>
            <p:nvPr/>
          </p:nvSpPr>
          <p:spPr>
            <a:xfrm>
              <a:off x="6042975" y="1616787"/>
              <a:ext cx="102443" cy="146384"/>
            </a:xfrm>
            <a:custGeom>
              <a:rect b="b" l="l" r="r" t="t"/>
              <a:pathLst>
                <a:path extrusionOk="0" h="2825" w="1977">
                  <a:moveTo>
                    <a:pt x="778" y="0"/>
                  </a:moveTo>
                  <a:cubicBezTo>
                    <a:pt x="470" y="0"/>
                    <a:pt x="203" y="202"/>
                    <a:pt x="111" y="502"/>
                  </a:cubicBezTo>
                  <a:cubicBezTo>
                    <a:pt x="1" y="953"/>
                    <a:pt x="50" y="1441"/>
                    <a:pt x="269" y="1856"/>
                  </a:cubicBezTo>
                  <a:cubicBezTo>
                    <a:pt x="281" y="1883"/>
                    <a:pt x="302" y="1894"/>
                    <a:pt x="325" y="1894"/>
                  </a:cubicBezTo>
                  <a:cubicBezTo>
                    <a:pt x="373" y="1894"/>
                    <a:pt x="428" y="1841"/>
                    <a:pt x="403" y="1782"/>
                  </a:cubicBezTo>
                  <a:lnTo>
                    <a:pt x="403" y="1782"/>
                  </a:lnTo>
                  <a:lnTo>
                    <a:pt x="391" y="1795"/>
                  </a:lnTo>
                  <a:cubicBezTo>
                    <a:pt x="196" y="1404"/>
                    <a:pt x="99" y="856"/>
                    <a:pt x="294" y="441"/>
                  </a:cubicBezTo>
                  <a:cubicBezTo>
                    <a:pt x="395" y="232"/>
                    <a:pt x="581" y="145"/>
                    <a:pt x="777" y="145"/>
                  </a:cubicBezTo>
                  <a:cubicBezTo>
                    <a:pt x="958" y="145"/>
                    <a:pt x="1146" y="220"/>
                    <a:pt x="1281" y="344"/>
                  </a:cubicBezTo>
                  <a:cubicBezTo>
                    <a:pt x="1586" y="636"/>
                    <a:pt x="1672" y="1100"/>
                    <a:pt x="1659" y="1490"/>
                  </a:cubicBezTo>
                  <a:cubicBezTo>
                    <a:pt x="1635" y="1941"/>
                    <a:pt x="1477" y="2356"/>
                    <a:pt x="1208" y="2709"/>
                  </a:cubicBezTo>
                  <a:cubicBezTo>
                    <a:pt x="1174" y="2770"/>
                    <a:pt x="1225" y="2825"/>
                    <a:pt x="1280" y="2825"/>
                  </a:cubicBezTo>
                  <a:cubicBezTo>
                    <a:pt x="1302" y="2825"/>
                    <a:pt x="1325" y="2816"/>
                    <a:pt x="1342" y="2795"/>
                  </a:cubicBezTo>
                  <a:cubicBezTo>
                    <a:pt x="1806" y="2185"/>
                    <a:pt x="1976" y="1270"/>
                    <a:pt x="1623" y="563"/>
                  </a:cubicBezTo>
                  <a:cubicBezTo>
                    <a:pt x="1477" y="246"/>
                    <a:pt x="1184" y="39"/>
                    <a:pt x="830" y="2"/>
                  </a:cubicBezTo>
                  <a:cubicBezTo>
                    <a:pt x="813" y="1"/>
                    <a:pt x="795" y="0"/>
                    <a:pt x="7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4"/>
            <p:cNvSpPr/>
            <p:nvPr/>
          </p:nvSpPr>
          <p:spPr>
            <a:xfrm>
              <a:off x="6051214" y="1768251"/>
              <a:ext cx="232609" cy="369511"/>
            </a:xfrm>
            <a:custGeom>
              <a:rect b="b" l="l" r="r" t="t"/>
              <a:pathLst>
                <a:path extrusionOk="0" h="7131" w="4489">
                  <a:moveTo>
                    <a:pt x="2653" y="0"/>
                  </a:moveTo>
                  <a:cubicBezTo>
                    <a:pt x="2250" y="0"/>
                    <a:pt x="1555" y="204"/>
                    <a:pt x="1086" y="1932"/>
                  </a:cubicBezTo>
                  <a:cubicBezTo>
                    <a:pt x="1076" y="1973"/>
                    <a:pt x="1049" y="1997"/>
                    <a:pt x="1012" y="1997"/>
                  </a:cubicBezTo>
                  <a:cubicBezTo>
                    <a:pt x="1005" y="1997"/>
                    <a:pt x="997" y="1995"/>
                    <a:pt x="988" y="1993"/>
                  </a:cubicBezTo>
                  <a:cubicBezTo>
                    <a:pt x="904" y="1965"/>
                    <a:pt x="772" y="1916"/>
                    <a:pt x="636" y="1916"/>
                  </a:cubicBezTo>
                  <a:cubicBezTo>
                    <a:pt x="478" y="1916"/>
                    <a:pt x="313" y="1982"/>
                    <a:pt x="208" y="2225"/>
                  </a:cubicBezTo>
                  <a:cubicBezTo>
                    <a:pt x="1" y="2688"/>
                    <a:pt x="379" y="3091"/>
                    <a:pt x="647" y="3188"/>
                  </a:cubicBezTo>
                  <a:cubicBezTo>
                    <a:pt x="720" y="3225"/>
                    <a:pt x="903" y="3286"/>
                    <a:pt x="939" y="3359"/>
                  </a:cubicBezTo>
                  <a:cubicBezTo>
                    <a:pt x="988" y="3420"/>
                    <a:pt x="1049" y="3469"/>
                    <a:pt x="1122" y="3493"/>
                  </a:cubicBezTo>
                  <a:lnTo>
                    <a:pt x="293" y="5908"/>
                  </a:lnTo>
                  <a:cubicBezTo>
                    <a:pt x="1626" y="6820"/>
                    <a:pt x="2395" y="7130"/>
                    <a:pt x="2824" y="7130"/>
                  </a:cubicBezTo>
                  <a:cubicBezTo>
                    <a:pt x="3737" y="7130"/>
                    <a:pt x="3110" y="5725"/>
                    <a:pt x="3110" y="5725"/>
                  </a:cubicBezTo>
                  <a:lnTo>
                    <a:pt x="2976" y="4018"/>
                  </a:lnTo>
                  <a:lnTo>
                    <a:pt x="2976" y="4018"/>
                  </a:lnTo>
                  <a:cubicBezTo>
                    <a:pt x="3049" y="4042"/>
                    <a:pt x="3317" y="4127"/>
                    <a:pt x="3317" y="4127"/>
                  </a:cubicBezTo>
                  <a:cubicBezTo>
                    <a:pt x="3370" y="4131"/>
                    <a:pt x="3425" y="4135"/>
                    <a:pt x="3482" y="4135"/>
                  </a:cubicBezTo>
                  <a:cubicBezTo>
                    <a:pt x="3938" y="4135"/>
                    <a:pt x="4488" y="3920"/>
                    <a:pt x="4488" y="2152"/>
                  </a:cubicBezTo>
                  <a:cubicBezTo>
                    <a:pt x="4488" y="311"/>
                    <a:pt x="3220" y="67"/>
                    <a:pt x="2891" y="18"/>
                  </a:cubicBezTo>
                  <a:cubicBezTo>
                    <a:pt x="2835" y="13"/>
                    <a:pt x="2753" y="0"/>
                    <a:pt x="26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4"/>
            <p:cNvSpPr/>
            <p:nvPr/>
          </p:nvSpPr>
          <p:spPr>
            <a:xfrm rot="9899938">
              <a:off x="6212368" y="1910700"/>
              <a:ext cx="54979" cy="23422"/>
            </a:xfrm>
            <a:custGeom>
              <a:rect b="b" l="l" r="r" t="t"/>
              <a:pathLst>
                <a:path extrusionOk="0" h="452" w="1061">
                  <a:moveTo>
                    <a:pt x="1061" y="0"/>
                  </a:moveTo>
                  <a:cubicBezTo>
                    <a:pt x="1061" y="0"/>
                    <a:pt x="61" y="61"/>
                    <a:pt x="0" y="61"/>
                  </a:cubicBezTo>
                  <a:cubicBezTo>
                    <a:pt x="0" y="61"/>
                    <a:pt x="366" y="439"/>
                    <a:pt x="622" y="452"/>
                  </a:cubicBezTo>
                  <a:cubicBezTo>
                    <a:pt x="625" y="452"/>
                    <a:pt x="628" y="452"/>
                    <a:pt x="631" y="452"/>
                  </a:cubicBezTo>
                  <a:cubicBezTo>
                    <a:pt x="871" y="452"/>
                    <a:pt x="1061" y="0"/>
                    <a:pt x="1061" y="0"/>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4"/>
            <p:cNvSpPr/>
            <p:nvPr/>
          </p:nvSpPr>
          <p:spPr>
            <a:xfrm>
              <a:off x="6069817" y="1750374"/>
              <a:ext cx="177941" cy="131513"/>
            </a:xfrm>
            <a:custGeom>
              <a:rect b="b" l="l" r="r" t="t"/>
              <a:pathLst>
                <a:path extrusionOk="0" h="2538" w="3434">
                  <a:moveTo>
                    <a:pt x="1693" y="1"/>
                  </a:moveTo>
                  <a:cubicBezTo>
                    <a:pt x="250" y="1"/>
                    <a:pt x="0" y="2058"/>
                    <a:pt x="605" y="2375"/>
                  </a:cubicBezTo>
                  <a:cubicBezTo>
                    <a:pt x="816" y="2487"/>
                    <a:pt x="979" y="2537"/>
                    <a:pt x="1105" y="2537"/>
                  </a:cubicBezTo>
                  <a:cubicBezTo>
                    <a:pt x="1416" y="2537"/>
                    <a:pt x="1499" y="2234"/>
                    <a:pt x="1507" y="1826"/>
                  </a:cubicBezTo>
                  <a:cubicBezTo>
                    <a:pt x="1507" y="1253"/>
                    <a:pt x="1861" y="1534"/>
                    <a:pt x="2641" y="1265"/>
                  </a:cubicBezTo>
                  <a:cubicBezTo>
                    <a:pt x="3434" y="997"/>
                    <a:pt x="2885" y="375"/>
                    <a:pt x="2885" y="375"/>
                  </a:cubicBezTo>
                  <a:cubicBezTo>
                    <a:pt x="2422" y="110"/>
                    <a:pt x="202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4"/>
            <p:cNvSpPr/>
            <p:nvPr/>
          </p:nvSpPr>
          <p:spPr>
            <a:xfrm>
              <a:off x="5946120" y="2041155"/>
              <a:ext cx="389994" cy="458329"/>
            </a:xfrm>
            <a:custGeom>
              <a:rect b="b" l="l" r="r" t="t"/>
              <a:pathLst>
                <a:path extrusionOk="0" h="9732" w="8281">
                  <a:moveTo>
                    <a:pt x="5586" y="1"/>
                  </a:moveTo>
                  <a:lnTo>
                    <a:pt x="5586" y="1"/>
                  </a:lnTo>
                  <a:cubicBezTo>
                    <a:pt x="5784" y="513"/>
                    <a:pt x="5500" y="679"/>
                    <a:pt x="5050" y="679"/>
                  </a:cubicBezTo>
                  <a:cubicBezTo>
                    <a:pt x="4225" y="679"/>
                    <a:pt x="2842" y="123"/>
                    <a:pt x="2842" y="123"/>
                  </a:cubicBezTo>
                  <a:cubicBezTo>
                    <a:pt x="2812" y="112"/>
                    <a:pt x="2775" y="107"/>
                    <a:pt x="2732" y="107"/>
                  </a:cubicBezTo>
                  <a:cubicBezTo>
                    <a:pt x="2146" y="107"/>
                    <a:pt x="513" y="1062"/>
                    <a:pt x="513" y="1062"/>
                  </a:cubicBezTo>
                  <a:cubicBezTo>
                    <a:pt x="1" y="3598"/>
                    <a:pt x="854" y="7257"/>
                    <a:pt x="1525" y="9147"/>
                  </a:cubicBezTo>
                  <a:cubicBezTo>
                    <a:pt x="6744" y="9281"/>
                    <a:pt x="8268" y="9732"/>
                    <a:pt x="8268" y="9732"/>
                  </a:cubicBezTo>
                  <a:cubicBezTo>
                    <a:pt x="8281" y="8830"/>
                    <a:pt x="7927" y="5245"/>
                    <a:pt x="7732" y="4330"/>
                  </a:cubicBezTo>
                  <a:cubicBezTo>
                    <a:pt x="7586" y="3671"/>
                    <a:pt x="6756" y="1233"/>
                    <a:pt x="6403" y="513"/>
                  </a:cubicBezTo>
                  <a:cubicBezTo>
                    <a:pt x="6269" y="464"/>
                    <a:pt x="5634" y="38"/>
                    <a:pt x="5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4"/>
            <p:cNvSpPr/>
            <p:nvPr/>
          </p:nvSpPr>
          <p:spPr>
            <a:xfrm>
              <a:off x="5916074" y="2083162"/>
              <a:ext cx="596364" cy="501750"/>
            </a:xfrm>
            <a:custGeom>
              <a:rect b="b" l="l" r="r" t="t"/>
              <a:pathLst>
                <a:path extrusionOk="0" h="10654" w="12663">
                  <a:moveTo>
                    <a:pt x="1611" y="0"/>
                  </a:moveTo>
                  <a:cubicBezTo>
                    <a:pt x="912" y="0"/>
                    <a:pt x="90" y="715"/>
                    <a:pt x="90" y="1389"/>
                  </a:cubicBezTo>
                  <a:cubicBezTo>
                    <a:pt x="34" y="8645"/>
                    <a:pt x="0" y="10653"/>
                    <a:pt x="4044" y="10653"/>
                  </a:cubicBezTo>
                  <a:cubicBezTo>
                    <a:pt x="5335" y="10653"/>
                    <a:pt x="7042" y="10449"/>
                    <a:pt x="9297" y="10145"/>
                  </a:cubicBezTo>
                  <a:cubicBezTo>
                    <a:pt x="9297" y="10145"/>
                    <a:pt x="12199" y="10084"/>
                    <a:pt x="12248" y="9950"/>
                  </a:cubicBezTo>
                  <a:cubicBezTo>
                    <a:pt x="12296" y="9828"/>
                    <a:pt x="11894" y="9779"/>
                    <a:pt x="11894" y="9779"/>
                  </a:cubicBezTo>
                  <a:cubicBezTo>
                    <a:pt x="11894" y="9779"/>
                    <a:pt x="12504" y="9620"/>
                    <a:pt x="12479" y="9474"/>
                  </a:cubicBezTo>
                  <a:cubicBezTo>
                    <a:pt x="12476" y="9426"/>
                    <a:pt x="12427" y="9409"/>
                    <a:pt x="12362" y="9409"/>
                  </a:cubicBezTo>
                  <a:cubicBezTo>
                    <a:pt x="12254" y="9409"/>
                    <a:pt x="12098" y="9455"/>
                    <a:pt x="12019" y="9481"/>
                  </a:cubicBezTo>
                  <a:lnTo>
                    <a:pt x="12019" y="9481"/>
                  </a:lnTo>
                  <a:cubicBezTo>
                    <a:pt x="12162" y="9431"/>
                    <a:pt x="12557" y="9290"/>
                    <a:pt x="12577" y="9230"/>
                  </a:cubicBezTo>
                  <a:cubicBezTo>
                    <a:pt x="12662" y="8962"/>
                    <a:pt x="11040" y="8974"/>
                    <a:pt x="11040" y="8962"/>
                  </a:cubicBezTo>
                  <a:cubicBezTo>
                    <a:pt x="11040" y="8950"/>
                    <a:pt x="12528" y="8669"/>
                    <a:pt x="12528" y="8572"/>
                  </a:cubicBezTo>
                  <a:cubicBezTo>
                    <a:pt x="12539" y="8446"/>
                    <a:pt x="12317" y="8405"/>
                    <a:pt x="12011" y="8405"/>
                  </a:cubicBezTo>
                  <a:cubicBezTo>
                    <a:pt x="11462" y="8405"/>
                    <a:pt x="10643" y="8535"/>
                    <a:pt x="10403" y="8535"/>
                  </a:cubicBezTo>
                  <a:cubicBezTo>
                    <a:pt x="10336" y="8535"/>
                    <a:pt x="10315" y="8525"/>
                    <a:pt x="10358" y="8499"/>
                  </a:cubicBezTo>
                  <a:cubicBezTo>
                    <a:pt x="11389" y="7867"/>
                    <a:pt x="11236" y="7733"/>
                    <a:pt x="10977" y="7733"/>
                  </a:cubicBezTo>
                  <a:cubicBezTo>
                    <a:pt x="10841" y="7733"/>
                    <a:pt x="10676" y="7770"/>
                    <a:pt x="10638" y="7791"/>
                  </a:cubicBezTo>
                  <a:cubicBezTo>
                    <a:pt x="9943" y="8133"/>
                    <a:pt x="9394" y="8352"/>
                    <a:pt x="9297" y="8401"/>
                  </a:cubicBezTo>
                  <a:cubicBezTo>
                    <a:pt x="8558" y="8436"/>
                    <a:pt x="7841" y="8462"/>
                    <a:pt x="7176" y="8462"/>
                  </a:cubicBezTo>
                  <a:cubicBezTo>
                    <a:pt x="5258" y="8462"/>
                    <a:pt x="3763" y="8242"/>
                    <a:pt x="3382" y="7364"/>
                  </a:cubicBezTo>
                  <a:cubicBezTo>
                    <a:pt x="3236" y="7011"/>
                    <a:pt x="2846" y="3584"/>
                    <a:pt x="2748" y="1109"/>
                  </a:cubicBezTo>
                  <a:cubicBezTo>
                    <a:pt x="2724" y="584"/>
                    <a:pt x="2358" y="133"/>
                    <a:pt x="1846" y="24"/>
                  </a:cubicBezTo>
                  <a:lnTo>
                    <a:pt x="1822" y="24"/>
                  </a:lnTo>
                  <a:cubicBezTo>
                    <a:pt x="1753" y="8"/>
                    <a:pt x="1683" y="0"/>
                    <a:pt x="16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4"/>
            <p:cNvSpPr/>
            <p:nvPr/>
          </p:nvSpPr>
          <p:spPr>
            <a:xfrm>
              <a:off x="7052768" y="3881697"/>
              <a:ext cx="269383" cy="150516"/>
            </a:xfrm>
            <a:custGeom>
              <a:rect b="b" l="l" r="r" t="t"/>
              <a:pathLst>
                <a:path extrusionOk="0" h="3196" w="5720">
                  <a:moveTo>
                    <a:pt x="3098" y="1"/>
                  </a:moveTo>
                  <a:lnTo>
                    <a:pt x="2841" y="1135"/>
                  </a:lnTo>
                  <a:lnTo>
                    <a:pt x="12" y="2635"/>
                  </a:lnTo>
                  <a:lnTo>
                    <a:pt x="0" y="3025"/>
                  </a:lnTo>
                  <a:lnTo>
                    <a:pt x="4866" y="3196"/>
                  </a:lnTo>
                  <a:lnTo>
                    <a:pt x="5719" y="37"/>
                  </a:lnTo>
                  <a:lnTo>
                    <a:pt x="30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4"/>
            <p:cNvSpPr/>
            <p:nvPr/>
          </p:nvSpPr>
          <p:spPr>
            <a:xfrm>
              <a:off x="7954371" y="3907551"/>
              <a:ext cx="259023" cy="159699"/>
            </a:xfrm>
            <a:custGeom>
              <a:rect b="b" l="l" r="r" t="t"/>
              <a:pathLst>
                <a:path extrusionOk="0" h="3391" w="5500">
                  <a:moveTo>
                    <a:pt x="0" y="0"/>
                  </a:moveTo>
                  <a:lnTo>
                    <a:pt x="610" y="3207"/>
                  </a:lnTo>
                  <a:lnTo>
                    <a:pt x="5476" y="3390"/>
                  </a:lnTo>
                  <a:lnTo>
                    <a:pt x="5500" y="3000"/>
                  </a:lnTo>
                  <a:lnTo>
                    <a:pt x="2781" y="1293"/>
                  </a:lnTo>
                  <a:lnTo>
                    <a:pt x="2488" y="159"/>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4"/>
            <p:cNvSpPr/>
            <p:nvPr/>
          </p:nvSpPr>
          <p:spPr>
            <a:xfrm>
              <a:off x="7967557" y="3962697"/>
              <a:ext cx="247578" cy="104551"/>
            </a:xfrm>
            <a:custGeom>
              <a:rect b="b" l="l" r="r" t="t"/>
              <a:pathLst>
                <a:path extrusionOk="0" h="2220" w="5257">
                  <a:moveTo>
                    <a:pt x="1" y="0"/>
                  </a:moveTo>
                  <a:lnTo>
                    <a:pt x="379" y="2036"/>
                  </a:lnTo>
                  <a:lnTo>
                    <a:pt x="5244" y="2219"/>
                  </a:lnTo>
                  <a:lnTo>
                    <a:pt x="5257" y="1829"/>
                  </a:lnTo>
                  <a:lnTo>
                    <a:pt x="2549" y="122"/>
                  </a:lnTo>
                  <a:lnTo>
                    <a:pt x="1684" y="976"/>
                  </a:lnTo>
                  <a:cubicBezTo>
                    <a:pt x="1581" y="1084"/>
                    <a:pt x="1441" y="1139"/>
                    <a:pt x="1299" y="1139"/>
                  </a:cubicBezTo>
                  <a:cubicBezTo>
                    <a:pt x="1154" y="1139"/>
                    <a:pt x="1008" y="1081"/>
                    <a:pt x="903" y="963"/>
                  </a:cubicBezTo>
                  <a:lnTo>
                    <a:pt x="1" y="0"/>
                  </a:lnTo>
                  <a:close/>
                </a:path>
              </a:pathLst>
            </a:custGeom>
            <a:solidFill>
              <a:schemeClr val="accent4"/>
            </a:solidFill>
            <a:ln cap="flat" cmpd="sng" w="3975">
              <a:solidFill>
                <a:schemeClr val="accent4"/>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4"/>
            <p:cNvSpPr/>
            <p:nvPr/>
          </p:nvSpPr>
          <p:spPr>
            <a:xfrm>
              <a:off x="7050460" y="3934536"/>
              <a:ext cx="253324" cy="97675"/>
            </a:xfrm>
            <a:custGeom>
              <a:rect b="b" l="l" r="r" t="t"/>
              <a:pathLst>
                <a:path extrusionOk="0" h="2074" w="5379">
                  <a:moveTo>
                    <a:pt x="2842" y="1"/>
                  </a:moveTo>
                  <a:lnTo>
                    <a:pt x="13" y="1513"/>
                  </a:lnTo>
                  <a:lnTo>
                    <a:pt x="0" y="1903"/>
                  </a:lnTo>
                  <a:lnTo>
                    <a:pt x="4866" y="2074"/>
                  </a:lnTo>
                  <a:lnTo>
                    <a:pt x="5378" y="61"/>
                  </a:lnTo>
                  <a:lnTo>
                    <a:pt x="5378" y="61"/>
                  </a:lnTo>
                  <a:lnTo>
                    <a:pt x="4415" y="964"/>
                  </a:lnTo>
                  <a:cubicBezTo>
                    <a:pt x="4308" y="1065"/>
                    <a:pt x="4175" y="1114"/>
                    <a:pt x="4044" y="1114"/>
                  </a:cubicBezTo>
                  <a:cubicBezTo>
                    <a:pt x="3891" y="1114"/>
                    <a:pt x="3740" y="1047"/>
                    <a:pt x="3634" y="915"/>
                  </a:cubicBezTo>
                  <a:lnTo>
                    <a:pt x="2842" y="1"/>
                  </a:lnTo>
                  <a:close/>
                </a:path>
              </a:pathLst>
            </a:custGeom>
            <a:solidFill>
              <a:schemeClr val="accent4"/>
            </a:solidFill>
            <a:ln cap="flat" cmpd="sng" w="3975">
              <a:solidFill>
                <a:schemeClr val="accent4"/>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4"/>
            <p:cNvSpPr/>
            <p:nvPr/>
          </p:nvSpPr>
          <p:spPr>
            <a:xfrm>
              <a:off x="7170501" y="2500031"/>
              <a:ext cx="900503" cy="1431735"/>
            </a:xfrm>
            <a:custGeom>
              <a:rect b="b" l="l" r="r" t="t"/>
              <a:pathLst>
                <a:path extrusionOk="0" h="30401" w="19121">
                  <a:moveTo>
                    <a:pt x="5061" y="0"/>
                  </a:moveTo>
                  <a:cubicBezTo>
                    <a:pt x="0" y="11755"/>
                    <a:pt x="183" y="29388"/>
                    <a:pt x="183" y="29388"/>
                  </a:cubicBezTo>
                  <a:lnTo>
                    <a:pt x="3122" y="29425"/>
                  </a:lnTo>
                  <a:lnTo>
                    <a:pt x="8085" y="12365"/>
                  </a:lnTo>
                  <a:cubicBezTo>
                    <a:pt x="8222" y="12021"/>
                    <a:pt x="8483" y="11850"/>
                    <a:pt x="8740" y="11850"/>
                  </a:cubicBezTo>
                  <a:cubicBezTo>
                    <a:pt x="9011" y="11850"/>
                    <a:pt x="9277" y="12039"/>
                    <a:pt x="9390" y="12414"/>
                  </a:cubicBezTo>
                  <a:lnTo>
                    <a:pt x="16804" y="30401"/>
                  </a:lnTo>
                  <a:lnTo>
                    <a:pt x="19121" y="30071"/>
                  </a:lnTo>
                  <a:lnTo>
                    <a:pt x="13755" y="3549"/>
                  </a:lnTo>
                  <a:lnTo>
                    <a:pt x="50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4"/>
            <p:cNvSpPr/>
            <p:nvPr/>
          </p:nvSpPr>
          <p:spPr>
            <a:xfrm>
              <a:off x="7012550" y="1494073"/>
              <a:ext cx="162007" cy="210656"/>
            </a:xfrm>
            <a:custGeom>
              <a:rect b="b" l="l" r="r" t="t"/>
              <a:pathLst>
                <a:path extrusionOk="0" h="4473" w="3440">
                  <a:moveTo>
                    <a:pt x="1746" y="1"/>
                  </a:moveTo>
                  <a:cubicBezTo>
                    <a:pt x="1558" y="1"/>
                    <a:pt x="1610" y="2119"/>
                    <a:pt x="1610" y="2119"/>
                  </a:cubicBezTo>
                  <a:cubicBezTo>
                    <a:pt x="1610" y="2119"/>
                    <a:pt x="1305" y="21"/>
                    <a:pt x="1110" y="21"/>
                  </a:cubicBezTo>
                  <a:cubicBezTo>
                    <a:pt x="915" y="33"/>
                    <a:pt x="927" y="1716"/>
                    <a:pt x="927" y="1716"/>
                  </a:cubicBezTo>
                  <a:cubicBezTo>
                    <a:pt x="927" y="1716"/>
                    <a:pt x="536" y="139"/>
                    <a:pt x="368" y="139"/>
                  </a:cubicBezTo>
                  <a:cubicBezTo>
                    <a:pt x="363" y="139"/>
                    <a:pt x="359" y="140"/>
                    <a:pt x="354" y="143"/>
                  </a:cubicBezTo>
                  <a:cubicBezTo>
                    <a:pt x="196" y="241"/>
                    <a:pt x="537" y="1802"/>
                    <a:pt x="537" y="1802"/>
                  </a:cubicBezTo>
                  <a:cubicBezTo>
                    <a:pt x="537" y="1802"/>
                    <a:pt x="207" y="1009"/>
                    <a:pt x="94" y="1009"/>
                  </a:cubicBezTo>
                  <a:cubicBezTo>
                    <a:pt x="79" y="1009"/>
                    <a:pt x="67" y="1024"/>
                    <a:pt x="62" y="1058"/>
                  </a:cubicBezTo>
                  <a:cubicBezTo>
                    <a:pt x="1" y="1350"/>
                    <a:pt x="732" y="3436"/>
                    <a:pt x="732" y="3436"/>
                  </a:cubicBezTo>
                  <a:lnTo>
                    <a:pt x="2378" y="4472"/>
                  </a:lnTo>
                  <a:cubicBezTo>
                    <a:pt x="2378" y="4472"/>
                    <a:pt x="3439" y="2350"/>
                    <a:pt x="3135" y="2326"/>
                  </a:cubicBezTo>
                  <a:cubicBezTo>
                    <a:pt x="3129" y="2325"/>
                    <a:pt x="3124" y="2325"/>
                    <a:pt x="3118" y="2325"/>
                  </a:cubicBezTo>
                  <a:cubicBezTo>
                    <a:pt x="2889" y="2325"/>
                    <a:pt x="2584" y="2907"/>
                    <a:pt x="2365" y="2907"/>
                  </a:cubicBezTo>
                  <a:cubicBezTo>
                    <a:pt x="2305" y="2907"/>
                    <a:pt x="2251" y="2863"/>
                    <a:pt x="2208" y="2753"/>
                  </a:cubicBezTo>
                  <a:cubicBezTo>
                    <a:pt x="1769" y="1643"/>
                    <a:pt x="1927" y="436"/>
                    <a:pt x="1879" y="253"/>
                  </a:cubicBezTo>
                  <a:cubicBezTo>
                    <a:pt x="1825" y="76"/>
                    <a:pt x="1781" y="1"/>
                    <a:pt x="17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4"/>
            <p:cNvSpPr/>
            <p:nvPr/>
          </p:nvSpPr>
          <p:spPr>
            <a:xfrm>
              <a:off x="6667261" y="1651270"/>
              <a:ext cx="1210812" cy="1128726"/>
            </a:xfrm>
            <a:custGeom>
              <a:rect b="b" l="l" r="r" t="t"/>
              <a:pathLst>
                <a:path extrusionOk="0" h="23967" w="25710">
                  <a:moveTo>
                    <a:pt x="7942" y="0"/>
                  </a:moveTo>
                  <a:cubicBezTo>
                    <a:pt x="7942" y="0"/>
                    <a:pt x="0" y="12455"/>
                    <a:pt x="9349" y="12455"/>
                  </a:cubicBezTo>
                  <a:cubicBezTo>
                    <a:pt x="10636" y="12455"/>
                    <a:pt x="12251" y="12219"/>
                    <a:pt x="14259" y="11682"/>
                  </a:cubicBezTo>
                  <a:lnTo>
                    <a:pt x="14259" y="11682"/>
                  </a:lnTo>
                  <a:lnTo>
                    <a:pt x="13796" y="23194"/>
                  </a:lnTo>
                  <a:cubicBezTo>
                    <a:pt x="13796" y="23194"/>
                    <a:pt x="16443" y="23966"/>
                    <a:pt x="20761" y="23966"/>
                  </a:cubicBezTo>
                  <a:cubicBezTo>
                    <a:pt x="22081" y="23966"/>
                    <a:pt x="23557" y="23894"/>
                    <a:pt x="25161" y="23706"/>
                  </a:cubicBezTo>
                  <a:lnTo>
                    <a:pt x="25709" y="12207"/>
                  </a:lnTo>
                  <a:lnTo>
                    <a:pt x="24088" y="7853"/>
                  </a:lnTo>
                  <a:lnTo>
                    <a:pt x="22295" y="7048"/>
                  </a:lnTo>
                  <a:lnTo>
                    <a:pt x="17698" y="6926"/>
                  </a:lnTo>
                  <a:cubicBezTo>
                    <a:pt x="17656" y="6925"/>
                    <a:pt x="17614" y="6924"/>
                    <a:pt x="17571" y="6924"/>
                  </a:cubicBezTo>
                  <a:cubicBezTo>
                    <a:pt x="15342" y="6924"/>
                    <a:pt x="12782" y="8678"/>
                    <a:pt x="11027" y="8678"/>
                  </a:cubicBezTo>
                  <a:cubicBezTo>
                    <a:pt x="10286" y="8678"/>
                    <a:pt x="9688" y="8365"/>
                    <a:pt x="9320" y="7475"/>
                  </a:cubicBezTo>
                  <a:cubicBezTo>
                    <a:pt x="8650" y="5865"/>
                    <a:pt x="8735" y="4049"/>
                    <a:pt x="9540" y="2512"/>
                  </a:cubicBezTo>
                  <a:lnTo>
                    <a:pt x="10198" y="1268"/>
                  </a:lnTo>
                  <a:lnTo>
                    <a:pt x="7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4"/>
            <p:cNvSpPr/>
            <p:nvPr/>
          </p:nvSpPr>
          <p:spPr>
            <a:xfrm>
              <a:off x="7530530" y="1837288"/>
              <a:ext cx="175806" cy="205899"/>
            </a:xfrm>
            <a:custGeom>
              <a:rect b="b" l="l" r="r" t="t"/>
              <a:pathLst>
                <a:path extrusionOk="0" h="4372" w="3733">
                  <a:moveTo>
                    <a:pt x="2781" y="1"/>
                  </a:moveTo>
                  <a:lnTo>
                    <a:pt x="525" y="1257"/>
                  </a:lnTo>
                  <a:lnTo>
                    <a:pt x="1" y="2928"/>
                  </a:lnTo>
                  <a:cubicBezTo>
                    <a:pt x="1" y="2928"/>
                    <a:pt x="50" y="4147"/>
                    <a:pt x="1269" y="4330"/>
                  </a:cubicBezTo>
                  <a:cubicBezTo>
                    <a:pt x="1467" y="4359"/>
                    <a:pt x="1651" y="4372"/>
                    <a:pt x="1820" y="4372"/>
                  </a:cubicBezTo>
                  <a:cubicBezTo>
                    <a:pt x="3310" y="4372"/>
                    <a:pt x="3732" y="3379"/>
                    <a:pt x="3732" y="3379"/>
                  </a:cubicBezTo>
                  <a:lnTo>
                    <a:pt x="3184" y="403"/>
                  </a:lnTo>
                  <a:cubicBezTo>
                    <a:pt x="3159" y="367"/>
                    <a:pt x="3135" y="330"/>
                    <a:pt x="3123" y="306"/>
                  </a:cubicBezTo>
                  <a:cubicBezTo>
                    <a:pt x="3025" y="184"/>
                    <a:pt x="2903" y="86"/>
                    <a:pt x="27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4"/>
            <p:cNvSpPr/>
            <p:nvPr/>
          </p:nvSpPr>
          <p:spPr>
            <a:xfrm>
              <a:off x="7556950" y="1837901"/>
              <a:ext cx="104598" cy="115053"/>
            </a:xfrm>
            <a:custGeom>
              <a:rect b="b" l="l" r="r" t="t"/>
              <a:pathLst>
                <a:path extrusionOk="0" h="2443" w="2221">
                  <a:moveTo>
                    <a:pt x="2220" y="0"/>
                  </a:moveTo>
                  <a:lnTo>
                    <a:pt x="111" y="1329"/>
                  </a:lnTo>
                  <a:cubicBezTo>
                    <a:pt x="111" y="1329"/>
                    <a:pt x="1" y="1927"/>
                    <a:pt x="208" y="2195"/>
                  </a:cubicBezTo>
                  <a:cubicBezTo>
                    <a:pt x="339" y="2358"/>
                    <a:pt x="538" y="2443"/>
                    <a:pt x="756" y="2443"/>
                  </a:cubicBezTo>
                  <a:cubicBezTo>
                    <a:pt x="1272" y="2443"/>
                    <a:pt x="1892" y="1971"/>
                    <a:pt x="1952" y="951"/>
                  </a:cubicBezTo>
                  <a:lnTo>
                    <a:pt x="2220" y="0"/>
                  </a:ln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4"/>
            <p:cNvSpPr/>
            <p:nvPr/>
          </p:nvSpPr>
          <p:spPr>
            <a:xfrm>
              <a:off x="7506464" y="1542453"/>
              <a:ext cx="259289" cy="290741"/>
            </a:xfrm>
            <a:custGeom>
              <a:rect b="b" l="l" r="r" t="t"/>
              <a:pathLst>
                <a:path extrusionOk="0" h="4964" w="4427">
                  <a:moveTo>
                    <a:pt x="649" y="0"/>
                  </a:moveTo>
                  <a:cubicBezTo>
                    <a:pt x="584" y="0"/>
                    <a:pt x="530" y="8"/>
                    <a:pt x="488" y="25"/>
                  </a:cubicBezTo>
                  <a:cubicBezTo>
                    <a:pt x="0" y="220"/>
                    <a:pt x="354" y="2122"/>
                    <a:pt x="354" y="2122"/>
                  </a:cubicBezTo>
                  <a:cubicBezTo>
                    <a:pt x="354" y="2122"/>
                    <a:pt x="476" y="2513"/>
                    <a:pt x="671" y="2622"/>
                  </a:cubicBezTo>
                  <a:cubicBezTo>
                    <a:pt x="830" y="2716"/>
                    <a:pt x="1112" y="2918"/>
                    <a:pt x="1399" y="2918"/>
                  </a:cubicBezTo>
                  <a:cubicBezTo>
                    <a:pt x="1486" y="2918"/>
                    <a:pt x="1574" y="2899"/>
                    <a:pt x="1658" y="2854"/>
                  </a:cubicBezTo>
                  <a:cubicBezTo>
                    <a:pt x="1715" y="2825"/>
                    <a:pt x="1778" y="2812"/>
                    <a:pt x="1843" y="2812"/>
                  </a:cubicBezTo>
                  <a:cubicBezTo>
                    <a:pt x="2207" y="2812"/>
                    <a:pt x="2646" y="3208"/>
                    <a:pt x="2646" y="3208"/>
                  </a:cubicBezTo>
                  <a:lnTo>
                    <a:pt x="2780" y="4964"/>
                  </a:lnTo>
                  <a:cubicBezTo>
                    <a:pt x="2906" y="4838"/>
                    <a:pt x="3085" y="4755"/>
                    <a:pt x="3268" y="4755"/>
                  </a:cubicBezTo>
                  <a:cubicBezTo>
                    <a:pt x="3280" y="4755"/>
                    <a:pt x="3292" y="4756"/>
                    <a:pt x="3305" y="4756"/>
                  </a:cubicBezTo>
                  <a:lnTo>
                    <a:pt x="3390" y="4805"/>
                  </a:lnTo>
                  <a:cubicBezTo>
                    <a:pt x="4378" y="2842"/>
                    <a:pt x="4427" y="1988"/>
                    <a:pt x="3805" y="1415"/>
                  </a:cubicBezTo>
                  <a:cubicBezTo>
                    <a:pt x="3236" y="891"/>
                    <a:pt x="1343" y="0"/>
                    <a:pt x="6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4"/>
            <p:cNvSpPr/>
            <p:nvPr/>
          </p:nvSpPr>
          <p:spPr>
            <a:xfrm>
              <a:off x="7475714" y="1659596"/>
              <a:ext cx="232874" cy="271706"/>
            </a:xfrm>
            <a:custGeom>
              <a:rect b="b" l="l" r="r" t="t"/>
              <a:pathLst>
                <a:path extrusionOk="0" h="4639" w="3976">
                  <a:moveTo>
                    <a:pt x="854" y="0"/>
                  </a:moveTo>
                  <a:cubicBezTo>
                    <a:pt x="1" y="3964"/>
                    <a:pt x="220" y="3744"/>
                    <a:pt x="562" y="4183"/>
                  </a:cubicBezTo>
                  <a:cubicBezTo>
                    <a:pt x="799" y="4477"/>
                    <a:pt x="1153" y="4638"/>
                    <a:pt x="1517" y="4638"/>
                  </a:cubicBezTo>
                  <a:cubicBezTo>
                    <a:pt x="1622" y="4638"/>
                    <a:pt x="1727" y="4625"/>
                    <a:pt x="1830" y="4598"/>
                  </a:cubicBezTo>
                  <a:cubicBezTo>
                    <a:pt x="2476" y="4439"/>
                    <a:pt x="2988" y="3842"/>
                    <a:pt x="3147" y="3671"/>
                  </a:cubicBezTo>
                  <a:cubicBezTo>
                    <a:pt x="3220" y="3573"/>
                    <a:pt x="3976" y="3829"/>
                    <a:pt x="3964" y="3086"/>
                  </a:cubicBezTo>
                  <a:cubicBezTo>
                    <a:pt x="3957" y="2773"/>
                    <a:pt x="3855" y="2682"/>
                    <a:pt x="3737" y="2682"/>
                  </a:cubicBezTo>
                  <a:cubicBezTo>
                    <a:pt x="3648" y="2682"/>
                    <a:pt x="3549" y="2734"/>
                    <a:pt x="3476" y="2781"/>
                  </a:cubicBezTo>
                  <a:cubicBezTo>
                    <a:pt x="3464" y="2793"/>
                    <a:pt x="3449" y="2798"/>
                    <a:pt x="3433" y="2798"/>
                  </a:cubicBezTo>
                  <a:cubicBezTo>
                    <a:pt x="3399" y="2798"/>
                    <a:pt x="3362" y="2773"/>
                    <a:pt x="3354" y="2732"/>
                  </a:cubicBezTo>
                  <a:cubicBezTo>
                    <a:pt x="3293" y="2403"/>
                    <a:pt x="3354" y="1683"/>
                    <a:pt x="3318" y="1281"/>
                  </a:cubicBezTo>
                  <a:cubicBezTo>
                    <a:pt x="3281" y="805"/>
                    <a:pt x="2220" y="635"/>
                    <a:pt x="1964" y="610"/>
                  </a:cubicBezTo>
                  <a:cubicBezTo>
                    <a:pt x="1671" y="574"/>
                    <a:pt x="1403" y="476"/>
                    <a:pt x="1159" y="342"/>
                  </a:cubicBezTo>
                  <a:cubicBezTo>
                    <a:pt x="1013" y="269"/>
                    <a:pt x="903" y="147"/>
                    <a:pt x="8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4"/>
            <p:cNvSpPr/>
            <p:nvPr/>
          </p:nvSpPr>
          <p:spPr>
            <a:xfrm>
              <a:off x="7496448" y="1828165"/>
              <a:ext cx="48613" cy="27938"/>
            </a:xfrm>
            <a:custGeom>
              <a:rect b="b" l="l" r="r" t="t"/>
              <a:pathLst>
                <a:path extrusionOk="0" h="477" w="830">
                  <a:moveTo>
                    <a:pt x="25" y="0"/>
                  </a:moveTo>
                  <a:cubicBezTo>
                    <a:pt x="25" y="0"/>
                    <a:pt x="0" y="330"/>
                    <a:pt x="220" y="452"/>
                  </a:cubicBezTo>
                  <a:cubicBezTo>
                    <a:pt x="253" y="469"/>
                    <a:pt x="289" y="476"/>
                    <a:pt x="327" y="476"/>
                  </a:cubicBezTo>
                  <a:cubicBezTo>
                    <a:pt x="552" y="476"/>
                    <a:pt x="830" y="208"/>
                    <a:pt x="830" y="208"/>
                  </a:cubicBezTo>
                  <a:cubicBezTo>
                    <a:pt x="244" y="159"/>
                    <a:pt x="25" y="0"/>
                    <a:pt x="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4"/>
            <p:cNvSpPr/>
            <p:nvPr/>
          </p:nvSpPr>
          <p:spPr>
            <a:xfrm>
              <a:off x="7262946" y="2337465"/>
              <a:ext cx="219416" cy="189510"/>
            </a:xfrm>
            <a:custGeom>
              <a:rect b="b" l="l" r="r" t="t"/>
              <a:pathLst>
                <a:path extrusionOk="0" h="4024" w="4659">
                  <a:moveTo>
                    <a:pt x="2640" y="1"/>
                  </a:moveTo>
                  <a:cubicBezTo>
                    <a:pt x="2602" y="1"/>
                    <a:pt x="2578" y="12"/>
                    <a:pt x="2573" y="38"/>
                  </a:cubicBezTo>
                  <a:cubicBezTo>
                    <a:pt x="2549" y="196"/>
                    <a:pt x="2829" y="599"/>
                    <a:pt x="3037" y="855"/>
                  </a:cubicBezTo>
                  <a:cubicBezTo>
                    <a:pt x="3122" y="977"/>
                    <a:pt x="3049" y="1160"/>
                    <a:pt x="2890" y="1184"/>
                  </a:cubicBezTo>
                  <a:cubicBezTo>
                    <a:pt x="2415" y="1294"/>
                    <a:pt x="1549" y="1489"/>
                    <a:pt x="915" y="1611"/>
                  </a:cubicBezTo>
                  <a:cubicBezTo>
                    <a:pt x="0" y="1769"/>
                    <a:pt x="0" y="2025"/>
                    <a:pt x="1573" y="2025"/>
                  </a:cubicBezTo>
                  <a:cubicBezTo>
                    <a:pt x="1596" y="2025"/>
                    <a:pt x="1618" y="2025"/>
                    <a:pt x="1639" y="2025"/>
                  </a:cubicBezTo>
                  <a:cubicBezTo>
                    <a:pt x="3075" y="2025"/>
                    <a:pt x="245" y="2431"/>
                    <a:pt x="305" y="2635"/>
                  </a:cubicBezTo>
                  <a:cubicBezTo>
                    <a:pt x="320" y="2699"/>
                    <a:pt x="484" y="2718"/>
                    <a:pt x="708" y="2718"/>
                  </a:cubicBezTo>
                  <a:cubicBezTo>
                    <a:pt x="1025" y="2718"/>
                    <a:pt x="1463" y="2680"/>
                    <a:pt x="1760" y="2680"/>
                  </a:cubicBezTo>
                  <a:cubicBezTo>
                    <a:pt x="1932" y="2680"/>
                    <a:pt x="2058" y="2693"/>
                    <a:pt x="2086" y="2733"/>
                  </a:cubicBezTo>
                  <a:cubicBezTo>
                    <a:pt x="2195" y="2891"/>
                    <a:pt x="549" y="3099"/>
                    <a:pt x="537" y="3440"/>
                  </a:cubicBezTo>
                  <a:cubicBezTo>
                    <a:pt x="531" y="3525"/>
                    <a:pt x="635" y="3556"/>
                    <a:pt x="795" y="3556"/>
                  </a:cubicBezTo>
                  <a:cubicBezTo>
                    <a:pt x="1203" y="3556"/>
                    <a:pt x="1975" y="3357"/>
                    <a:pt x="2199" y="3357"/>
                  </a:cubicBezTo>
                  <a:cubicBezTo>
                    <a:pt x="2228" y="3357"/>
                    <a:pt x="2247" y="3360"/>
                    <a:pt x="2256" y="3367"/>
                  </a:cubicBezTo>
                  <a:cubicBezTo>
                    <a:pt x="2354" y="3440"/>
                    <a:pt x="1220" y="3769"/>
                    <a:pt x="1232" y="3903"/>
                  </a:cubicBezTo>
                  <a:cubicBezTo>
                    <a:pt x="1245" y="3988"/>
                    <a:pt x="1344" y="4024"/>
                    <a:pt x="1500" y="4024"/>
                  </a:cubicBezTo>
                  <a:cubicBezTo>
                    <a:pt x="2244" y="4024"/>
                    <a:pt x="4280" y="3222"/>
                    <a:pt x="4451" y="3111"/>
                  </a:cubicBezTo>
                  <a:cubicBezTo>
                    <a:pt x="4659" y="2989"/>
                    <a:pt x="4549" y="940"/>
                    <a:pt x="4549" y="940"/>
                  </a:cubicBezTo>
                  <a:cubicBezTo>
                    <a:pt x="4549" y="940"/>
                    <a:pt x="2987" y="1"/>
                    <a:pt x="2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4"/>
            <p:cNvSpPr/>
            <p:nvPr/>
          </p:nvSpPr>
          <p:spPr>
            <a:xfrm>
              <a:off x="7472558" y="2012428"/>
              <a:ext cx="546773" cy="541640"/>
            </a:xfrm>
            <a:custGeom>
              <a:rect b="b" l="l" r="r" t="t"/>
              <a:pathLst>
                <a:path extrusionOk="0" h="11501" w="11610">
                  <a:moveTo>
                    <a:pt x="7427" y="0"/>
                  </a:moveTo>
                  <a:cubicBezTo>
                    <a:pt x="7278" y="0"/>
                    <a:pt x="7127" y="32"/>
                    <a:pt x="6975" y="99"/>
                  </a:cubicBezTo>
                  <a:cubicBezTo>
                    <a:pt x="4573" y="1160"/>
                    <a:pt x="6183" y="7196"/>
                    <a:pt x="6183" y="7196"/>
                  </a:cubicBezTo>
                  <a:lnTo>
                    <a:pt x="122" y="7257"/>
                  </a:lnTo>
                  <a:lnTo>
                    <a:pt x="0" y="11074"/>
                  </a:lnTo>
                  <a:cubicBezTo>
                    <a:pt x="0" y="11074"/>
                    <a:pt x="2945" y="11501"/>
                    <a:pt x="5868" y="11501"/>
                  </a:cubicBezTo>
                  <a:cubicBezTo>
                    <a:pt x="8749" y="11501"/>
                    <a:pt x="11609" y="11086"/>
                    <a:pt x="11609" y="9440"/>
                  </a:cubicBezTo>
                  <a:cubicBezTo>
                    <a:pt x="11609" y="6995"/>
                    <a:pt x="9650" y="0"/>
                    <a:pt x="7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4"/>
            <p:cNvSpPr/>
            <p:nvPr/>
          </p:nvSpPr>
          <p:spPr>
            <a:xfrm>
              <a:off x="7127411" y="1274525"/>
              <a:ext cx="350952" cy="387686"/>
            </a:xfrm>
            <a:custGeom>
              <a:rect b="b" l="l" r="r" t="t"/>
              <a:pathLst>
                <a:path extrusionOk="0" h="8232" w="7452">
                  <a:moveTo>
                    <a:pt x="2744" y="1"/>
                  </a:moveTo>
                  <a:cubicBezTo>
                    <a:pt x="1232" y="1"/>
                    <a:pt x="0" y="1232"/>
                    <a:pt x="0" y="2744"/>
                  </a:cubicBezTo>
                  <a:cubicBezTo>
                    <a:pt x="0" y="4256"/>
                    <a:pt x="1232" y="5488"/>
                    <a:pt x="2744" y="5488"/>
                  </a:cubicBezTo>
                  <a:lnTo>
                    <a:pt x="5878" y="5488"/>
                  </a:lnTo>
                  <a:lnTo>
                    <a:pt x="7451" y="8232"/>
                  </a:lnTo>
                  <a:lnTo>
                    <a:pt x="7451" y="2744"/>
                  </a:lnTo>
                  <a:cubicBezTo>
                    <a:pt x="7451" y="1232"/>
                    <a:pt x="6220" y="1"/>
                    <a:pt x="4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4"/>
            <p:cNvSpPr/>
            <p:nvPr/>
          </p:nvSpPr>
          <p:spPr>
            <a:xfrm>
              <a:off x="7208364" y="1392258"/>
              <a:ext cx="36263" cy="36781"/>
            </a:xfrm>
            <a:custGeom>
              <a:rect b="b" l="l" r="r" t="t"/>
              <a:pathLst>
                <a:path extrusionOk="0" h="781" w="770">
                  <a:moveTo>
                    <a:pt x="391" y="0"/>
                  </a:moveTo>
                  <a:cubicBezTo>
                    <a:pt x="172" y="0"/>
                    <a:pt x="1" y="183"/>
                    <a:pt x="1" y="391"/>
                  </a:cubicBezTo>
                  <a:cubicBezTo>
                    <a:pt x="1" y="610"/>
                    <a:pt x="172" y="781"/>
                    <a:pt x="391" y="781"/>
                  </a:cubicBezTo>
                  <a:cubicBezTo>
                    <a:pt x="598" y="781"/>
                    <a:pt x="769" y="610"/>
                    <a:pt x="769" y="391"/>
                  </a:cubicBezTo>
                  <a:cubicBezTo>
                    <a:pt x="769" y="183"/>
                    <a:pt x="598" y="0"/>
                    <a:pt x="391" y="0"/>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4"/>
            <p:cNvSpPr/>
            <p:nvPr/>
          </p:nvSpPr>
          <p:spPr>
            <a:xfrm>
              <a:off x="7279570" y="1392258"/>
              <a:ext cx="36828" cy="36781"/>
            </a:xfrm>
            <a:custGeom>
              <a:rect b="b" l="l" r="r" t="t"/>
              <a:pathLst>
                <a:path extrusionOk="0" h="781" w="782">
                  <a:moveTo>
                    <a:pt x="391" y="0"/>
                  </a:moveTo>
                  <a:cubicBezTo>
                    <a:pt x="172" y="0"/>
                    <a:pt x="1" y="183"/>
                    <a:pt x="1" y="391"/>
                  </a:cubicBezTo>
                  <a:cubicBezTo>
                    <a:pt x="1" y="610"/>
                    <a:pt x="172" y="781"/>
                    <a:pt x="391" y="781"/>
                  </a:cubicBezTo>
                  <a:cubicBezTo>
                    <a:pt x="598" y="781"/>
                    <a:pt x="781" y="610"/>
                    <a:pt x="781" y="391"/>
                  </a:cubicBezTo>
                  <a:cubicBezTo>
                    <a:pt x="781" y="183"/>
                    <a:pt x="598" y="0"/>
                    <a:pt x="391" y="0"/>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4"/>
            <p:cNvSpPr/>
            <p:nvPr/>
          </p:nvSpPr>
          <p:spPr>
            <a:xfrm>
              <a:off x="7351387" y="1392258"/>
              <a:ext cx="36781" cy="36781"/>
            </a:xfrm>
            <a:custGeom>
              <a:rect b="b" l="l" r="r" t="t"/>
              <a:pathLst>
                <a:path extrusionOk="0" h="781" w="781">
                  <a:moveTo>
                    <a:pt x="390" y="0"/>
                  </a:moveTo>
                  <a:cubicBezTo>
                    <a:pt x="171" y="0"/>
                    <a:pt x="0" y="183"/>
                    <a:pt x="0" y="391"/>
                  </a:cubicBezTo>
                  <a:cubicBezTo>
                    <a:pt x="0" y="610"/>
                    <a:pt x="171" y="781"/>
                    <a:pt x="390" y="781"/>
                  </a:cubicBezTo>
                  <a:cubicBezTo>
                    <a:pt x="598" y="781"/>
                    <a:pt x="781" y="610"/>
                    <a:pt x="781" y="391"/>
                  </a:cubicBezTo>
                  <a:cubicBezTo>
                    <a:pt x="781" y="183"/>
                    <a:pt x="598" y="0"/>
                    <a:pt x="390" y="0"/>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4"/>
            <p:cNvSpPr/>
            <p:nvPr/>
          </p:nvSpPr>
          <p:spPr>
            <a:xfrm rot="-886818">
              <a:off x="6022497" y="1447314"/>
              <a:ext cx="4686" cy="33643"/>
            </a:xfrm>
            <a:custGeom>
              <a:rect b="b" l="l" r="r" t="t"/>
              <a:pathLst>
                <a:path extrusionOk="0" fill="none" h="883" w="123">
                  <a:moveTo>
                    <a:pt x="1" y="1"/>
                  </a:moveTo>
                  <a:cubicBezTo>
                    <a:pt x="31" y="305"/>
                    <a:pt x="61" y="578"/>
                    <a:pt x="122" y="88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4"/>
            <p:cNvSpPr/>
            <p:nvPr/>
          </p:nvSpPr>
          <p:spPr>
            <a:xfrm rot="-886818">
              <a:off x="5981507" y="1334698"/>
              <a:ext cx="11621" cy="83441"/>
            </a:xfrm>
            <a:custGeom>
              <a:rect b="b" l="l" r="r" t="t"/>
              <a:pathLst>
                <a:path extrusionOk="0" fill="none" h="2190" w="305">
                  <a:moveTo>
                    <a:pt x="1" y="1"/>
                  </a:moveTo>
                  <a:cubicBezTo>
                    <a:pt x="61" y="487"/>
                    <a:pt x="244" y="1703"/>
                    <a:pt x="305" y="2189"/>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4"/>
            <p:cNvSpPr/>
            <p:nvPr/>
          </p:nvSpPr>
          <p:spPr>
            <a:xfrm rot="-886818">
              <a:off x="6159011" y="1438650"/>
              <a:ext cx="15088" cy="31281"/>
            </a:xfrm>
            <a:custGeom>
              <a:rect b="b" l="l" r="r" t="t"/>
              <a:pathLst>
                <a:path extrusionOk="0" fill="none" h="821" w="396">
                  <a:moveTo>
                    <a:pt x="396" y="0"/>
                  </a:moveTo>
                  <a:lnTo>
                    <a:pt x="1" y="82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4"/>
            <p:cNvSpPr/>
            <p:nvPr/>
          </p:nvSpPr>
          <p:spPr>
            <a:xfrm rot="-886818">
              <a:off x="6170332" y="1328657"/>
              <a:ext cx="31319" cy="62561"/>
            </a:xfrm>
            <a:custGeom>
              <a:rect b="b" l="l" r="r" t="t"/>
              <a:pathLst>
                <a:path extrusionOk="0" fill="none" h="1642" w="822">
                  <a:moveTo>
                    <a:pt x="821" y="0"/>
                  </a:moveTo>
                  <a:cubicBezTo>
                    <a:pt x="669" y="274"/>
                    <a:pt x="122" y="1368"/>
                    <a:pt x="0" y="164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4"/>
            <p:cNvSpPr/>
            <p:nvPr/>
          </p:nvSpPr>
          <p:spPr>
            <a:xfrm rot="-886818">
              <a:off x="5928656" y="1563635"/>
              <a:ext cx="17412" cy="23203"/>
            </a:xfrm>
            <a:custGeom>
              <a:rect b="b" l="l" r="r" t="t"/>
              <a:pathLst>
                <a:path extrusionOk="0" fill="none" h="609" w="457">
                  <a:moveTo>
                    <a:pt x="1" y="1"/>
                  </a:moveTo>
                  <a:lnTo>
                    <a:pt x="457" y="60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4"/>
            <p:cNvSpPr/>
            <p:nvPr/>
          </p:nvSpPr>
          <p:spPr>
            <a:xfrm rot="-886818">
              <a:off x="5836992" y="1483811"/>
              <a:ext cx="48693" cy="64886"/>
            </a:xfrm>
            <a:custGeom>
              <a:rect b="b" l="l" r="r" t="t"/>
              <a:pathLst>
                <a:path extrusionOk="0" fill="none" h="1703" w="1278">
                  <a:moveTo>
                    <a:pt x="1" y="0"/>
                  </a:moveTo>
                  <a:cubicBezTo>
                    <a:pt x="304" y="426"/>
                    <a:pt x="943" y="1277"/>
                    <a:pt x="1277" y="170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4"/>
            <p:cNvSpPr/>
            <p:nvPr/>
          </p:nvSpPr>
          <p:spPr>
            <a:xfrm rot="-886818">
              <a:off x="5677752" y="1633241"/>
              <a:ext cx="203877" cy="191151"/>
            </a:xfrm>
            <a:custGeom>
              <a:rect b="b" l="l" r="r" t="t"/>
              <a:pathLst>
                <a:path extrusionOk="0" h="5017" w="5351">
                  <a:moveTo>
                    <a:pt x="1" y="1"/>
                  </a:moveTo>
                  <a:lnTo>
                    <a:pt x="2615" y="4104"/>
                  </a:lnTo>
                  <a:lnTo>
                    <a:pt x="3466" y="3010"/>
                  </a:lnTo>
                  <a:lnTo>
                    <a:pt x="5350" y="5016"/>
                  </a:lnTo>
                  <a:lnTo>
                    <a:pt x="3648" y="1186"/>
                  </a:lnTo>
                  <a:lnTo>
                    <a:pt x="2493" y="2554"/>
                  </a:lnTo>
                  <a:lnTo>
                    <a:pt x="1" y="1"/>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4"/>
            <p:cNvSpPr/>
            <p:nvPr/>
          </p:nvSpPr>
          <p:spPr>
            <a:xfrm rot="-886818">
              <a:off x="5649705" y="1824821"/>
              <a:ext cx="229366" cy="91518"/>
            </a:xfrm>
            <a:custGeom>
              <a:rect b="b" l="l" r="r" t="t"/>
              <a:pathLst>
                <a:path extrusionOk="0" h="2402" w="6020">
                  <a:moveTo>
                    <a:pt x="2888" y="0"/>
                  </a:moveTo>
                  <a:lnTo>
                    <a:pt x="2888" y="1490"/>
                  </a:lnTo>
                  <a:lnTo>
                    <a:pt x="1" y="1216"/>
                  </a:lnTo>
                  <a:lnTo>
                    <a:pt x="3831" y="2402"/>
                  </a:lnTo>
                  <a:lnTo>
                    <a:pt x="3831" y="2402"/>
                  </a:lnTo>
                  <a:lnTo>
                    <a:pt x="3770" y="1247"/>
                  </a:lnTo>
                  <a:lnTo>
                    <a:pt x="6019" y="1520"/>
                  </a:lnTo>
                  <a:lnTo>
                    <a:pt x="2888"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4"/>
            <p:cNvSpPr/>
            <p:nvPr/>
          </p:nvSpPr>
          <p:spPr>
            <a:xfrm rot="-886818">
              <a:off x="6218667" y="1485639"/>
              <a:ext cx="205020" cy="192256"/>
            </a:xfrm>
            <a:custGeom>
              <a:rect b="b" l="l" r="r" t="t"/>
              <a:pathLst>
                <a:path extrusionOk="0" h="5046" w="5381">
                  <a:moveTo>
                    <a:pt x="5380" y="0"/>
                  </a:moveTo>
                  <a:lnTo>
                    <a:pt x="2888" y="2554"/>
                  </a:lnTo>
                  <a:lnTo>
                    <a:pt x="1702" y="1186"/>
                  </a:lnTo>
                  <a:lnTo>
                    <a:pt x="0" y="5046"/>
                  </a:lnTo>
                  <a:lnTo>
                    <a:pt x="0" y="5046"/>
                  </a:lnTo>
                  <a:lnTo>
                    <a:pt x="1915" y="3009"/>
                  </a:lnTo>
                  <a:lnTo>
                    <a:pt x="2766" y="4134"/>
                  </a:lnTo>
                  <a:lnTo>
                    <a:pt x="5380"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4"/>
            <p:cNvSpPr/>
            <p:nvPr/>
          </p:nvSpPr>
          <p:spPr>
            <a:xfrm rot="-886818">
              <a:off x="6290312" y="1652368"/>
              <a:ext cx="228185" cy="90375"/>
            </a:xfrm>
            <a:custGeom>
              <a:rect b="b" l="l" r="r" t="t"/>
              <a:pathLst>
                <a:path extrusionOk="0" h="2372" w="5989">
                  <a:moveTo>
                    <a:pt x="3101" y="0"/>
                  </a:moveTo>
                  <a:lnTo>
                    <a:pt x="0" y="1490"/>
                  </a:lnTo>
                  <a:lnTo>
                    <a:pt x="2250" y="1246"/>
                  </a:lnTo>
                  <a:lnTo>
                    <a:pt x="2189" y="2371"/>
                  </a:lnTo>
                  <a:lnTo>
                    <a:pt x="5988" y="1216"/>
                  </a:lnTo>
                  <a:lnTo>
                    <a:pt x="3101" y="1459"/>
                  </a:lnTo>
                  <a:lnTo>
                    <a:pt x="3101"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74"/>
          <p:cNvGrpSpPr/>
          <p:nvPr/>
        </p:nvGrpSpPr>
        <p:grpSpPr>
          <a:xfrm>
            <a:off x="928913" y="1118273"/>
            <a:ext cx="2122770" cy="2948972"/>
            <a:chOff x="928913" y="1118273"/>
            <a:chExt cx="2122770" cy="2948972"/>
          </a:xfrm>
        </p:grpSpPr>
        <p:sp>
          <p:nvSpPr>
            <p:cNvPr id="2244" name="Google Shape;2244;p74"/>
            <p:cNvSpPr/>
            <p:nvPr/>
          </p:nvSpPr>
          <p:spPr>
            <a:xfrm flipH="1">
              <a:off x="1408483" y="1806768"/>
              <a:ext cx="119597" cy="157840"/>
            </a:xfrm>
            <a:custGeom>
              <a:rect b="b" l="l" r="r" t="t"/>
              <a:pathLst>
                <a:path extrusionOk="0" h="3892" w="2949">
                  <a:moveTo>
                    <a:pt x="2311" y="1"/>
                  </a:moveTo>
                  <a:lnTo>
                    <a:pt x="1" y="1794"/>
                  </a:lnTo>
                  <a:lnTo>
                    <a:pt x="517" y="3891"/>
                  </a:lnTo>
                  <a:lnTo>
                    <a:pt x="2949" y="3800"/>
                  </a:lnTo>
                  <a:lnTo>
                    <a:pt x="23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4"/>
            <p:cNvSpPr/>
            <p:nvPr/>
          </p:nvSpPr>
          <p:spPr>
            <a:xfrm flipH="1">
              <a:off x="1206276" y="2056531"/>
              <a:ext cx="338959" cy="767747"/>
            </a:xfrm>
            <a:custGeom>
              <a:rect b="b" l="l" r="r" t="t"/>
              <a:pathLst>
                <a:path extrusionOk="0" h="18931" w="8358">
                  <a:moveTo>
                    <a:pt x="2010" y="1"/>
                  </a:moveTo>
                  <a:cubicBezTo>
                    <a:pt x="834" y="1"/>
                    <a:pt x="1" y="1686"/>
                    <a:pt x="1245" y="2557"/>
                  </a:cubicBezTo>
                  <a:lnTo>
                    <a:pt x="4011" y="7724"/>
                  </a:lnTo>
                  <a:lnTo>
                    <a:pt x="3646" y="7177"/>
                  </a:lnTo>
                  <a:lnTo>
                    <a:pt x="7050" y="18514"/>
                  </a:lnTo>
                  <a:cubicBezTo>
                    <a:pt x="7147" y="18804"/>
                    <a:pt x="7382" y="18931"/>
                    <a:pt x="7622" y="18931"/>
                  </a:cubicBezTo>
                  <a:cubicBezTo>
                    <a:pt x="7985" y="18931"/>
                    <a:pt x="8358" y="18638"/>
                    <a:pt x="8266" y="18180"/>
                  </a:cubicBezTo>
                  <a:lnTo>
                    <a:pt x="5622" y="6660"/>
                  </a:lnTo>
                  <a:cubicBezTo>
                    <a:pt x="5561" y="6478"/>
                    <a:pt x="5439" y="6295"/>
                    <a:pt x="5287" y="6174"/>
                  </a:cubicBezTo>
                  <a:lnTo>
                    <a:pt x="5227" y="6113"/>
                  </a:lnTo>
                  <a:lnTo>
                    <a:pt x="2916" y="368"/>
                  </a:lnTo>
                  <a:lnTo>
                    <a:pt x="2825" y="277"/>
                  </a:lnTo>
                  <a:cubicBezTo>
                    <a:pt x="2549" y="84"/>
                    <a:pt x="2271" y="1"/>
                    <a:pt x="20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4"/>
            <p:cNvSpPr/>
            <p:nvPr/>
          </p:nvSpPr>
          <p:spPr>
            <a:xfrm flipH="1">
              <a:off x="1163120" y="2793755"/>
              <a:ext cx="129492" cy="123531"/>
            </a:xfrm>
            <a:custGeom>
              <a:rect b="b" l="l" r="r" t="t"/>
              <a:pathLst>
                <a:path extrusionOk="0" h="3046" w="3193">
                  <a:moveTo>
                    <a:pt x="2154" y="0"/>
                  </a:moveTo>
                  <a:cubicBezTo>
                    <a:pt x="2135" y="0"/>
                    <a:pt x="2117" y="1"/>
                    <a:pt x="2098" y="2"/>
                  </a:cubicBezTo>
                  <a:lnTo>
                    <a:pt x="912" y="63"/>
                  </a:lnTo>
                  <a:cubicBezTo>
                    <a:pt x="396" y="93"/>
                    <a:pt x="1" y="519"/>
                    <a:pt x="31" y="1035"/>
                  </a:cubicBezTo>
                  <a:lnTo>
                    <a:pt x="31" y="1157"/>
                  </a:lnTo>
                  <a:lnTo>
                    <a:pt x="61" y="1765"/>
                  </a:lnTo>
                  <a:cubicBezTo>
                    <a:pt x="61" y="1887"/>
                    <a:pt x="122" y="1978"/>
                    <a:pt x="213" y="2008"/>
                  </a:cubicBezTo>
                  <a:lnTo>
                    <a:pt x="517" y="2251"/>
                  </a:lnTo>
                  <a:lnTo>
                    <a:pt x="548" y="2738"/>
                  </a:lnTo>
                  <a:cubicBezTo>
                    <a:pt x="548" y="2904"/>
                    <a:pt x="675" y="3045"/>
                    <a:pt x="836" y="3045"/>
                  </a:cubicBezTo>
                  <a:cubicBezTo>
                    <a:pt x="851" y="3045"/>
                    <a:pt x="866" y="3044"/>
                    <a:pt x="882" y="3042"/>
                  </a:cubicBezTo>
                  <a:cubicBezTo>
                    <a:pt x="1064" y="3042"/>
                    <a:pt x="1216" y="2890"/>
                    <a:pt x="1186" y="2707"/>
                  </a:cubicBezTo>
                  <a:lnTo>
                    <a:pt x="1186" y="2616"/>
                  </a:lnTo>
                  <a:cubicBezTo>
                    <a:pt x="1201" y="2821"/>
                    <a:pt x="1364" y="2920"/>
                    <a:pt x="1525" y="2920"/>
                  </a:cubicBezTo>
                  <a:cubicBezTo>
                    <a:pt x="1699" y="2920"/>
                    <a:pt x="1870" y="2806"/>
                    <a:pt x="1855" y="2586"/>
                  </a:cubicBezTo>
                  <a:lnTo>
                    <a:pt x="1855" y="2464"/>
                  </a:lnTo>
                  <a:cubicBezTo>
                    <a:pt x="1855" y="2646"/>
                    <a:pt x="2007" y="2768"/>
                    <a:pt x="2189" y="2768"/>
                  </a:cubicBezTo>
                  <a:cubicBezTo>
                    <a:pt x="2371" y="2768"/>
                    <a:pt x="2523" y="2616"/>
                    <a:pt x="2523" y="2434"/>
                  </a:cubicBezTo>
                  <a:lnTo>
                    <a:pt x="2523" y="2282"/>
                  </a:lnTo>
                  <a:cubicBezTo>
                    <a:pt x="2523" y="2464"/>
                    <a:pt x="2675" y="2616"/>
                    <a:pt x="2858" y="2616"/>
                  </a:cubicBezTo>
                  <a:cubicBezTo>
                    <a:pt x="3040" y="2616"/>
                    <a:pt x="3192" y="2464"/>
                    <a:pt x="3192" y="2251"/>
                  </a:cubicBezTo>
                  <a:lnTo>
                    <a:pt x="3131" y="1370"/>
                  </a:lnTo>
                  <a:cubicBezTo>
                    <a:pt x="3131" y="1309"/>
                    <a:pt x="3101" y="1187"/>
                    <a:pt x="3101" y="1187"/>
                  </a:cubicBezTo>
                  <a:lnTo>
                    <a:pt x="3071" y="883"/>
                  </a:lnTo>
                  <a:cubicBezTo>
                    <a:pt x="3041" y="385"/>
                    <a:pt x="2645" y="0"/>
                    <a:pt x="21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4"/>
            <p:cNvSpPr/>
            <p:nvPr/>
          </p:nvSpPr>
          <p:spPr>
            <a:xfrm flipH="1">
              <a:off x="1206276" y="2047690"/>
              <a:ext cx="331659" cy="728895"/>
            </a:xfrm>
            <a:custGeom>
              <a:rect b="b" l="l" r="r" t="t"/>
              <a:pathLst>
                <a:path extrusionOk="0" h="17973" w="8178">
                  <a:moveTo>
                    <a:pt x="2039" y="0"/>
                  </a:moveTo>
                  <a:cubicBezTo>
                    <a:pt x="1499" y="0"/>
                    <a:pt x="965" y="244"/>
                    <a:pt x="609" y="708"/>
                  </a:cubicBezTo>
                  <a:cubicBezTo>
                    <a:pt x="1" y="1528"/>
                    <a:pt x="153" y="2653"/>
                    <a:pt x="943" y="3261"/>
                  </a:cubicBezTo>
                  <a:lnTo>
                    <a:pt x="2919" y="7699"/>
                  </a:lnTo>
                  <a:lnTo>
                    <a:pt x="6293" y="17972"/>
                  </a:lnTo>
                  <a:lnTo>
                    <a:pt x="8177" y="17517"/>
                  </a:lnTo>
                  <a:lnTo>
                    <a:pt x="5715" y="6787"/>
                  </a:lnTo>
                  <a:cubicBezTo>
                    <a:pt x="5685" y="6605"/>
                    <a:pt x="5563" y="6422"/>
                    <a:pt x="5411" y="6301"/>
                  </a:cubicBezTo>
                  <a:lnTo>
                    <a:pt x="4469" y="5510"/>
                  </a:lnTo>
                  <a:lnTo>
                    <a:pt x="3132" y="373"/>
                  </a:lnTo>
                  <a:cubicBezTo>
                    <a:pt x="2805" y="122"/>
                    <a:pt x="2420" y="0"/>
                    <a:pt x="20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4"/>
            <p:cNvSpPr/>
            <p:nvPr/>
          </p:nvSpPr>
          <p:spPr>
            <a:xfrm flipH="1">
              <a:off x="1176709" y="1500875"/>
              <a:ext cx="247791" cy="233881"/>
            </a:xfrm>
            <a:custGeom>
              <a:rect b="b" l="l" r="r" t="t"/>
              <a:pathLst>
                <a:path extrusionOk="0" h="5767" w="6110">
                  <a:moveTo>
                    <a:pt x="2546" y="0"/>
                  </a:moveTo>
                  <a:cubicBezTo>
                    <a:pt x="2027" y="0"/>
                    <a:pt x="1530" y="156"/>
                    <a:pt x="1125" y="482"/>
                  </a:cubicBezTo>
                  <a:cubicBezTo>
                    <a:pt x="31" y="1394"/>
                    <a:pt x="0" y="3188"/>
                    <a:pt x="1064" y="4495"/>
                  </a:cubicBezTo>
                  <a:cubicBezTo>
                    <a:pt x="1734" y="5317"/>
                    <a:pt x="2681" y="5767"/>
                    <a:pt x="3564" y="5767"/>
                  </a:cubicBezTo>
                  <a:cubicBezTo>
                    <a:pt x="4083" y="5767"/>
                    <a:pt x="4580" y="5611"/>
                    <a:pt x="4985" y="5285"/>
                  </a:cubicBezTo>
                  <a:cubicBezTo>
                    <a:pt x="6079" y="4373"/>
                    <a:pt x="6110" y="2580"/>
                    <a:pt x="5046" y="1273"/>
                  </a:cubicBezTo>
                  <a:cubicBezTo>
                    <a:pt x="4376" y="450"/>
                    <a:pt x="3429" y="0"/>
                    <a:pt x="2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4"/>
            <p:cNvSpPr/>
            <p:nvPr/>
          </p:nvSpPr>
          <p:spPr>
            <a:xfrm flipH="1">
              <a:off x="1368984" y="1614107"/>
              <a:ext cx="260160" cy="263851"/>
            </a:xfrm>
            <a:custGeom>
              <a:rect b="b" l="l" r="r" t="t"/>
              <a:pathLst>
                <a:path extrusionOk="0" h="6506" w="6415">
                  <a:moveTo>
                    <a:pt x="3192" y="0"/>
                  </a:moveTo>
                  <a:cubicBezTo>
                    <a:pt x="1429" y="0"/>
                    <a:pt x="1" y="1642"/>
                    <a:pt x="1" y="3405"/>
                  </a:cubicBezTo>
                  <a:cubicBezTo>
                    <a:pt x="61" y="5137"/>
                    <a:pt x="1460" y="6505"/>
                    <a:pt x="3192" y="6505"/>
                  </a:cubicBezTo>
                  <a:cubicBezTo>
                    <a:pt x="4925" y="6505"/>
                    <a:pt x="6353" y="5137"/>
                    <a:pt x="6414" y="3405"/>
                  </a:cubicBezTo>
                  <a:cubicBezTo>
                    <a:pt x="6414" y="1642"/>
                    <a:pt x="4955" y="0"/>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4"/>
            <p:cNvSpPr/>
            <p:nvPr/>
          </p:nvSpPr>
          <p:spPr>
            <a:xfrm flipH="1">
              <a:off x="1407234" y="2465902"/>
              <a:ext cx="510385" cy="1486665"/>
            </a:xfrm>
            <a:custGeom>
              <a:rect b="b" l="l" r="r" t="t"/>
              <a:pathLst>
                <a:path extrusionOk="0" h="36658" w="12585">
                  <a:moveTo>
                    <a:pt x="8725" y="1"/>
                  </a:moveTo>
                  <a:lnTo>
                    <a:pt x="1885" y="18177"/>
                  </a:lnTo>
                  <a:cubicBezTo>
                    <a:pt x="1825" y="18269"/>
                    <a:pt x="1794" y="18390"/>
                    <a:pt x="1794" y="18481"/>
                  </a:cubicBezTo>
                  <a:lnTo>
                    <a:pt x="1" y="36658"/>
                  </a:lnTo>
                  <a:lnTo>
                    <a:pt x="1612" y="36658"/>
                  </a:lnTo>
                  <a:lnTo>
                    <a:pt x="5533" y="19454"/>
                  </a:lnTo>
                  <a:lnTo>
                    <a:pt x="12129" y="7812"/>
                  </a:lnTo>
                  <a:lnTo>
                    <a:pt x="125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4"/>
            <p:cNvSpPr/>
            <p:nvPr/>
          </p:nvSpPr>
          <p:spPr>
            <a:xfrm flipH="1">
              <a:off x="994254" y="2449882"/>
              <a:ext cx="538733" cy="1437350"/>
            </a:xfrm>
            <a:custGeom>
              <a:rect b="b" l="l" r="r" t="t"/>
              <a:pathLst>
                <a:path extrusionOk="0" h="35442" w="13284">
                  <a:moveTo>
                    <a:pt x="6232" y="1"/>
                  </a:moveTo>
                  <a:lnTo>
                    <a:pt x="791" y="1368"/>
                  </a:lnTo>
                  <a:lnTo>
                    <a:pt x="31" y="16779"/>
                  </a:lnTo>
                  <a:cubicBezTo>
                    <a:pt x="0" y="17691"/>
                    <a:pt x="274" y="18572"/>
                    <a:pt x="821" y="19271"/>
                  </a:cubicBezTo>
                  <a:lnTo>
                    <a:pt x="12159" y="35442"/>
                  </a:lnTo>
                  <a:lnTo>
                    <a:pt x="13283" y="34560"/>
                  </a:lnTo>
                  <a:cubicBezTo>
                    <a:pt x="13283" y="34560"/>
                    <a:pt x="10548" y="27904"/>
                    <a:pt x="8724" y="23861"/>
                  </a:cubicBezTo>
                  <a:cubicBezTo>
                    <a:pt x="7539" y="21308"/>
                    <a:pt x="5928" y="18967"/>
                    <a:pt x="4013" y="16931"/>
                  </a:cubicBezTo>
                  <a:lnTo>
                    <a:pt x="6596" y="7508"/>
                  </a:lnTo>
                  <a:cubicBezTo>
                    <a:pt x="7295" y="5046"/>
                    <a:pt x="7174" y="2402"/>
                    <a:pt x="62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4"/>
            <p:cNvSpPr/>
            <p:nvPr/>
          </p:nvSpPr>
          <p:spPr>
            <a:xfrm flipH="1">
              <a:off x="1250645" y="2562060"/>
              <a:ext cx="385881" cy="220700"/>
            </a:xfrm>
            <a:custGeom>
              <a:rect b="b" l="l" r="r" t="t"/>
              <a:pathLst>
                <a:path extrusionOk="0" h="5442" w="9515">
                  <a:moveTo>
                    <a:pt x="882" y="1"/>
                  </a:moveTo>
                  <a:lnTo>
                    <a:pt x="0" y="2371"/>
                  </a:lnTo>
                  <a:lnTo>
                    <a:pt x="5198" y="5441"/>
                  </a:lnTo>
                  <a:lnTo>
                    <a:pt x="9514" y="31"/>
                  </a:lnTo>
                  <a:lnTo>
                    <a:pt x="8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4"/>
            <p:cNvSpPr/>
            <p:nvPr/>
          </p:nvSpPr>
          <p:spPr>
            <a:xfrm flipH="1">
              <a:off x="1839920" y="3941486"/>
              <a:ext cx="284777" cy="118380"/>
            </a:xfrm>
            <a:custGeom>
              <a:rect b="b" l="l" r="r" t="t"/>
              <a:pathLst>
                <a:path extrusionOk="0" h="2919" w="7022">
                  <a:moveTo>
                    <a:pt x="4681" y="0"/>
                  </a:moveTo>
                  <a:cubicBezTo>
                    <a:pt x="3952" y="1611"/>
                    <a:pt x="2341" y="1854"/>
                    <a:pt x="1186" y="1885"/>
                  </a:cubicBezTo>
                  <a:cubicBezTo>
                    <a:pt x="0" y="1915"/>
                    <a:pt x="152" y="2918"/>
                    <a:pt x="152" y="2918"/>
                  </a:cubicBezTo>
                  <a:lnTo>
                    <a:pt x="7022" y="2918"/>
                  </a:lnTo>
                  <a:lnTo>
                    <a:pt x="70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4"/>
            <p:cNvSpPr/>
            <p:nvPr/>
          </p:nvSpPr>
          <p:spPr>
            <a:xfrm flipH="1">
              <a:off x="1218606" y="1954330"/>
              <a:ext cx="411755" cy="642270"/>
            </a:xfrm>
            <a:custGeom>
              <a:rect b="b" l="l" r="r" t="t"/>
              <a:pathLst>
                <a:path extrusionOk="0" h="15837" w="10153">
                  <a:moveTo>
                    <a:pt x="5502" y="1"/>
                  </a:moveTo>
                  <a:lnTo>
                    <a:pt x="3040" y="61"/>
                  </a:lnTo>
                  <a:lnTo>
                    <a:pt x="1034" y="4378"/>
                  </a:lnTo>
                  <a:cubicBezTo>
                    <a:pt x="790" y="4955"/>
                    <a:pt x="760" y="5593"/>
                    <a:pt x="942" y="6201"/>
                  </a:cubicBezTo>
                  <a:lnTo>
                    <a:pt x="1155" y="6809"/>
                  </a:lnTo>
                  <a:lnTo>
                    <a:pt x="1733" y="10335"/>
                  </a:lnTo>
                  <a:lnTo>
                    <a:pt x="0" y="15837"/>
                  </a:lnTo>
                  <a:lnTo>
                    <a:pt x="0" y="15837"/>
                  </a:lnTo>
                  <a:lnTo>
                    <a:pt x="10152" y="15715"/>
                  </a:lnTo>
                  <a:cubicBezTo>
                    <a:pt x="10152" y="15715"/>
                    <a:pt x="8633" y="3192"/>
                    <a:pt x="5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4"/>
            <p:cNvSpPr/>
            <p:nvPr/>
          </p:nvSpPr>
          <p:spPr>
            <a:xfrm flipH="1">
              <a:off x="928913" y="3820670"/>
              <a:ext cx="249048" cy="242884"/>
            </a:xfrm>
            <a:custGeom>
              <a:rect b="b" l="l" r="r" t="t"/>
              <a:pathLst>
                <a:path extrusionOk="0" h="5989" w="6141">
                  <a:moveTo>
                    <a:pt x="4499" y="1"/>
                  </a:moveTo>
                  <a:lnTo>
                    <a:pt x="2918" y="1308"/>
                  </a:lnTo>
                  <a:cubicBezTo>
                    <a:pt x="2918" y="1308"/>
                    <a:pt x="2614" y="3982"/>
                    <a:pt x="1338" y="4712"/>
                  </a:cubicBezTo>
                  <a:cubicBezTo>
                    <a:pt x="1338" y="4712"/>
                    <a:pt x="122" y="4985"/>
                    <a:pt x="0" y="5684"/>
                  </a:cubicBezTo>
                  <a:cubicBezTo>
                    <a:pt x="0" y="5836"/>
                    <a:pt x="92" y="5958"/>
                    <a:pt x="244" y="5958"/>
                  </a:cubicBezTo>
                  <a:lnTo>
                    <a:pt x="1642" y="5988"/>
                  </a:lnTo>
                  <a:cubicBezTo>
                    <a:pt x="1915" y="5988"/>
                    <a:pt x="2158" y="5897"/>
                    <a:pt x="2402" y="5776"/>
                  </a:cubicBezTo>
                  <a:lnTo>
                    <a:pt x="5897" y="3496"/>
                  </a:lnTo>
                  <a:cubicBezTo>
                    <a:pt x="6080" y="3405"/>
                    <a:pt x="6140" y="3192"/>
                    <a:pt x="6049" y="3010"/>
                  </a:cubicBezTo>
                  <a:lnTo>
                    <a:pt x="44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4"/>
            <p:cNvSpPr/>
            <p:nvPr/>
          </p:nvSpPr>
          <p:spPr>
            <a:xfrm flipH="1">
              <a:off x="1407226" y="1953113"/>
              <a:ext cx="115906" cy="37108"/>
            </a:xfrm>
            <a:custGeom>
              <a:rect b="b" l="l" r="r" t="t"/>
              <a:pathLst>
                <a:path extrusionOk="0" h="915" w="2858">
                  <a:moveTo>
                    <a:pt x="2858" y="0"/>
                  </a:moveTo>
                  <a:lnTo>
                    <a:pt x="396" y="91"/>
                  </a:lnTo>
                  <a:lnTo>
                    <a:pt x="1" y="912"/>
                  </a:lnTo>
                  <a:cubicBezTo>
                    <a:pt x="67" y="914"/>
                    <a:pt x="132" y="915"/>
                    <a:pt x="195" y="915"/>
                  </a:cubicBezTo>
                  <a:cubicBezTo>
                    <a:pt x="2229" y="915"/>
                    <a:pt x="2858" y="0"/>
                    <a:pt x="28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4"/>
            <p:cNvSpPr/>
            <p:nvPr/>
          </p:nvSpPr>
          <p:spPr>
            <a:xfrm flipH="1">
              <a:off x="1383788" y="1617676"/>
              <a:ext cx="271232" cy="282466"/>
            </a:xfrm>
            <a:custGeom>
              <a:rect b="b" l="l" r="r" t="t"/>
              <a:pathLst>
                <a:path extrusionOk="0" h="6965" w="6688">
                  <a:moveTo>
                    <a:pt x="3389" y="0"/>
                  </a:moveTo>
                  <a:cubicBezTo>
                    <a:pt x="2777" y="0"/>
                    <a:pt x="2047" y="285"/>
                    <a:pt x="1277" y="1067"/>
                  </a:cubicBezTo>
                  <a:cubicBezTo>
                    <a:pt x="426" y="1979"/>
                    <a:pt x="608" y="3651"/>
                    <a:pt x="608" y="3651"/>
                  </a:cubicBezTo>
                  <a:cubicBezTo>
                    <a:pt x="608" y="3773"/>
                    <a:pt x="578" y="3894"/>
                    <a:pt x="487" y="3985"/>
                  </a:cubicBezTo>
                  <a:lnTo>
                    <a:pt x="61" y="4441"/>
                  </a:lnTo>
                  <a:cubicBezTo>
                    <a:pt x="0" y="4472"/>
                    <a:pt x="0" y="4563"/>
                    <a:pt x="61" y="4624"/>
                  </a:cubicBezTo>
                  <a:lnTo>
                    <a:pt x="395" y="4897"/>
                  </a:lnTo>
                  <a:lnTo>
                    <a:pt x="395" y="5049"/>
                  </a:lnTo>
                  <a:lnTo>
                    <a:pt x="183" y="5232"/>
                  </a:lnTo>
                  <a:lnTo>
                    <a:pt x="578" y="5566"/>
                  </a:lnTo>
                  <a:lnTo>
                    <a:pt x="578" y="5627"/>
                  </a:lnTo>
                  <a:lnTo>
                    <a:pt x="365" y="5870"/>
                  </a:lnTo>
                  <a:lnTo>
                    <a:pt x="517" y="6052"/>
                  </a:lnTo>
                  <a:lnTo>
                    <a:pt x="517" y="6599"/>
                  </a:lnTo>
                  <a:cubicBezTo>
                    <a:pt x="517" y="6812"/>
                    <a:pt x="699" y="6964"/>
                    <a:pt x="912" y="6964"/>
                  </a:cubicBezTo>
                  <a:lnTo>
                    <a:pt x="4955" y="6873"/>
                  </a:lnTo>
                  <a:lnTo>
                    <a:pt x="5198" y="5961"/>
                  </a:lnTo>
                  <a:cubicBezTo>
                    <a:pt x="6687" y="4837"/>
                    <a:pt x="5502" y="2253"/>
                    <a:pt x="5016" y="1007"/>
                  </a:cubicBezTo>
                  <a:cubicBezTo>
                    <a:pt x="4807" y="504"/>
                    <a:pt x="4203" y="0"/>
                    <a:pt x="3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4"/>
            <p:cNvSpPr/>
            <p:nvPr/>
          </p:nvSpPr>
          <p:spPr>
            <a:xfrm flipH="1">
              <a:off x="1627888" y="1829418"/>
              <a:ext cx="24657" cy="15249"/>
            </a:xfrm>
            <a:custGeom>
              <a:rect b="b" l="l" r="r" t="t"/>
              <a:pathLst>
                <a:path extrusionOk="0" h="376" w="608">
                  <a:moveTo>
                    <a:pt x="142" y="1"/>
                  </a:moveTo>
                  <a:cubicBezTo>
                    <a:pt x="126" y="1"/>
                    <a:pt x="122" y="11"/>
                    <a:pt x="122" y="11"/>
                  </a:cubicBezTo>
                  <a:cubicBezTo>
                    <a:pt x="122" y="11"/>
                    <a:pt x="0" y="102"/>
                    <a:pt x="182" y="223"/>
                  </a:cubicBezTo>
                  <a:cubicBezTo>
                    <a:pt x="304" y="315"/>
                    <a:pt x="456" y="375"/>
                    <a:pt x="608" y="375"/>
                  </a:cubicBezTo>
                  <a:cubicBezTo>
                    <a:pt x="486" y="315"/>
                    <a:pt x="395" y="223"/>
                    <a:pt x="304" y="132"/>
                  </a:cubicBezTo>
                  <a:cubicBezTo>
                    <a:pt x="213" y="23"/>
                    <a:pt x="165" y="1"/>
                    <a:pt x="1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4"/>
            <p:cNvSpPr/>
            <p:nvPr/>
          </p:nvSpPr>
          <p:spPr>
            <a:xfrm flipH="1">
              <a:off x="1627888" y="1843937"/>
              <a:ext cx="16060" cy="14275"/>
            </a:xfrm>
            <a:custGeom>
              <a:rect b="b" l="l" r="r" t="t"/>
              <a:pathLst>
                <a:path extrusionOk="0" h="352" w="396">
                  <a:moveTo>
                    <a:pt x="262" y="1"/>
                  </a:moveTo>
                  <a:cubicBezTo>
                    <a:pt x="165" y="1"/>
                    <a:pt x="49" y="30"/>
                    <a:pt x="31" y="169"/>
                  </a:cubicBezTo>
                  <a:cubicBezTo>
                    <a:pt x="1" y="291"/>
                    <a:pt x="31" y="352"/>
                    <a:pt x="92" y="352"/>
                  </a:cubicBezTo>
                  <a:cubicBezTo>
                    <a:pt x="122" y="352"/>
                    <a:pt x="153" y="352"/>
                    <a:pt x="183" y="321"/>
                  </a:cubicBezTo>
                  <a:cubicBezTo>
                    <a:pt x="214" y="200"/>
                    <a:pt x="274" y="78"/>
                    <a:pt x="396" y="17"/>
                  </a:cubicBezTo>
                  <a:cubicBezTo>
                    <a:pt x="396" y="17"/>
                    <a:pt x="335" y="1"/>
                    <a:pt x="2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4"/>
            <p:cNvSpPr/>
            <p:nvPr/>
          </p:nvSpPr>
          <p:spPr>
            <a:xfrm flipH="1">
              <a:off x="1472560" y="1896416"/>
              <a:ext cx="50572" cy="23441"/>
            </a:xfrm>
            <a:custGeom>
              <a:rect b="b" l="l" r="r" t="t"/>
              <a:pathLst>
                <a:path extrusionOk="0" h="578" w="1247">
                  <a:moveTo>
                    <a:pt x="1247" y="0"/>
                  </a:moveTo>
                  <a:lnTo>
                    <a:pt x="1" y="30"/>
                  </a:lnTo>
                  <a:lnTo>
                    <a:pt x="153" y="578"/>
                  </a:lnTo>
                  <a:lnTo>
                    <a:pt x="1247" y="0"/>
                  </a:ln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4"/>
            <p:cNvSpPr/>
            <p:nvPr/>
          </p:nvSpPr>
          <p:spPr>
            <a:xfrm flipH="1">
              <a:off x="1365785" y="2042336"/>
              <a:ext cx="472141" cy="817467"/>
            </a:xfrm>
            <a:custGeom>
              <a:rect b="b" l="l" r="r" t="t"/>
              <a:pathLst>
                <a:path extrusionOk="0" h="20157" w="11642">
                  <a:moveTo>
                    <a:pt x="10164" y="1"/>
                  </a:moveTo>
                  <a:cubicBezTo>
                    <a:pt x="9494" y="1"/>
                    <a:pt x="8823" y="429"/>
                    <a:pt x="8766" y="1326"/>
                  </a:cubicBezTo>
                  <a:lnTo>
                    <a:pt x="8086" y="10724"/>
                  </a:lnTo>
                  <a:lnTo>
                    <a:pt x="376" y="19108"/>
                  </a:lnTo>
                  <a:cubicBezTo>
                    <a:pt x="1" y="19577"/>
                    <a:pt x="405" y="20156"/>
                    <a:pt x="875" y="20156"/>
                  </a:cubicBezTo>
                  <a:cubicBezTo>
                    <a:pt x="1014" y="20156"/>
                    <a:pt x="1157" y="20106"/>
                    <a:pt x="1288" y="19989"/>
                  </a:cubicBezTo>
                  <a:lnTo>
                    <a:pt x="9799" y="11813"/>
                  </a:lnTo>
                  <a:cubicBezTo>
                    <a:pt x="9951" y="11691"/>
                    <a:pt x="10042" y="11509"/>
                    <a:pt x="10073" y="11296"/>
                  </a:cubicBezTo>
                  <a:lnTo>
                    <a:pt x="10073" y="11235"/>
                  </a:lnTo>
                  <a:lnTo>
                    <a:pt x="11501" y="1630"/>
                  </a:lnTo>
                  <a:lnTo>
                    <a:pt x="11562" y="1508"/>
                  </a:lnTo>
                  <a:cubicBezTo>
                    <a:pt x="11642" y="521"/>
                    <a:pt x="10903" y="1"/>
                    <a:pt x="101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4"/>
            <p:cNvSpPr/>
            <p:nvPr/>
          </p:nvSpPr>
          <p:spPr>
            <a:xfrm flipH="1">
              <a:off x="1770850" y="2798987"/>
              <a:ext cx="146769" cy="144011"/>
            </a:xfrm>
            <a:custGeom>
              <a:rect b="b" l="l" r="r" t="t"/>
              <a:pathLst>
                <a:path extrusionOk="0" h="3551" w="3619">
                  <a:moveTo>
                    <a:pt x="1898" y="0"/>
                  </a:moveTo>
                  <a:cubicBezTo>
                    <a:pt x="1726" y="0"/>
                    <a:pt x="1553" y="48"/>
                    <a:pt x="1399" y="147"/>
                  </a:cubicBezTo>
                  <a:lnTo>
                    <a:pt x="1308" y="238"/>
                  </a:lnTo>
                  <a:lnTo>
                    <a:pt x="791" y="572"/>
                  </a:lnTo>
                  <a:cubicBezTo>
                    <a:pt x="700" y="633"/>
                    <a:pt x="639" y="724"/>
                    <a:pt x="639" y="815"/>
                  </a:cubicBezTo>
                  <a:lnTo>
                    <a:pt x="609" y="1210"/>
                  </a:lnTo>
                  <a:lnTo>
                    <a:pt x="183" y="1484"/>
                  </a:lnTo>
                  <a:cubicBezTo>
                    <a:pt x="31" y="1575"/>
                    <a:pt x="1" y="1788"/>
                    <a:pt x="92" y="1940"/>
                  </a:cubicBezTo>
                  <a:cubicBezTo>
                    <a:pt x="168" y="2035"/>
                    <a:pt x="268" y="2082"/>
                    <a:pt x="369" y="2082"/>
                  </a:cubicBezTo>
                  <a:cubicBezTo>
                    <a:pt x="430" y="2082"/>
                    <a:pt x="491" y="2065"/>
                    <a:pt x="548" y="2031"/>
                  </a:cubicBezTo>
                  <a:lnTo>
                    <a:pt x="639" y="1970"/>
                  </a:lnTo>
                  <a:lnTo>
                    <a:pt x="639" y="1970"/>
                  </a:lnTo>
                  <a:cubicBezTo>
                    <a:pt x="487" y="2092"/>
                    <a:pt x="457" y="2274"/>
                    <a:pt x="548" y="2426"/>
                  </a:cubicBezTo>
                  <a:cubicBezTo>
                    <a:pt x="606" y="2522"/>
                    <a:pt x="712" y="2582"/>
                    <a:pt x="821" y="2582"/>
                  </a:cubicBezTo>
                  <a:cubicBezTo>
                    <a:pt x="874" y="2582"/>
                    <a:pt x="928" y="2568"/>
                    <a:pt x="977" y="2536"/>
                  </a:cubicBezTo>
                  <a:lnTo>
                    <a:pt x="977" y="2536"/>
                  </a:lnTo>
                  <a:cubicBezTo>
                    <a:pt x="812" y="2749"/>
                    <a:pt x="995" y="3065"/>
                    <a:pt x="1259" y="3065"/>
                  </a:cubicBezTo>
                  <a:cubicBezTo>
                    <a:pt x="1323" y="3065"/>
                    <a:pt x="1391" y="3046"/>
                    <a:pt x="1460" y="3004"/>
                  </a:cubicBezTo>
                  <a:lnTo>
                    <a:pt x="1551" y="2943"/>
                  </a:lnTo>
                  <a:lnTo>
                    <a:pt x="1551" y="2943"/>
                  </a:lnTo>
                  <a:cubicBezTo>
                    <a:pt x="1250" y="3144"/>
                    <a:pt x="1446" y="3551"/>
                    <a:pt x="1728" y="3551"/>
                  </a:cubicBezTo>
                  <a:cubicBezTo>
                    <a:pt x="1788" y="3551"/>
                    <a:pt x="1852" y="3533"/>
                    <a:pt x="1916" y="3490"/>
                  </a:cubicBezTo>
                  <a:lnTo>
                    <a:pt x="2676" y="3004"/>
                  </a:lnTo>
                  <a:lnTo>
                    <a:pt x="2858" y="2882"/>
                  </a:lnTo>
                  <a:lnTo>
                    <a:pt x="3071" y="2700"/>
                  </a:lnTo>
                  <a:cubicBezTo>
                    <a:pt x="3496" y="2396"/>
                    <a:pt x="3618" y="1818"/>
                    <a:pt x="3344" y="1393"/>
                  </a:cubicBezTo>
                  <a:lnTo>
                    <a:pt x="2676" y="420"/>
                  </a:lnTo>
                  <a:cubicBezTo>
                    <a:pt x="2501" y="148"/>
                    <a:pt x="2202" y="0"/>
                    <a:pt x="18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4"/>
            <p:cNvSpPr/>
            <p:nvPr/>
          </p:nvSpPr>
          <p:spPr>
            <a:xfrm flipH="1">
              <a:off x="1350536" y="2036618"/>
              <a:ext cx="457339" cy="802827"/>
            </a:xfrm>
            <a:custGeom>
              <a:rect b="b" l="l" r="r" t="t"/>
              <a:pathLst>
                <a:path extrusionOk="0" h="19796" w="11277">
                  <a:moveTo>
                    <a:pt x="9399" y="0"/>
                  </a:moveTo>
                  <a:cubicBezTo>
                    <a:pt x="8471" y="0"/>
                    <a:pt x="7683" y="675"/>
                    <a:pt x="7569" y="1619"/>
                  </a:cubicBezTo>
                  <a:lnTo>
                    <a:pt x="7082" y="10251"/>
                  </a:lnTo>
                  <a:lnTo>
                    <a:pt x="0" y="18367"/>
                  </a:lnTo>
                  <a:lnTo>
                    <a:pt x="1338" y="19796"/>
                  </a:lnTo>
                  <a:lnTo>
                    <a:pt x="9271" y="12197"/>
                  </a:lnTo>
                  <a:cubicBezTo>
                    <a:pt x="9423" y="12045"/>
                    <a:pt x="9514" y="11862"/>
                    <a:pt x="9544" y="11680"/>
                  </a:cubicBezTo>
                  <a:lnTo>
                    <a:pt x="9757" y="10464"/>
                  </a:lnTo>
                  <a:lnTo>
                    <a:pt x="11155" y="2014"/>
                  </a:lnTo>
                  <a:cubicBezTo>
                    <a:pt x="11277" y="1011"/>
                    <a:pt x="10547" y="130"/>
                    <a:pt x="9575" y="8"/>
                  </a:cubicBezTo>
                  <a:cubicBezTo>
                    <a:pt x="9516" y="3"/>
                    <a:pt x="9457" y="0"/>
                    <a:pt x="93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4"/>
            <p:cNvSpPr/>
            <p:nvPr/>
          </p:nvSpPr>
          <p:spPr>
            <a:xfrm flipH="1">
              <a:off x="1378877" y="1699153"/>
              <a:ext cx="104794" cy="83868"/>
            </a:xfrm>
            <a:custGeom>
              <a:rect b="b" l="l" r="r" t="t"/>
              <a:pathLst>
                <a:path extrusionOk="0" h="2068" w="2584">
                  <a:moveTo>
                    <a:pt x="0" y="1"/>
                  </a:moveTo>
                  <a:lnTo>
                    <a:pt x="0" y="2068"/>
                  </a:lnTo>
                  <a:lnTo>
                    <a:pt x="2584" y="1034"/>
                  </a:lnTo>
                  <a:lnTo>
                    <a:pt x="1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4"/>
            <p:cNvSpPr/>
            <p:nvPr/>
          </p:nvSpPr>
          <p:spPr>
            <a:xfrm flipH="1">
              <a:off x="1381314" y="1612079"/>
              <a:ext cx="282263" cy="124098"/>
            </a:xfrm>
            <a:custGeom>
              <a:rect b="b" l="l" r="r" t="t"/>
              <a:pathLst>
                <a:path extrusionOk="0" h="3060" w="6960">
                  <a:moveTo>
                    <a:pt x="3590" y="1"/>
                  </a:moveTo>
                  <a:cubicBezTo>
                    <a:pt x="2532" y="1"/>
                    <a:pt x="1" y="287"/>
                    <a:pt x="242" y="3060"/>
                  </a:cubicBezTo>
                  <a:lnTo>
                    <a:pt x="6138" y="3060"/>
                  </a:lnTo>
                  <a:cubicBezTo>
                    <a:pt x="6138" y="3060"/>
                    <a:pt x="6959" y="415"/>
                    <a:pt x="4041" y="20"/>
                  </a:cubicBezTo>
                  <a:cubicBezTo>
                    <a:pt x="4041" y="20"/>
                    <a:pt x="3865" y="1"/>
                    <a:pt x="3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4"/>
            <p:cNvSpPr/>
            <p:nvPr/>
          </p:nvSpPr>
          <p:spPr>
            <a:xfrm flipH="1">
              <a:off x="1385041" y="1699153"/>
              <a:ext cx="97413" cy="159057"/>
            </a:xfrm>
            <a:custGeom>
              <a:rect b="b" l="l" r="r" t="t"/>
              <a:pathLst>
                <a:path extrusionOk="0" h="3922" w="2402">
                  <a:moveTo>
                    <a:pt x="1368" y="1"/>
                  </a:moveTo>
                  <a:lnTo>
                    <a:pt x="517" y="1946"/>
                  </a:lnTo>
                  <a:cubicBezTo>
                    <a:pt x="517" y="1946"/>
                    <a:pt x="1" y="3496"/>
                    <a:pt x="1399" y="3922"/>
                  </a:cubicBezTo>
                  <a:lnTo>
                    <a:pt x="2402" y="1490"/>
                  </a:lnTo>
                  <a:lnTo>
                    <a:pt x="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4"/>
            <p:cNvSpPr/>
            <p:nvPr/>
          </p:nvSpPr>
          <p:spPr>
            <a:xfrm flipH="1">
              <a:off x="1414606" y="1746968"/>
              <a:ext cx="74986" cy="66267"/>
            </a:xfrm>
            <a:custGeom>
              <a:rect b="b" l="l" r="r" t="t"/>
              <a:pathLst>
                <a:path extrusionOk="0" h="1634" w="1849">
                  <a:moveTo>
                    <a:pt x="927" y="1"/>
                  </a:moveTo>
                  <a:cubicBezTo>
                    <a:pt x="436" y="1"/>
                    <a:pt x="1" y="476"/>
                    <a:pt x="146" y="1010"/>
                  </a:cubicBezTo>
                  <a:cubicBezTo>
                    <a:pt x="251" y="1412"/>
                    <a:pt x="597" y="1633"/>
                    <a:pt x="947" y="1633"/>
                  </a:cubicBezTo>
                  <a:cubicBezTo>
                    <a:pt x="1206" y="1633"/>
                    <a:pt x="1468" y="1512"/>
                    <a:pt x="1636" y="1253"/>
                  </a:cubicBezTo>
                  <a:cubicBezTo>
                    <a:pt x="1848" y="858"/>
                    <a:pt x="1727" y="342"/>
                    <a:pt x="1301" y="98"/>
                  </a:cubicBezTo>
                  <a:cubicBezTo>
                    <a:pt x="1179" y="31"/>
                    <a:pt x="1051" y="1"/>
                    <a:pt x="9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4"/>
            <p:cNvSpPr/>
            <p:nvPr/>
          </p:nvSpPr>
          <p:spPr>
            <a:xfrm flipH="1">
              <a:off x="1356692" y="1626030"/>
              <a:ext cx="68781" cy="79326"/>
            </a:xfrm>
            <a:custGeom>
              <a:rect b="b" l="l" r="r" t="t"/>
              <a:pathLst>
                <a:path extrusionOk="0" h="1956" w="1696">
                  <a:moveTo>
                    <a:pt x="461" y="0"/>
                  </a:moveTo>
                  <a:cubicBezTo>
                    <a:pt x="221" y="0"/>
                    <a:pt x="1" y="264"/>
                    <a:pt x="176" y="527"/>
                  </a:cubicBezTo>
                  <a:lnTo>
                    <a:pt x="1058" y="1804"/>
                  </a:lnTo>
                  <a:cubicBezTo>
                    <a:pt x="1118" y="1895"/>
                    <a:pt x="1210" y="1956"/>
                    <a:pt x="1331" y="1956"/>
                  </a:cubicBezTo>
                  <a:cubicBezTo>
                    <a:pt x="1392" y="1956"/>
                    <a:pt x="1453" y="1925"/>
                    <a:pt x="1514" y="1895"/>
                  </a:cubicBezTo>
                  <a:cubicBezTo>
                    <a:pt x="1666" y="1773"/>
                    <a:pt x="1696" y="1561"/>
                    <a:pt x="1605" y="1439"/>
                  </a:cubicBezTo>
                  <a:lnTo>
                    <a:pt x="723" y="132"/>
                  </a:lnTo>
                  <a:cubicBezTo>
                    <a:pt x="647" y="39"/>
                    <a:pt x="553" y="0"/>
                    <a:pt x="4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4"/>
            <p:cNvSpPr/>
            <p:nvPr/>
          </p:nvSpPr>
          <p:spPr>
            <a:xfrm>
              <a:off x="2376960" y="2246211"/>
              <a:ext cx="467559" cy="632131"/>
            </a:xfrm>
            <a:custGeom>
              <a:rect b="b" l="l" r="r" t="t"/>
              <a:pathLst>
                <a:path extrusionOk="0" h="15587" w="11529">
                  <a:moveTo>
                    <a:pt x="1982" y="0"/>
                  </a:moveTo>
                  <a:cubicBezTo>
                    <a:pt x="687" y="0"/>
                    <a:pt x="0" y="2020"/>
                    <a:pt x="1500" y="2652"/>
                  </a:cubicBezTo>
                  <a:lnTo>
                    <a:pt x="5015" y="5060"/>
                  </a:lnTo>
                  <a:lnTo>
                    <a:pt x="5015" y="5060"/>
                  </a:lnTo>
                  <a:lnTo>
                    <a:pt x="10163" y="15236"/>
                  </a:lnTo>
                  <a:cubicBezTo>
                    <a:pt x="10276" y="15483"/>
                    <a:pt x="10483" y="15587"/>
                    <a:pt x="10694" y="15587"/>
                  </a:cubicBezTo>
                  <a:cubicBezTo>
                    <a:pt x="11105" y="15587"/>
                    <a:pt x="11528" y="15191"/>
                    <a:pt x="11287" y="14688"/>
                  </a:cubicBezTo>
                  <a:lnTo>
                    <a:pt x="6728" y="3989"/>
                  </a:lnTo>
                  <a:cubicBezTo>
                    <a:pt x="6667" y="3807"/>
                    <a:pt x="6515" y="3655"/>
                    <a:pt x="6363" y="3564"/>
                  </a:cubicBezTo>
                  <a:lnTo>
                    <a:pt x="6302" y="3533"/>
                  </a:lnTo>
                  <a:lnTo>
                    <a:pt x="2776" y="220"/>
                  </a:lnTo>
                  <a:lnTo>
                    <a:pt x="2624" y="159"/>
                  </a:lnTo>
                  <a:cubicBezTo>
                    <a:pt x="2400" y="49"/>
                    <a:pt x="2184" y="0"/>
                    <a:pt x="19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4"/>
            <p:cNvSpPr/>
            <p:nvPr/>
          </p:nvSpPr>
          <p:spPr>
            <a:xfrm>
              <a:off x="2759523" y="2840800"/>
              <a:ext cx="138941" cy="128316"/>
            </a:xfrm>
            <a:custGeom>
              <a:rect b="b" l="l" r="r" t="t"/>
              <a:pathLst>
                <a:path extrusionOk="0" h="3164" w="3426">
                  <a:moveTo>
                    <a:pt x="2162" y="1"/>
                  </a:moveTo>
                  <a:cubicBezTo>
                    <a:pt x="2091" y="1"/>
                    <a:pt x="2018" y="9"/>
                    <a:pt x="1945" y="27"/>
                  </a:cubicBezTo>
                  <a:lnTo>
                    <a:pt x="790" y="271"/>
                  </a:lnTo>
                  <a:cubicBezTo>
                    <a:pt x="304" y="392"/>
                    <a:pt x="0" y="879"/>
                    <a:pt x="122" y="1365"/>
                  </a:cubicBezTo>
                  <a:lnTo>
                    <a:pt x="152" y="1486"/>
                  </a:lnTo>
                  <a:lnTo>
                    <a:pt x="274" y="2094"/>
                  </a:lnTo>
                  <a:cubicBezTo>
                    <a:pt x="304" y="2186"/>
                    <a:pt x="365" y="2246"/>
                    <a:pt x="456" y="2307"/>
                  </a:cubicBezTo>
                  <a:lnTo>
                    <a:pt x="790" y="2459"/>
                  </a:lnTo>
                  <a:lnTo>
                    <a:pt x="912" y="2945"/>
                  </a:lnTo>
                  <a:cubicBezTo>
                    <a:pt x="962" y="3096"/>
                    <a:pt x="1090" y="3163"/>
                    <a:pt x="1218" y="3163"/>
                  </a:cubicBezTo>
                  <a:cubicBezTo>
                    <a:pt x="1396" y="3163"/>
                    <a:pt x="1575" y="3034"/>
                    <a:pt x="1553" y="2814"/>
                  </a:cubicBezTo>
                  <a:lnTo>
                    <a:pt x="1553" y="2814"/>
                  </a:lnTo>
                  <a:cubicBezTo>
                    <a:pt x="1609" y="2926"/>
                    <a:pt x="1721" y="2978"/>
                    <a:pt x="1834" y="2978"/>
                  </a:cubicBezTo>
                  <a:cubicBezTo>
                    <a:pt x="2037" y="2978"/>
                    <a:pt x="2247" y="2815"/>
                    <a:pt x="2158" y="2550"/>
                  </a:cubicBezTo>
                  <a:lnTo>
                    <a:pt x="2135" y="2456"/>
                  </a:lnTo>
                  <a:lnTo>
                    <a:pt x="2135" y="2456"/>
                  </a:lnTo>
                  <a:cubicBezTo>
                    <a:pt x="2180" y="2613"/>
                    <a:pt x="2304" y="2682"/>
                    <a:pt x="2431" y="2682"/>
                  </a:cubicBezTo>
                  <a:cubicBezTo>
                    <a:pt x="2622" y="2682"/>
                    <a:pt x="2820" y="2526"/>
                    <a:pt x="2766" y="2277"/>
                  </a:cubicBezTo>
                  <a:lnTo>
                    <a:pt x="2743" y="2183"/>
                  </a:lnTo>
                  <a:lnTo>
                    <a:pt x="2743" y="2183"/>
                  </a:lnTo>
                  <a:cubicBezTo>
                    <a:pt x="2790" y="2346"/>
                    <a:pt x="2923" y="2420"/>
                    <a:pt x="3055" y="2420"/>
                  </a:cubicBezTo>
                  <a:cubicBezTo>
                    <a:pt x="3241" y="2420"/>
                    <a:pt x="3426" y="2276"/>
                    <a:pt x="3374" y="2034"/>
                  </a:cubicBezTo>
                  <a:lnTo>
                    <a:pt x="3192" y="1182"/>
                  </a:lnTo>
                  <a:cubicBezTo>
                    <a:pt x="3192" y="1122"/>
                    <a:pt x="3131" y="1000"/>
                    <a:pt x="3131" y="1000"/>
                  </a:cubicBezTo>
                  <a:lnTo>
                    <a:pt x="3040" y="696"/>
                  </a:lnTo>
                  <a:cubicBezTo>
                    <a:pt x="2936" y="282"/>
                    <a:pt x="2569" y="1"/>
                    <a:pt x="21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4"/>
            <p:cNvSpPr/>
            <p:nvPr/>
          </p:nvSpPr>
          <p:spPr>
            <a:xfrm>
              <a:off x="2077820" y="2493034"/>
              <a:ext cx="504220" cy="1465698"/>
            </a:xfrm>
            <a:custGeom>
              <a:rect b="b" l="l" r="r" t="t"/>
              <a:pathLst>
                <a:path extrusionOk="0" h="36141" w="12433">
                  <a:moveTo>
                    <a:pt x="9484" y="0"/>
                  </a:moveTo>
                  <a:lnTo>
                    <a:pt x="1854" y="17903"/>
                  </a:lnTo>
                  <a:cubicBezTo>
                    <a:pt x="1824" y="18025"/>
                    <a:pt x="1794" y="18116"/>
                    <a:pt x="1763" y="18238"/>
                  </a:cubicBezTo>
                  <a:lnTo>
                    <a:pt x="0" y="36141"/>
                  </a:lnTo>
                  <a:lnTo>
                    <a:pt x="1611" y="36141"/>
                  </a:lnTo>
                  <a:lnTo>
                    <a:pt x="5441" y="19180"/>
                  </a:lnTo>
                  <a:lnTo>
                    <a:pt x="11946" y="7691"/>
                  </a:lnTo>
                  <a:lnTo>
                    <a:pt x="1243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4"/>
            <p:cNvSpPr/>
            <p:nvPr/>
          </p:nvSpPr>
          <p:spPr>
            <a:xfrm>
              <a:off x="2457504" y="2531237"/>
              <a:ext cx="530094" cy="1360945"/>
            </a:xfrm>
            <a:custGeom>
              <a:rect b="b" l="l" r="r" t="t"/>
              <a:pathLst>
                <a:path extrusionOk="0" h="33558" w="13071">
                  <a:moveTo>
                    <a:pt x="6505" y="6110"/>
                  </a:moveTo>
                  <a:lnTo>
                    <a:pt x="6504" y="6113"/>
                  </a:lnTo>
                  <a:lnTo>
                    <a:pt x="6504" y="6113"/>
                  </a:lnTo>
                  <a:cubicBezTo>
                    <a:pt x="6504" y="6112"/>
                    <a:pt x="6505" y="6111"/>
                    <a:pt x="6505" y="6110"/>
                  </a:cubicBezTo>
                  <a:close/>
                  <a:moveTo>
                    <a:pt x="821" y="1"/>
                  </a:moveTo>
                  <a:lnTo>
                    <a:pt x="61" y="15199"/>
                  </a:lnTo>
                  <a:cubicBezTo>
                    <a:pt x="0" y="16080"/>
                    <a:pt x="274" y="16961"/>
                    <a:pt x="821" y="17661"/>
                  </a:cubicBezTo>
                  <a:lnTo>
                    <a:pt x="11946" y="33557"/>
                  </a:lnTo>
                  <a:lnTo>
                    <a:pt x="13070" y="32706"/>
                  </a:lnTo>
                  <a:cubicBezTo>
                    <a:pt x="13070" y="32706"/>
                    <a:pt x="10395" y="26171"/>
                    <a:pt x="8602" y="22250"/>
                  </a:cubicBezTo>
                  <a:cubicBezTo>
                    <a:pt x="7417" y="19727"/>
                    <a:pt x="5836" y="17417"/>
                    <a:pt x="3952" y="15411"/>
                  </a:cubicBezTo>
                  <a:lnTo>
                    <a:pt x="6504" y="6113"/>
                  </a:lnTo>
                  <a:lnTo>
                    <a:pt x="6504" y="6113"/>
                  </a:lnTo>
                  <a:cubicBezTo>
                    <a:pt x="6498" y="6135"/>
                    <a:pt x="6487" y="6146"/>
                    <a:pt x="6474" y="6146"/>
                  </a:cubicBezTo>
                  <a:cubicBezTo>
                    <a:pt x="6142" y="6146"/>
                    <a:pt x="3769" y="31"/>
                    <a:pt x="3769" y="31"/>
                  </a:cubicBezTo>
                  <a:lnTo>
                    <a:pt x="82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4"/>
            <p:cNvSpPr/>
            <p:nvPr/>
          </p:nvSpPr>
          <p:spPr>
            <a:xfrm>
              <a:off x="1874391" y="3947651"/>
              <a:ext cx="279870" cy="115906"/>
            </a:xfrm>
            <a:custGeom>
              <a:rect b="b" l="l" r="r" t="t"/>
              <a:pathLst>
                <a:path extrusionOk="0" h="2858" w="6901">
                  <a:moveTo>
                    <a:pt x="4591" y="0"/>
                  </a:moveTo>
                  <a:cubicBezTo>
                    <a:pt x="3861" y="1581"/>
                    <a:pt x="2311" y="1794"/>
                    <a:pt x="1156" y="1854"/>
                  </a:cubicBezTo>
                  <a:cubicBezTo>
                    <a:pt x="1" y="1885"/>
                    <a:pt x="123" y="2857"/>
                    <a:pt x="123" y="2857"/>
                  </a:cubicBezTo>
                  <a:lnTo>
                    <a:pt x="6901" y="2857"/>
                  </a:lnTo>
                  <a:lnTo>
                    <a:pt x="69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4"/>
            <p:cNvSpPr/>
            <p:nvPr/>
          </p:nvSpPr>
          <p:spPr>
            <a:xfrm>
              <a:off x="2461194" y="1834771"/>
              <a:ext cx="119597" cy="157800"/>
            </a:xfrm>
            <a:custGeom>
              <a:rect b="b" l="l" r="r" t="t"/>
              <a:pathLst>
                <a:path extrusionOk="0" h="3891" w="2949">
                  <a:moveTo>
                    <a:pt x="2310" y="0"/>
                  </a:moveTo>
                  <a:lnTo>
                    <a:pt x="0" y="1763"/>
                  </a:lnTo>
                  <a:lnTo>
                    <a:pt x="517" y="3891"/>
                  </a:lnTo>
                  <a:lnTo>
                    <a:pt x="2949" y="3800"/>
                  </a:lnTo>
                  <a:lnTo>
                    <a:pt x="231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4"/>
            <p:cNvSpPr/>
            <p:nvPr/>
          </p:nvSpPr>
          <p:spPr>
            <a:xfrm>
              <a:off x="2336688" y="1662612"/>
              <a:ext cx="270015" cy="273260"/>
            </a:xfrm>
            <a:custGeom>
              <a:rect b="b" l="l" r="r" t="t"/>
              <a:pathLst>
                <a:path extrusionOk="0" h="6738" w="6658">
                  <a:moveTo>
                    <a:pt x="3219" y="1"/>
                  </a:moveTo>
                  <a:cubicBezTo>
                    <a:pt x="2614" y="1"/>
                    <a:pt x="1926" y="222"/>
                    <a:pt x="1277" y="871"/>
                  </a:cubicBezTo>
                  <a:cubicBezTo>
                    <a:pt x="396" y="1753"/>
                    <a:pt x="608" y="3425"/>
                    <a:pt x="608" y="3425"/>
                  </a:cubicBezTo>
                  <a:cubicBezTo>
                    <a:pt x="608" y="3546"/>
                    <a:pt x="578" y="3668"/>
                    <a:pt x="487" y="3759"/>
                  </a:cubicBezTo>
                  <a:lnTo>
                    <a:pt x="61" y="4215"/>
                  </a:lnTo>
                  <a:cubicBezTo>
                    <a:pt x="0" y="4245"/>
                    <a:pt x="0" y="4336"/>
                    <a:pt x="61" y="4397"/>
                  </a:cubicBezTo>
                  <a:lnTo>
                    <a:pt x="365" y="4671"/>
                  </a:lnTo>
                  <a:lnTo>
                    <a:pt x="365" y="4823"/>
                  </a:lnTo>
                  <a:lnTo>
                    <a:pt x="152" y="5005"/>
                  </a:lnTo>
                  <a:lnTo>
                    <a:pt x="547" y="5339"/>
                  </a:lnTo>
                  <a:lnTo>
                    <a:pt x="547" y="5400"/>
                  </a:lnTo>
                  <a:lnTo>
                    <a:pt x="335" y="5643"/>
                  </a:lnTo>
                  <a:lnTo>
                    <a:pt x="487" y="5826"/>
                  </a:lnTo>
                  <a:lnTo>
                    <a:pt x="487" y="6343"/>
                  </a:lnTo>
                  <a:cubicBezTo>
                    <a:pt x="487" y="6555"/>
                    <a:pt x="669" y="6738"/>
                    <a:pt x="882" y="6738"/>
                  </a:cubicBezTo>
                  <a:lnTo>
                    <a:pt x="4894" y="6646"/>
                  </a:lnTo>
                  <a:lnTo>
                    <a:pt x="5168" y="5735"/>
                  </a:lnTo>
                  <a:cubicBezTo>
                    <a:pt x="6657" y="4610"/>
                    <a:pt x="5472" y="2026"/>
                    <a:pt x="4985" y="811"/>
                  </a:cubicBezTo>
                  <a:cubicBezTo>
                    <a:pt x="4875" y="517"/>
                    <a:pt x="4143" y="1"/>
                    <a:pt x="32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4"/>
            <p:cNvSpPr/>
            <p:nvPr/>
          </p:nvSpPr>
          <p:spPr>
            <a:xfrm>
              <a:off x="2337904" y="1865188"/>
              <a:ext cx="24698" cy="15208"/>
            </a:xfrm>
            <a:custGeom>
              <a:rect b="b" l="l" r="r" t="t"/>
              <a:pathLst>
                <a:path extrusionOk="0" h="375" w="609">
                  <a:moveTo>
                    <a:pt x="143" y="0"/>
                  </a:moveTo>
                  <a:cubicBezTo>
                    <a:pt x="127" y="0"/>
                    <a:pt x="122" y="10"/>
                    <a:pt x="122" y="10"/>
                  </a:cubicBezTo>
                  <a:cubicBezTo>
                    <a:pt x="122" y="10"/>
                    <a:pt x="1" y="71"/>
                    <a:pt x="183" y="223"/>
                  </a:cubicBezTo>
                  <a:cubicBezTo>
                    <a:pt x="305" y="314"/>
                    <a:pt x="457" y="375"/>
                    <a:pt x="609" y="375"/>
                  </a:cubicBezTo>
                  <a:cubicBezTo>
                    <a:pt x="517" y="314"/>
                    <a:pt x="396" y="223"/>
                    <a:pt x="305" y="132"/>
                  </a:cubicBezTo>
                  <a:cubicBezTo>
                    <a:pt x="214" y="22"/>
                    <a:pt x="166" y="0"/>
                    <a:pt x="143" y="0"/>
                  </a:cubicBezTo>
                  <a:close/>
                </a:path>
              </a:pathLst>
            </a:custGeom>
            <a:solidFill>
              <a:srgbClr val="DE47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4"/>
            <p:cNvSpPr/>
            <p:nvPr/>
          </p:nvSpPr>
          <p:spPr>
            <a:xfrm>
              <a:off x="2346543" y="1879707"/>
              <a:ext cx="16060" cy="14275"/>
            </a:xfrm>
            <a:custGeom>
              <a:rect b="b" l="l" r="r" t="t"/>
              <a:pathLst>
                <a:path extrusionOk="0" h="352" w="396">
                  <a:moveTo>
                    <a:pt x="271" y="0"/>
                  </a:moveTo>
                  <a:cubicBezTo>
                    <a:pt x="180" y="0"/>
                    <a:pt x="66" y="30"/>
                    <a:pt x="31" y="169"/>
                  </a:cubicBezTo>
                  <a:cubicBezTo>
                    <a:pt x="1" y="290"/>
                    <a:pt x="61" y="351"/>
                    <a:pt x="92" y="351"/>
                  </a:cubicBezTo>
                  <a:cubicBezTo>
                    <a:pt x="122" y="351"/>
                    <a:pt x="183" y="321"/>
                    <a:pt x="183" y="290"/>
                  </a:cubicBezTo>
                  <a:cubicBezTo>
                    <a:pt x="213" y="169"/>
                    <a:pt x="304" y="78"/>
                    <a:pt x="396" y="17"/>
                  </a:cubicBezTo>
                  <a:cubicBezTo>
                    <a:pt x="396" y="17"/>
                    <a:pt x="340" y="0"/>
                    <a:pt x="271" y="0"/>
                  </a:cubicBezTo>
                  <a:close/>
                </a:path>
              </a:pathLst>
            </a:custGeom>
            <a:solidFill>
              <a:srgbClr val="DE47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4"/>
            <p:cNvSpPr/>
            <p:nvPr/>
          </p:nvSpPr>
          <p:spPr>
            <a:xfrm>
              <a:off x="2372417" y="1988843"/>
              <a:ext cx="327968" cy="633672"/>
            </a:xfrm>
            <a:custGeom>
              <a:rect b="b" l="l" r="r" t="t"/>
              <a:pathLst>
                <a:path extrusionOk="0" h="15625" w="8087">
                  <a:moveTo>
                    <a:pt x="5138" y="1"/>
                  </a:moveTo>
                  <a:lnTo>
                    <a:pt x="2706" y="92"/>
                  </a:lnTo>
                  <a:lnTo>
                    <a:pt x="305" y="4317"/>
                  </a:lnTo>
                  <a:cubicBezTo>
                    <a:pt x="62" y="4864"/>
                    <a:pt x="1" y="5502"/>
                    <a:pt x="214" y="6110"/>
                  </a:cubicBezTo>
                  <a:lnTo>
                    <a:pt x="426" y="6688"/>
                  </a:lnTo>
                  <a:lnTo>
                    <a:pt x="730" y="15624"/>
                  </a:lnTo>
                  <a:lnTo>
                    <a:pt x="8086" y="15624"/>
                  </a:lnTo>
                  <a:cubicBezTo>
                    <a:pt x="8086" y="15624"/>
                    <a:pt x="7752" y="2888"/>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4"/>
            <p:cNvSpPr/>
            <p:nvPr/>
          </p:nvSpPr>
          <p:spPr>
            <a:xfrm>
              <a:off x="2806365" y="3828052"/>
              <a:ext cx="245317" cy="239193"/>
            </a:xfrm>
            <a:custGeom>
              <a:rect b="b" l="l" r="r" t="t"/>
              <a:pathLst>
                <a:path extrusionOk="0" h="5898" w="6049">
                  <a:moveTo>
                    <a:pt x="4438" y="1"/>
                  </a:moveTo>
                  <a:lnTo>
                    <a:pt x="2888" y="1308"/>
                  </a:lnTo>
                  <a:cubicBezTo>
                    <a:pt x="2888" y="1308"/>
                    <a:pt x="2584" y="3922"/>
                    <a:pt x="1307" y="4621"/>
                  </a:cubicBezTo>
                  <a:cubicBezTo>
                    <a:pt x="1307" y="4621"/>
                    <a:pt x="122" y="4925"/>
                    <a:pt x="0" y="5624"/>
                  </a:cubicBezTo>
                  <a:cubicBezTo>
                    <a:pt x="0" y="5746"/>
                    <a:pt x="91" y="5867"/>
                    <a:pt x="243" y="5867"/>
                  </a:cubicBezTo>
                  <a:lnTo>
                    <a:pt x="1611" y="5898"/>
                  </a:lnTo>
                  <a:cubicBezTo>
                    <a:pt x="1885" y="5898"/>
                    <a:pt x="2158" y="5837"/>
                    <a:pt x="2371" y="5685"/>
                  </a:cubicBezTo>
                  <a:lnTo>
                    <a:pt x="5836" y="3466"/>
                  </a:lnTo>
                  <a:cubicBezTo>
                    <a:pt x="5988" y="3344"/>
                    <a:pt x="6049" y="3132"/>
                    <a:pt x="5958" y="2949"/>
                  </a:cubicBezTo>
                  <a:lnTo>
                    <a:pt x="4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4"/>
            <p:cNvSpPr/>
            <p:nvPr/>
          </p:nvSpPr>
          <p:spPr>
            <a:xfrm>
              <a:off x="2467359" y="1988843"/>
              <a:ext cx="114690" cy="35891"/>
            </a:xfrm>
            <a:custGeom>
              <a:rect b="b" l="l" r="r" t="t"/>
              <a:pathLst>
                <a:path extrusionOk="0" h="885" w="2828">
                  <a:moveTo>
                    <a:pt x="2827" y="1"/>
                  </a:moveTo>
                  <a:lnTo>
                    <a:pt x="395" y="92"/>
                  </a:lnTo>
                  <a:lnTo>
                    <a:pt x="0" y="882"/>
                  </a:lnTo>
                  <a:cubicBezTo>
                    <a:pt x="68" y="884"/>
                    <a:pt x="134" y="885"/>
                    <a:pt x="198" y="885"/>
                  </a:cubicBezTo>
                  <a:cubicBezTo>
                    <a:pt x="2200" y="885"/>
                    <a:pt x="2827" y="1"/>
                    <a:pt x="28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4"/>
            <p:cNvSpPr/>
            <p:nvPr/>
          </p:nvSpPr>
          <p:spPr>
            <a:xfrm>
              <a:off x="2467359" y="1932146"/>
              <a:ext cx="49355" cy="23481"/>
            </a:xfrm>
            <a:custGeom>
              <a:rect b="b" l="l" r="r" t="t"/>
              <a:pathLst>
                <a:path extrusionOk="0" h="579" w="1217">
                  <a:moveTo>
                    <a:pt x="1216" y="0"/>
                  </a:moveTo>
                  <a:lnTo>
                    <a:pt x="0" y="31"/>
                  </a:lnTo>
                  <a:lnTo>
                    <a:pt x="152" y="578"/>
                  </a:lnTo>
                  <a:lnTo>
                    <a:pt x="1216" y="0"/>
                  </a:lnTo>
                  <a:close/>
                </a:path>
              </a:pathLst>
            </a:custGeom>
            <a:solidFill>
              <a:srgbClr val="D4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4"/>
            <p:cNvSpPr/>
            <p:nvPr/>
          </p:nvSpPr>
          <p:spPr>
            <a:xfrm>
              <a:off x="2160391" y="2622488"/>
              <a:ext cx="607757" cy="451174"/>
            </a:xfrm>
            <a:custGeom>
              <a:rect b="b" l="l" r="r" t="t"/>
              <a:pathLst>
                <a:path extrusionOk="0" h="11125" w="14986">
                  <a:moveTo>
                    <a:pt x="5958" y="0"/>
                  </a:moveTo>
                  <a:lnTo>
                    <a:pt x="1" y="10578"/>
                  </a:lnTo>
                  <a:lnTo>
                    <a:pt x="14986" y="11125"/>
                  </a:lnTo>
                  <a:cubicBezTo>
                    <a:pt x="14986" y="11125"/>
                    <a:pt x="14682" y="10851"/>
                    <a:pt x="14317" y="7994"/>
                  </a:cubicBezTo>
                  <a:cubicBezTo>
                    <a:pt x="13983" y="5137"/>
                    <a:pt x="14743" y="3556"/>
                    <a:pt x="133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4"/>
            <p:cNvSpPr/>
            <p:nvPr/>
          </p:nvSpPr>
          <p:spPr>
            <a:xfrm>
              <a:off x="2127703" y="2082324"/>
              <a:ext cx="452553" cy="813006"/>
            </a:xfrm>
            <a:custGeom>
              <a:rect b="b" l="l" r="r" t="t"/>
              <a:pathLst>
                <a:path extrusionOk="0" h="20047" w="11159">
                  <a:moveTo>
                    <a:pt x="9734" y="0"/>
                  </a:moveTo>
                  <a:cubicBezTo>
                    <a:pt x="9075" y="0"/>
                    <a:pt x="8419" y="420"/>
                    <a:pt x="8375" y="1282"/>
                  </a:cubicBezTo>
                  <a:lnTo>
                    <a:pt x="7876" y="10541"/>
                  </a:lnTo>
                  <a:lnTo>
                    <a:pt x="442" y="19003"/>
                  </a:lnTo>
                  <a:cubicBezTo>
                    <a:pt x="0" y="19445"/>
                    <a:pt x="430" y="20047"/>
                    <a:pt x="901" y="20047"/>
                  </a:cubicBezTo>
                  <a:cubicBezTo>
                    <a:pt x="1046" y="20047"/>
                    <a:pt x="1195" y="19990"/>
                    <a:pt x="1324" y="19854"/>
                  </a:cubicBezTo>
                  <a:lnTo>
                    <a:pt x="9591" y="11647"/>
                  </a:lnTo>
                  <a:cubicBezTo>
                    <a:pt x="9743" y="11526"/>
                    <a:pt x="9834" y="11343"/>
                    <a:pt x="9834" y="11131"/>
                  </a:cubicBezTo>
                  <a:lnTo>
                    <a:pt x="9834" y="11070"/>
                  </a:lnTo>
                  <a:lnTo>
                    <a:pt x="11081" y="1556"/>
                  </a:lnTo>
                  <a:lnTo>
                    <a:pt x="11111" y="1434"/>
                  </a:lnTo>
                  <a:cubicBezTo>
                    <a:pt x="11158" y="488"/>
                    <a:pt x="10444" y="0"/>
                    <a:pt x="97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4"/>
            <p:cNvSpPr/>
            <p:nvPr/>
          </p:nvSpPr>
          <p:spPr>
            <a:xfrm>
              <a:off x="2051904" y="2834352"/>
              <a:ext cx="143037" cy="142064"/>
            </a:xfrm>
            <a:custGeom>
              <a:rect b="b" l="l" r="r" t="t"/>
              <a:pathLst>
                <a:path extrusionOk="0" h="3503" w="3527">
                  <a:moveTo>
                    <a:pt x="1835" y="1"/>
                  </a:moveTo>
                  <a:cubicBezTo>
                    <a:pt x="1654" y="1"/>
                    <a:pt x="1470" y="52"/>
                    <a:pt x="1308" y="156"/>
                  </a:cubicBezTo>
                  <a:lnTo>
                    <a:pt x="1217" y="217"/>
                  </a:lnTo>
                  <a:lnTo>
                    <a:pt x="730" y="582"/>
                  </a:lnTo>
                  <a:cubicBezTo>
                    <a:pt x="639" y="642"/>
                    <a:pt x="609" y="734"/>
                    <a:pt x="578" y="825"/>
                  </a:cubicBezTo>
                  <a:lnTo>
                    <a:pt x="548" y="1220"/>
                  </a:lnTo>
                  <a:lnTo>
                    <a:pt x="183" y="1493"/>
                  </a:lnTo>
                  <a:cubicBezTo>
                    <a:pt x="31" y="1585"/>
                    <a:pt x="1" y="1797"/>
                    <a:pt x="92" y="1949"/>
                  </a:cubicBezTo>
                  <a:cubicBezTo>
                    <a:pt x="163" y="2038"/>
                    <a:pt x="254" y="2085"/>
                    <a:pt x="349" y="2085"/>
                  </a:cubicBezTo>
                  <a:cubicBezTo>
                    <a:pt x="416" y="2085"/>
                    <a:pt x="485" y="2061"/>
                    <a:pt x="548" y="2010"/>
                  </a:cubicBezTo>
                  <a:lnTo>
                    <a:pt x="639" y="1980"/>
                  </a:lnTo>
                  <a:lnTo>
                    <a:pt x="639" y="1980"/>
                  </a:lnTo>
                  <a:cubicBezTo>
                    <a:pt x="345" y="2176"/>
                    <a:pt x="526" y="2571"/>
                    <a:pt x="799" y="2571"/>
                  </a:cubicBezTo>
                  <a:cubicBezTo>
                    <a:pt x="857" y="2571"/>
                    <a:pt x="918" y="2554"/>
                    <a:pt x="980" y="2513"/>
                  </a:cubicBezTo>
                  <a:lnTo>
                    <a:pt x="980" y="2513"/>
                  </a:lnTo>
                  <a:cubicBezTo>
                    <a:pt x="815" y="2726"/>
                    <a:pt x="1014" y="3044"/>
                    <a:pt x="1270" y="3044"/>
                  </a:cubicBezTo>
                  <a:cubicBezTo>
                    <a:pt x="1331" y="3044"/>
                    <a:pt x="1396" y="3025"/>
                    <a:pt x="1460" y="2983"/>
                  </a:cubicBezTo>
                  <a:lnTo>
                    <a:pt x="1466" y="2977"/>
                  </a:lnTo>
                  <a:lnTo>
                    <a:pt x="1466" y="2977"/>
                  </a:lnTo>
                  <a:cubicBezTo>
                    <a:pt x="1303" y="3201"/>
                    <a:pt x="1495" y="3502"/>
                    <a:pt x="1732" y="3502"/>
                  </a:cubicBezTo>
                  <a:cubicBezTo>
                    <a:pt x="1792" y="3502"/>
                    <a:pt x="1855" y="3483"/>
                    <a:pt x="1916" y="3439"/>
                  </a:cubicBezTo>
                  <a:lnTo>
                    <a:pt x="2645" y="2952"/>
                  </a:lnTo>
                  <a:cubicBezTo>
                    <a:pt x="2706" y="2892"/>
                    <a:pt x="2797" y="2831"/>
                    <a:pt x="2797" y="2831"/>
                  </a:cubicBezTo>
                  <a:lnTo>
                    <a:pt x="3041" y="2618"/>
                  </a:lnTo>
                  <a:cubicBezTo>
                    <a:pt x="3436" y="2345"/>
                    <a:pt x="3527" y="1767"/>
                    <a:pt x="3253" y="1372"/>
                  </a:cubicBezTo>
                  <a:lnTo>
                    <a:pt x="2585" y="399"/>
                  </a:lnTo>
                  <a:cubicBezTo>
                    <a:pt x="2415" y="136"/>
                    <a:pt x="2130" y="1"/>
                    <a:pt x="18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4"/>
            <p:cNvSpPr/>
            <p:nvPr/>
          </p:nvSpPr>
          <p:spPr>
            <a:xfrm>
              <a:off x="2434062" y="2076079"/>
              <a:ext cx="162747" cy="206182"/>
            </a:xfrm>
            <a:custGeom>
              <a:rect b="b" l="l" r="r" t="t"/>
              <a:pathLst>
                <a:path extrusionOk="0" h="5084" w="4013">
                  <a:moveTo>
                    <a:pt x="2146" y="0"/>
                  </a:moveTo>
                  <a:cubicBezTo>
                    <a:pt x="1241" y="0"/>
                    <a:pt x="451" y="701"/>
                    <a:pt x="365" y="1619"/>
                  </a:cubicBezTo>
                  <a:lnTo>
                    <a:pt x="1" y="4749"/>
                  </a:lnTo>
                  <a:lnTo>
                    <a:pt x="3527" y="5084"/>
                  </a:lnTo>
                  <a:lnTo>
                    <a:pt x="3922" y="1953"/>
                  </a:lnTo>
                  <a:cubicBezTo>
                    <a:pt x="4013" y="980"/>
                    <a:pt x="3283" y="99"/>
                    <a:pt x="2311" y="8"/>
                  </a:cubicBezTo>
                  <a:cubicBezTo>
                    <a:pt x="2256" y="3"/>
                    <a:pt x="2201" y="0"/>
                    <a:pt x="21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4"/>
            <p:cNvSpPr/>
            <p:nvPr/>
          </p:nvSpPr>
          <p:spPr>
            <a:xfrm>
              <a:off x="2307082" y="1606280"/>
              <a:ext cx="464801" cy="312355"/>
            </a:xfrm>
            <a:custGeom>
              <a:rect b="b" l="l" r="r" t="t"/>
              <a:pathLst>
                <a:path extrusionOk="0" h="7702" w="11461">
                  <a:moveTo>
                    <a:pt x="4618" y="0"/>
                  </a:moveTo>
                  <a:cubicBezTo>
                    <a:pt x="4395" y="0"/>
                    <a:pt x="4256" y="11"/>
                    <a:pt x="4256" y="11"/>
                  </a:cubicBezTo>
                  <a:cubicBezTo>
                    <a:pt x="1" y="315"/>
                    <a:pt x="487" y="3689"/>
                    <a:pt x="487" y="3689"/>
                  </a:cubicBezTo>
                  <a:lnTo>
                    <a:pt x="4834" y="3811"/>
                  </a:lnTo>
                  <a:cubicBezTo>
                    <a:pt x="5472" y="4844"/>
                    <a:pt x="7053" y="7701"/>
                    <a:pt x="7053" y="7701"/>
                  </a:cubicBezTo>
                  <a:lnTo>
                    <a:pt x="10883" y="7701"/>
                  </a:lnTo>
                  <a:cubicBezTo>
                    <a:pt x="11460" y="6789"/>
                    <a:pt x="11338" y="6333"/>
                    <a:pt x="10457" y="5604"/>
                  </a:cubicBezTo>
                  <a:cubicBezTo>
                    <a:pt x="9545" y="4874"/>
                    <a:pt x="10457" y="4601"/>
                    <a:pt x="10275" y="3567"/>
                  </a:cubicBezTo>
                  <a:cubicBezTo>
                    <a:pt x="10123" y="2564"/>
                    <a:pt x="9332" y="2321"/>
                    <a:pt x="8603" y="1987"/>
                  </a:cubicBezTo>
                  <a:cubicBezTo>
                    <a:pt x="7873" y="1622"/>
                    <a:pt x="7934" y="1075"/>
                    <a:pt x="6901" y="467"/>
                  </a:cubicBezTo>
                  <a:cubicBezTo>
                    <a:pt x="6152" y="61"/>
                    <a:pt x="5148" y="0"/>
                    <a:pt x="4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4"/>
            <p:cNvSpPr/>
            <p:nvPr/>
          </p:nvSpPr>
          <p:spPr>
            <a:xfrm>
              <a:off x="2466101" y="1742304"/>
              <a:ext cx="497975" cy="291266"/>
            </a:xfrm>
            <a:custGeom>
              <a:rect b="b" l="l" r="r" t="t"/>
              <a:pathLst>
                <a:path extrusionOk="0" h="7182" w="12279">
                  <a:moveTo>
                    <a:pt x="1" y="1"/>
                  </a:moveTo>
                  <a:cubicBezTo>
                    <a:pt x="1" y="1"/>
                    <a:pt x="678" y="7182"/>
                    <a:pt x="5202" y="7182"/>
                  </a:cubicBezTo>
                  <a:cubicBezTo>
                    <a:pt x="5750" y="7182"/>
                    <a:pt x="6355" y="7076"/>
                    <a:pt x="7022" y="6840"/>
                  </a:cubicBezTo>
                  <a:cubicBezTo>
                    <a:pt x="12278" y="4985"/>
                    <a:pt x="8821" y="531"/>
                    <a:pt x="6146" y="531"/>
                  </a:cubicBezTo>
                  <a:cubicBezTo>
                    <a:pt x="5665" y="531"/>
                    <a:pt x="5209" y="675"/>
                    <a:pt x="4834" y="1004"/>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4"/>
            <p:cNvSpPr/>
            <p:nvPr/>
          </p:nvSpPr>
          <p:spPr>
            <a:xfrm>
              <a:off x="2554878" y="1657258"/>
              <a:ext cx="252617" cy="153298"/>
            </a:xfrm>
            <a:custGeom>
              <a:rect b="b" l="l" r="r" t="t"/>
              <a:pathLst>
                <a:path extrusionOk="0" h="3780" w="6229">
                  <a:moveTo>
                    <a:pt x="1703" y="0"/>
                  </a:moveTo>
                  <a:cubicBezTo>
                    <a:pt x="1702" y="0"/>
                    <a:pt x="0" y="3435"/>
                    <a:pt x="2858" y="3739"/>
                  </a:cubicBezTo>
                  <a:cubicBezTo>
                    <a:pt x="3098" y="3767"/>
                    <a:pt x="3322" y="3780"/>
                    <a:pt x="3531" y="3780"/>
                  </a:cubicBezTo>
                  <a:cubicBezTo>
                    <a:pt x="5825" y="3780"/>
                    <a:pt x="6229" y="2196"/>
                    <a:pt x="5867" y="1277"/>
                  </a:cubicBezTo>
                  <a:cubicBezTo>
                    <a:pt x="5554" y="494"/>
                    <a:pt x="4813" y="24"/>
                    <a:pt x="4031" y="24"/>
                  </a:cubicBezTo>
                  <a:cubicBezTo>
                    <a:pt x="3751" y="24"/>
                    <a:pt x="3465" y="85"/>
                    <a:pt x="3192" y="213"/>
                  </a:cubicBezTo>
                  <a:cubicBezTo>
                    <a:pt x="2918" y="358"/>
                    <a:pt x="2685" y="411"/>
                    <a:pt x="2490" y="411"/>
                  </a:cubicBezTo>
                  <a:cubicBezTo>
                    <a:pt x="1949" y="411"/>
                    <a:pt x="1703"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4"/>
            <p:cNvSpPr/>
            <p:nvPr/>
          </p:nvSpPr>
          <p:spPr>
            <a:xfrm>
              <a:off x="2443562" y="1369744"/>
              <a:ext cx="6654" cy="47768"/>
            </a:xfrm>
            <a:custGeom>
              <a:rect b="b" l="l" r="r" t="t"/>
              <a:pathLst>
                <a:path extrusionOk="0" fill="none" h="883" w="123">
                  <a:moveTo>
                    <a:pt x="1" y="1"/>
                  </a:moveTo>
                  <a:cubicBezTo>
                    <a:pt x="31" y="305"/>
                    <a:pt x="61" y="578"/>
                    <a:pt x="122" y="88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4"/>
            <p:cNvSpPr/>
            <p:nvPr/>
          </p:nvSpPr>
          <p:spPr>
            <a:xfrm>
              <a:off x="2418894" y="1200364"/>
              <a:ext cx="16500" cy="118474"/>
            </a:xfrm>
            <a:custGeom>
              <a:rect b="b" l="l" r="r" t="t"/>
              <a:pathLst>
                <a:path extrusionOk="0" fill="none" h="2190" w="305">
                  <a:moveTo>
                    <a:pt x="1" y="1"/>
                  </a:moveTo>
                  <a:cubicBezTo>
                    <a:pt x="61" y="487"/>
                    <a:pt x="244" y="1703"/>
                    <a:pt x="305" y="2189"/>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4"/>
            <p:cNvSpPr/>
            <p:nvPr/>
          </p:nvSpPr>
          <p:spPr>
            <a:xfrm>
              <a:off x="2634310" y="1409235"/>
              <a:ext cx="21423" cy="44414"/>
            </a:xfrm>
            <a:custGeom>
              <a:rect b="b" l="l" r="r" t="t"/>
              <a:pathLst>
                <a:path extrusionOk="0" fill="none" h="821" w="396">
                  <a:moveTo>
                    <a:pt x="396" y="0"/>
                  </a:moveTo>
                  <a:lnTo>
                    <a:pt x="1" y="82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4"/>
            <p:cNvSpPr/>
            <p:nvPr/>
          </p:nvSpPr>
          <p:spPr>
            <a:xfrm>
              <a:off x="2683647" y="1264524"/>
              <a:ext cx="44468" cy="88828"/>
            </a:xfrm>
            <a:custGeom>
              <a:rect b="b" l="l" r="r" t="t"/>
              <a:pathLst>
                <a:path extrusionOk="0" fill="none" h="1642" w="822">
                  <a:moveTo>
                    <a:pt x="821" y="0"/>
                  </a:moveTo>
                  <a:cubicBezTo>
                    <a:pt x="669" y="274"/>
                    <a:pt x="122" y="1368"/>
                    <a:pt x="0" y="164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4"/>
            <p:cNvSpPr/>
            <p:nvPr/>
          </p:nvSpPr>
          <p:spPr>
            <a:xfrm>
              <a:off x="2274184" y="1498009"/>
              <a:ext cx="24723" cy="32945"/>
            </a:xfrm>
            <a:custGeom>
              <a:rect b="b" l="l" r="r" t="t"/>
              <a:pathLst>
                <a:path extrusionOk="0" fill="none" h="609" w="457">
                  <a:moveTo>
                    <a:pt x="1" y="1"/>
                  </a:moveTo>
                  <a:lnTo>
                    <a:pt x="457" y="60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4"/>
            <p:cNvSpPr/>
            <p:nvPr/>
          </p:nvSpPr>
          <p:spPr>
            <a:xfrm>
              <a:off x="2168964" y="1359898"/>
              <a:ext cx="69137" cy="92128"/>
            </a:xfrm>
            <a:custGeom>
              <a:rect b="b" l="l" r="r" t="t"/>
              <a:pathLst>
                <a:path extrusionOk="0" fill="none" h="1703" w="1278">
                  <a:moveTo>
                    <a:pt x="1" y="0"/>
                  </a:moveTo>
                  <a:cubicBezTo>
                    <a:pt x="304" y="426"/>
                    <a:pt x="943" y="1277"/>
                    <a:pt x="1277" y="170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4"/>
            <p:cNvSpPr/>
            <p:nvPr/>
          </p:nvSpPr>
          <p:spPr>
            <a:xfrm flipH="1" rot="-3580348">
              <a:off x="1307366" y="1176021"/>
              <a:ext cx="289464" cy="271396"/>
            </a:xfrm>
            <a:custGeom>
              <a:rect b="b" l="l" r="r" t="t"/>
              <a:pathLst>
                <a:path extrusionOk="0" h="5017" w="5351">
                  <a:moveTo>
                    <a:pt x="1" y="1"/>
                  </a:moveTo>
                  <a:lnTo>
                    <a:pt x="2615" y="4104"/>
                  </a:lnTo>
                  <a:lnTo>
                    <a:pt x="3466" y="3010"/>
                  </a:lnTo>
                  <a:lnTo>
                    <a:pt x="5350" y="5016"/>
                  </a:lnTo>
                  <a:lnTo>
                    <a:pt x="3648" y="1186"/>
                  </a:lnTo>
                  <a:lnTo>
                    <a:pt x="2493" y="2554"/>
                  </a:lnTo>
                  <a:lnTo>
                    <a:pt x="1" y="1"/>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4"/>
            <p:cNvSpPr/>
            <p:nvPr/>
          </p:nvSpPr>
          <p:spPr>
            <a:xfrm>
              <a:off x="1583653" y="1220502"/>
              <a:ext cx="291099" cy="272976"/>
            </a:xfrm>
            <a:custGeom>
              <a:rect b="b" l="l" r="r" t="t"/>
              <a:pathLst>
                <a:path extrusionOk="0" h="5046" w="5381">
                  <a:moveTo>
                    <a:pt x="5380" y="0"/>
                  </a:moveTo>
                  <a:lnTo>
                    <a:pt x="2888" y="2554"/>
                  </a:lnTo>
                  <a:lnTo>
                    <a:pt x="1702" y="1186"/>
                  </a:lnTo>
                  <a:lnTo>
                    <a:pt x="0" y="5046"/>
                  </a:lnTo>
                  <a:lnTo>
                    <a:pt x="0" y="5046"/>
                  </a:lnTo>
                  <a:lnTo>
                    <a:pt x="1915" y="3009"/>
                  </a:lnTo>
                  <a:lnTo>
                    <a:pt x="2766" y="4134"/>
                  </a:lnTo>
                  <a:lnTo>
                    <a:pt x="5380"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4"/>
            <p:cNvSpPr/>
            <p:nvPr/>
          </p:nvSpPr>
          <p:spPr>
            <a:xfrm>
              <a:off x="1639536" y="1481956"/>
              <a:ext cx="323990" cy="128319"/>
            </a:xfrm>
            <a:custGeom>
              <a:rect b="b" l="l" r="r" t="t"/>
              <a:pathLst>
                <a:path extrusionOk="0" h="2372" w="5989">
                  <a:moveTo>
                    <a:pt x="3101" y="0"/>
                  </a:moveTo>
                  <a:lnTo>
                    <a:pt x="0" y="1490"/>
                  </a:lnTo>
                  <a:lnTo>
                    <a:pt x="2250" y="1246"/>
                  </a:lnTo>
                  <a:lnTo>
                    <a:pt x="2189" y="2371"/>
                  </a:lnTo>
                  <a:lnTo>
                    <a:pt x="5988" y="1216"/>
                  </a:lnTo>
                  <a:lnTo>
                    <a:pt x="3101" y="1459"/>
                  </a:lnTo>
                  <a:lnTo>
                    <a:pt x="3101"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75"/>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303" name="Google Shape;2303;p75"/>
          <p:cNvSpPr txBox="1"/>
          <p:nvPr>
            <p:ph idx="1" type="subTitle"/>
          </p:nvPr>
        </p:nvSpPr>
        <p:spPr>
          <a:xfrm>
            <a:off x="2219400" y="1505725"/>
            <a:ext cx="4705200" cy="25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500">
                <a:latin typeface="Chau Philomene One"/>
                <a:ea typeface="Chau Philomene One"/>
                <a:cs typeface="Chau Philomene One"/>
                <a:sym typeface="Chau Philomene One"/>
              </a:rPr>
              <a:t>Vectors</a:t>
            </a:r>
            <a:endParaRPr sz="2500">
              <a:latin typeface="Chau Philomene One"/>
              <a:ea typeface="Chau Philomene One"/>
              <a:cs typeface="Chau Philomene One"/>
              <a:sym typeface="Chau Philomene One"/>
            </a:endParaRPr>
          </a:p>
          <a:p>
            <a:pPr indent="0" lvl="0" marL="0" rtl="0" algn="l">
              <a:spcBef>
                <a:spcPts val="0"/>
              </a:spcBef>
              <a:spcAft>
                <a:spcPts val="0"/>
              </a:spcAft>
              <a:buClr>
                <a:schemeClr val="dk1"/>
              </a:buClr>
              <a:buSzPts val="1100"/>
              <a:buFont typeface="Arial"/>
              <a:buNone/>
            </a:pPr>
            <a:r>
              <a:t/>
            </a:r>
            <a:endParaRPr sz="1400">
              <a:latin typeface="Chau Philomene One"/>
              <a:ea typeface="Chau Philomene One"/>
              <a:cs typeface="Chau Philomene One"/>
              <a:sym typeface="Chau Philomene One"/>
            </a:endParaRPr>
          </a:p>
          <a:p>
            <a:pPr indent="-317500" lvl="0" marL="457200" rtl="0" algn="l">
              <a:spcBef>
                <a:spcPts val="0"/>
              </a:spcBef>
              <a:spcAft>
                <a:spcPts val="0"/>
              </a:spcAft>
              <a:buSzPts val="1400"/>
              <a:buChar char="●"/>
            </a:pPr>
            <a:r>
              <a:rPr lang="en" sz="1400">
                <a:uFill>
                  <a:noFill/>
                </a:uFill>
                <a:hlinkClick r:id="rId3"/>
              </a:rPr>
              <a:t>People celebrating pride day collection </a:t>
            </a:r>
            <a:endParaRPr/>
          </a:p>
          <a:p>
            <a:pPr indent="-317500" lvl="0" marL="457200" rtl="0" algn="l">
              <a:spcBef>
                <a:spcPts val="0"/>
              </a:spcBef>
              <a:spcAft>
                <a:spcPts val="0"/>
              </a:spcAft>
              <a:buSzPts val="1400"/>
              <a:buChar char="●"/>
            </a:pPr>
            <a:r>
              <a:rPr lang="en" sz="1400">
                <a:uFill>
                  <a:noFill/>
                </a:uFill>
                <a:hlinkClick r:id="rId4"/>
              </a:rPr>
              <a:t>International group of women with flat design </a:t>
            </a:r>
            <a:endParaRPr/>
          </a:p>
          <a:p>
            <a:pPr indent="-317500" lvl="0" marL="457200" rtl="0" algn="l">
              <a:spcBef>
                <a:spcPts val="0"/>
              </a:spcBef>
              <a:spcAft>
                <a:spcPts val="0"/>
              </a:spcAft>
              <a:buSzPts val="1400"/>
              <a:buChar char="●"/>
            </a:pPr>
            <a:r>
              <a:rPr lang="en" sz="1400">
                <a:uFill>
                  <a:noFill/>
                </a:uFill>
                <a:hlinkClick r:id="rId5"/>
              </a:rPr>
              <a:t>Hand drawn flat people talking (I)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76"/>
          <p:cNvSpPr txBox="1"/>
          <p:nvPr>
            <p:ph idx="1" type="body"/>
          </p:nvPr>
        </p:nvSpPr>
        <p:spPr>
          <a:xfrm>
            <a:off x="721125" y="952650"/>
            <a:ext cx="4219500" cy="37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lnSpc>
                <a:spcPct val="80000"/>
              </a:lnSpc>
              <a:spcBef>
                <a:spcPts val="0"/>
              </a:spcBef>
              <a:spcAft>
                <a:spcPts val="0"/>
              </a:spcAft>
              <a:buNone/>
            </a:pPr>
            <a:r>
              <a:t/>
            </a:r>
            <a:endParaRPr/>
          </a:p>
          <a:p>
            <a:pPr indent="0" lvl="0" marL="0" rtl="0" algn="l">
              <a:lnSpc>
                <a:spcPct val="80000"/>
              </a:lnSpc>
              <a:spcBef>
                <a:spcPts val="1200"/>
              </a:spcBef>
              <a:spcAft>
                <a:spcPts val="0"/>
              </a:spcAft>
              <a:buNone/>
            </a:pPr>
            <a:r>
              <a:rPr lang="en" sz="2500">
                <a:latin typeface="Chau Philomene One"/>
                <a:ea typeface="Chau Philomene One"/>
                <a:cs typeface="Chau Philomene One"/>
                <a:sym typeface="Chau Philomene One"/>
              </a:rPr>
              <a:t>Vectors</a:t>
            </a:r>
            <a:endParaRPr sz="2500">
              <a:latin typeface="Chau Philomene One"/>
              <a:ea typeface="Chau Philomene One"/>
              <a:cs typeface="Chau Philomene One"/>
              <a:sym typeface="Chau Philomene One"/>
            </a:endParaRPr>
          </a:p>
          <a:p>
            <a:pPr indent="-317500" lvl="0" marL="457200" rtl="0" algn="l">
              <a:spcBef>
                <a:spcPts val="1200"/>
              </a:spcBef>
              <a:spcAft>
                <a:spcPts val="0"/>
              </a:spcAft>
              <a:buSzPts val="1400"/>
              <a:buChar char="●"/>
            </a:pPr>
            <a:r>
              <a:rPr lang="en">
                <a:uFill>
                  <a:noFill/>
                </a:uFill>
                <a:hlinkClick r:id="rId3"/>
              </a:rPr>
              <a:t>Youth people hugging together background</a:t>
            </a:r>
            <a:endParaRPr/>
          </a:p>
          <a:p>
            <a:pPr indent="-317500" lvl="0" marL="457200" rtl="0" algn="l">
              <a:spcBef>
                <a:spcPts val="0"/>
              </a:spcBef>
              <a:spcAft>
                <a:spcPts val="0"/>
              </a:spcAft>
              <a:buSzPts val="1400"/>
              <a:buChar char="●"/>
            </a:pPr>
            <a:r>
              <a:rPr lang="en">
                <a:uFill>
                  <a:noFill/>
                </a:uFill>
                <a:hlinkClick r:id="rId4"/>
              </a:rPr>
              <a:t>People celebrating pride day collection </a:t>
            </a:r>
            <a:endParaRPr/>
          </a:p>
          <a:p>
            <a:pPr indent="-317500" lvl="0" marL="457200" rtl="0" algn="l">
              <a:spcBef>
                <a:spcPts val="0"/>
              </a:spcBef>
              <a:spcAft>
                <a:spcPts val="0"/>
              </a:spcAft>
              <a:buSzPts val="1400"/>
              <a:buChar char="●"/>
            </a:pPr>
            <a:r>
              <a:rPr lang="en">
                <a:uFill>
                  <a:noFill/>
                </a:uFill>
                <a:hlinkClick r:id="rId5"/>
              </a:rPr>
              <a:t>Group of couples having a conflict</a:t>
            </a:r>
            <a:endParaRPr/>
          </a:p>
          <a:p>
            <a:pPr indent="-317500" lvl="0" marL="457200" rtl="0" algn="l">
              <a:spcBef>
                <a:spcPts val="0"/>
              </a:spcBef>
              <a:spcAft>
                <a:spcPts val="0"/>
              </a:spcAft>
              <a:buSzPts val="1400"/>
              <a:buChar char="●"/>
            </a:pPr>
            <a:r>
              <a:rPr lang="en">
                <a:uFill>
                  <a:noFill/>
                </a:uFill>
                <a:hlinkClick r:id="rId6"/>
              </a:rPr>
              <a:t>International group of women with flat design </a:t>
            </a:r>
            <a:endParaRPr/>
          </a:p>
          <a:p>
            <a:pPr indent="-317500" lvl="0" marL="457200" rtl="0" algn="l">
              <a:spcBef>
                <a:spcPts val="0"/>
              </a:spcBef>
              <a:spcAft>
                <a:spcPts val="0"/>
              </a:spcAft>
              <a:buSzPts val="1400"/>
              <a:buChar char="●"/>
            </a:pPr>
            <a:r>
              <a:rPr lang="en">
                <a:uFill>
                  <a:noFill/>
                </a:uFill>
                <a:hlinkClick r:id="rId7"/>
              </a:rPr>
              <a:t>Communication in multiple languages</a:t>
            </a:r>
            <a:endParaRPr/>
          </a:p>
          <a:p>
            <a:pPr indent="-317500" lvl="0" marL="457200" rtl="0" algn="l">
              <a:spcBef>
                <a:spcPts val="0"/>
              </a:spcBef>
              <a:spcAft>
                <a:spcPts val="0"/>
              </a:spcAft>
              <a:buSzPts val="1400"/>
              <a:buChar char="●"/>
            </a:pPr>
            <a:r>
              <a:rPr lang="en">
                <a:uFill>
                  <a:noFill/>
                </a:uFill>
                <a:hlinkClick r:id="rId8"/>
              </a:rPr>
              <a:t>Hand drawn flat people talking (I)</a:t>
            </a:r>
            <a:endParaRPr/>
          </a:p>
          <a:p>
            <a:pPr indent="-317500" lvl="0" marL="457200" rtl="0" algn="l">
              <a:spcBef>
                <a:spcPts val="0"/>
              </a:spcBef>
              <a:spcAft>
                <a:spcPts val="0"/>
              </a:spcAft>
              <a:buSzPts val="1400"/>
              <a:buChar char="●"/>
            </a:pPr>
            <a:r>
              <a:rPr lang="en">
                <a:uFill>
                  <a:noFill/>
                </a:uFill>
                <a:hlinkClick r:id="rId9"/>
              </a:rPr>
              <a:t>Hand drawn flat people talking (II)</a:t>
            </a:r>
            <a:endParaRPr/>
          </a:p>
          <a:p>
            <a:pPr indent="-317500" lvl="0" marL="457200" rtl="0" algn="l">
              <a:spcBef>
                <a:spcPts val="0"/>
              </a:spcBef>
              <a:spcAft>
                <a:spcPts val="0"/>
              </a:spcAft>
              <a:buSzPts val="1400"/>
              <a:buChar char="●"/>
            </a:pPr>
            <a:r>
              <a:rPr lang="en">
                <a:uFill>
                  <a:noFill/>
                </a:uFill>
                <a:hlinkClick r:id="rId10"/>
              </a:rPr>
              <a:t>Hand drawn people talking at table</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309" name="Google Shape;2309;p76"/>
          <p:cNvSpPr txBox="1"/>
          <p:nvPr>
            <p:ph type="title"/>
          </p:nvPr>
        </p:nvSpPr>
        <p:spPr>
          <a:xfrm>
            <a:off x="721125" y="383250"/>
            <a:ext cx="7550700" cy="5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310" name="Google Shape;2310;p76"/>
          <p:cNvSpPr txBox="1"/>
          <p:nvPr>
            <p:ph idx="2" type="body"/>
          </p:nvPr>
        </p:nvSpPr>
        <p:spPr>
          <a:xfrm>
            <a:off x="5268575" y="1655500"/>
            <a:ext cx="3154200" cy="30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sz="700"/>
          </a:p>
          <a:p>
            <a:pPr indent="0" lvl="0" marL="0" rtl="0" algn="l">
              <a:spcBef>
                <a:spcPts val="0"/>
              </a:spcBef>
              <a:spcAft>
                <a:spcPts val="0"/>
              </a:spcAft>
              <a:buNone/>
            </a:pPr>
            <a:r>
              <a:t/>
            </a:r>
            <a:endParaRPr sz="700"/>
          </a:p>
          <a:p>
            <a:pPr indent="-317500" lvl="0" marL="457200" rtl="0" algn="l">
              <a:spcBef>
                <a:spcPts val="0"/>
              </a:spcBef>
              <a:spcAft>
                <a:spcPts val="0"/>
              </a:spcAft>
              <a:buSzPts val="1400"/>
              <a:buChar char="●"/>
            </a:pPr>
            <a:r>
              <a:rPr lang="en" sz="1400">
                <a:uFill>
                  <a:noFill/>
                </a:uFill>
                <a:latin typeface="Didact Gothic"/>
                <a:ea typeface="Didact Gothic"/>
                <a:cs typeface="Didact Gothic"/>
                <a:sym typeface="Didact Gothic"/>
                <a:hlinkClick r:id="rId11"/>
              </a:rPr>
              <a:t>Teenagers sitting together</a:t>
            </a:r>
            <a:endParaRPr sz="1400">
              <a:latin typeface="Didact Gothic"/>
              <a:ea typeface="Didact Gothic"/>
              <a:cs typeface="Didact Gothic"/>
              <a:sym typeface="Didact Gothic"/>
            </a:endParaRPr>
          </a:p>
          <a:p>
            <a:pPr indent="-317500" lvl="0" marL="457200" rtl="0" algn="l">
              <a:spcBef>
                <a:spcPts val="0"/>
              </a:spcBef>
              <a:spcAft>
                <a:spcPts val="0"/>
              </a:spcAft>
              <a:buSzPts val="1400"/>
              <a:buChar char="●"/>
            </a:pPr>
            <a:r>
              <a:rPr lang="en" sz="1400">
                <a:uFill>
                  <a:noFill/>
                </a:uFill>
                <a:latin typeface="Didact Gothic"/>
                <a:ea typeface="Didact Gothic"/>
                <a:cs typeface="Didact Gothic"/>
                <a:sym typeface="Didact Gothic"/>
                <a:hlinkClick r:id="rId12"/>
              </a:rPr>
              <a:t>Girl with touchpad in cafe</a:t>
            </a:r>
            <a:endParaRPr sz="1400"/>
          </a:p>
          <a:p>
            <a:pPr indent="-317500" lvl="0" marL="457200" rtl="0" algn="l">
              <a:spcBef>
                <a:spcPts val="0"/>
              </a:spcBef>
              <a:spcAft>
                <a:spcPts val="0"/>
              </a:spcAft>
              <a:buSzPts val="1400"/>
              <a:buChar char="●"/>
            </a:pPr>
            <a:r>
              <a:rPr lang="en" sz="1400">
                <a:uFill>
                  <a:noFill/>
                </a:uFill>
                <a:latin typeface="Didact Gothic"/>
                <a:ea typeface="Didact Gothic"/>
                <a:cs typeface="Didact Gothic"/>
                <a:sym typeface="Didact Gothic"/>
                <a:hlinkClick r:id="rId13"/>
              </a:rPr>
              <a:t>People collection collage</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41"/>
          <p:cNvSpPr/>
          <p:nvPr/>
        </p:nvSpPr>
        <p:spPr>
          <a:xfrm rot="-1200776">
            <a:off x="1484580" y="734106"/>
            <a:ext cx="1870659" cy="1870659"/>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9" name="Google Shape;929;p41"/>
          <p:cNvSpPr txBox="1"/>
          <p:nvPr>
            <p:ph type="title"/>
          </p:nvPr>
        </p:nvSpPr>
        <p:spPr>
          <a:xfrm flipH="1">
            <a:off x="1662225" y="1106325"/>
            <a:ext cx="1503300" cy="11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30" name="Google Shape;930;p41"/>
          <p:cNvSpPr txBox="1"/>
          <p:nvPr>
            <p:ph idx="2" type="title"/>
          </p:nvPr>
        </p:nvSpPr>
        <p:spPr>
          <a:xfrm>
            <a:off x="759525" y="2450550"/>
            <a:ext cx="3308700" cy="84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Conflicts</a:t>
            </a:r>
            <a:endParaRPr/>
          </a:p>
        </p:txBody>
      </p:sp>
      <p:sp>
        <p:nvSpPr>
          <p:cNvPr id="931" name="Google Shape;931;p41"/>
          <p:cNvSpPr txBox="1"/>
          <p:nvPr>
            <p:ph idx="1" type="subTitle"/>
          </p:nvPr>
        </p:nvSpPr>
        <p:spPr>
          <a:xfrm>
            <a:off x="1088025" y="3376950"/>
            <a:ext cx="2651700" cy="7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932" name="Google Shape;932;p41"/>
          <p:cNvGrpSpPr/>
          <p:nvPr/>
        </p:nvGrpSpPr>
        <p:grpSpPr>
          <a:xfrm>
            <a:off x="4862950" y="769075"/>
            <a:ext cx="2902326" cy="3908600"/>
            <a:chOff x="4862950" y="769075"/>
            <a:chExt cx="2902326" cy="3908600"/>
          </a:xfrm>
        </p:grpSpPr>
        <p:sp>
          <p:nvSpPr>
            <p:cNvPr id="933" name="Google Shape;933;p41"/>
            <p:cNvSpPr/>
            <p:nvPr/>
          </p:nvSpPr>
          <p:spPr>
            <a:xfrm>
              <a:off x="6337915" y="1355330"/>
              <a:ext cx="529560" cy="811625"/>
            </a:xfrm>
            <a:custGeom>
              <a:rect b="b" l="l" r="r" t="t"/>
              <a:pathLst>
                <a:path extrusionOk="0" h="15003" w="9789">
                  <a:moveTo>
                    <a:pt x="6830" y="1"/>
                  </a:moveTo>
                  <a:cubicBezTo>
                    <a:pt x="6406" y="1"/>
                    <a:pt x="5968" y="75"/>
                    <a:pt x="5563" y="166"/>
                  </a:cubicBezTo>
                  <a:cubicBezTo>
                    <a:pt x="3861" y="531"/>
                    <a:pt x="2068" y="987"/>
                    <a:pt x="1034" y="2476"/>
                  </a:cubicBezTo>
                  <a:cubicBezTo>
                    <a:pt x="1" y="3966"/>
                    <a:pt x="122" y="6124"/>
                    <a:pt x="913" y="7826"/>
                  </a:cubicBezTo>
                  <a:cubicBezTo>
                    <a:pt x="1733" y="9528"/>
                    <a:pt x="3132" y="10896"/>
                    <a:pt x="4530" y="12112"/>
                  </a:cubicBezTo>
                  <a:cubicBezTo>
                    <a:pt x="5654" y="13085"/>
                    <a:pt x="6779" y="14179"/>
                    <a:pt x="8056" y="14878"/>
                  </a:cubicBezTo>
                  <a:cubicBezTo>
                    <a:pt x="8209" y="14963"/>
                    <a:pt x="8376" y="15003"/>
                    <a:pt x="8541" y="15003"/>
                  </a:cubicBezTo>
                  <a:cubicBezTo>
                    <a:pt x="8968" y="15003"/>
                    <a:pt x="9383" y="14738"/>
                    <a:pt x="9515" y="14300"/>
                  </a:cubicBezTo>
                  <a:cubicBezTo>
                    <a:pt x="9788" y="13753"/>
                    <a:pt x="9758" y="13115"/>
                    <a:pt x="9454" y="12598"/>
                  </a:cubicBezTo>
                  <a:cubicBezTo>
                    <a:pt x="8755" y="11139"/>
                    <a:pt x="7387" y="10197"/>
                    <a:pt x="6202" y="9194"/>
                  </a:cubicBezTo>
                  <a:cubicBezTo>
                    <a:pt x="5928" y="8981"/>
                    <a:pt x="3466" y="6641"/>
                    <a:pt x="3861" y="6398"/>
                  </a:cubicBezTo>
                  <a:cubicBezTo>
                    <a:pt x="3861" y="6398"/>
                    <a:pt x="5077" y="5455"/>
                    <a:pt x="5867" y="4878"/>
                  </a:cubicBezTo>
                  <a:cubicBezTo>
                    <a:pt x="6627" y="4300"/>
                    <a:pt x="7660" y="4087"/>
                    <a:pt x="8268" y="3328"/>
                  </a:cubicBezTo>
                  <a:cubicBezTo>
                    <a:pt x="8876" y="2537"/>
                    <a:pt x="9028" y="1261"/>
                    <a:pt x="8329" y="531"/>
                  </a:cubicBezTo>
                  <a:cubicBezTo>
                    <a:pt x="7930" y="132"/>
                    <a:pt x="7393" y="1"/>
                    <a:pt x="68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1"/>
            <p:cNvSpPr/>
            <p:nvPr/>
          </p:nvSpPr>
          <p:spPr>
            <a:xfrm>
              <a:off x="6734233" y="1308373"/>
              <a:ext cx="212170" cy="138219"/>
            </a:xfrm>
            <a:custGeom>
              <a:rect b="b" l="l" r="r" t="t"/>
              <a:pathLst>
                <a:path extrusionOk="0" h="2555" w="3922">
                  <a:moveTo>
                    <a:pt x="3708" y="1"/>
                  </a:moveTo>
                  <a:lnTo>
                    <a:pt x="3496" y="31"/>
                  </a:lnTo>
                  <a:cubicBezTo>
                    <a:pt x="3070" y="305"/>
                    <a:pt x="2645" y="609"/>
                    <a:pt x="2310" y="974"/>
                  </a:cubicBezTo>
                  <a:cubicBezTo>
                    <a:pt x="2310" y="974"/>
                    <a:pt x="2553" y="700"/>
                    <a:pt x="2797" y="396"/>
                  </a:cubicBezTo>
                  <a:lnTo>
                    <a:pt x="2797" y="396"/>
                  </a:lnTo>
                  <a:cubicBezTo>
                    <a:pt x="2523" y="487"/>
                    <a:pt x="2280" y="518"/>
                    <a:pt x="1976" y="548"/>
                  </a:cubicBezTo>
                  <a:cubicBezTo>
                    <a:pt x="1581" y="548"/>
                    <a:pt x="1155" y="548"/>
                    <a:pt x="760" y="487"/>
                  </a:cubicBezTo>
                  <a:cubicBezTo>
                    <a:pt x="365" y="1065"/>
                    <a:pt x="0" y="1642"/>
                    <a:pt x="0" y="1642"/>
                  </a:cubicBezTo>
                  <a:lnTo>
                    <a:pt x="1034" y="2554"/>
                  </a:lnTo>
                  <a:cubicBezTo>
                    <a:pt x="1034" y="2554"/>
                    <a:pt x="3465" y="2433"/>
                    <a:pt x="3404" y="2037"/>
                  </a:cubicBezTo>
                  <a:cubicBezTo>
                    <a:pt x="3374" y="1794"/>
                    <a:pt x="2249" y="1794"/>
                    <a:pt x="2249" y="1794"/>
                  </a:cubicBezTo>
                  <a:cubicBezTo>
                    <a:pt x="2249" y="1794"/>
                    <a:pt x="3921" y="275"/>
                    <a:pt x="37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1"/>
            <p:cNvSpPr/>
            <p:nvPr/>
          </p:nvSpPr>
          <p:spPr>
            <a:xfrm>
              <a:off x="6760524" y="1296309"/>
              <a:ext cx="140545" cy="100567"/>
            </a:xfrm>
            <a:custGeom>
              <a:rect b="b" l="l" r="r" t="t"/>
              <a:pathLst>
                <a:path extrusionOk="0" h="1859" w="2598">
                  <a:moveTo>
                    <a:pt x="1165" y="0"/>
                  </a:moveTo>
                  <a:cubicBezTo>
                    <a:pt x="1041" y="0"/>
                    <a:pt x="907" y="40"/>
                    <a:pt x="791" y="133"/>
                  </a:cubicBezTo>
                  <a:cubicBezTo>
                    <a:pt x="487" y="315"/>
                    <a:pt x="213" y="619"/>
                    <a:pt x="92" y="984"/>
                  </a:cubicBezTo>
                  <a:cubicBezTo>
                    <a:pt x="0" y="1227"/>
                    <a:pt x="31" y="1501"/>
                    <a:pt x="183" y="1713"/>
                  </a:cubicBezTo>
                  <a:cubicBezTo>
                    <a:pt x="316" y="1802"/>
                    <a:pt x="466" y="1859"/>
                    <a:pt x="632" y="1859"/>
                  </a:cubicBezTo>
                  <a:cubicBezTo>
                    <a:pt x="693" y="1859"/>
                    <a:pt x="756" y="1851"/>
                    <a:pt x="821" y="1835"/>
                  </a:cubicBezTo>
                  <a:cubicBezTo>
                    <a:pt x="1307" y="1774"/>
                    <a:pt x="2250" y="1501"/>
                    <a:pt x="2463" y="953"/>
                  </a:cubicBezTo>
                  <a:cubicBezTo>
                    <a:pt x="2598" y="616"/>
                    <a:pt x="2233" y="145"/>
                    <a:pt x="1923" y="145"/>
                  </a:cubicBezTo>
                  <a:cubicBezTo>
                    <a:pt x="1815" y="145"/>
                    <a:pt x="1713" y="203"/>
                    <a:pt x="1642" y="346"/>
                  </a:cubicBezTo>
                  <a:cubicBezTo>
                    <a:pt x="1581" y="163"/>
                    <a:pt x="1459" y="11"/>
                    <a:pt x="1277" y="11"/>
                  </a:cubicBezTo>
                  <a:cubicBezTo>
                    <a:pt x="1241" y="4"/>
                    <a:pt x="1204" y="0"/>
                    <a:pt x="11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1"/>
            <p:cNvSpPr/>
            <p:nvPr/>
          </p:nvSpPr>
          <p:spPr>
            <a:xfrm>
              <a:off x="7245615" y="1337694"/>
              <a:ext cx="519661" cy="820875"/>
            </a:xfrm>
            <a:custGeom>
              <a:rect b="b" l="l" r="r" t="t"/>
              <a:pathLst>
                <a:path extrusionOk="0" h="15174" w="9606">
                  <a:moveTo>
                    <a:pt x="2876" y="0"/>
                  </a:moveTo>
                  <a:cubicBezTo>
                    <a:pt x="1994" y="0"/>
                    <a:pt x="1057" y="132"/>
                    <a:pt x="547" y="857"/>
                  </a:cubicBezTo>
                  <a:cubicBezTo>
                    <a:pt x="0" y="1708"/>
                    <a:pt x="365" y="2924"/>
                    <a:pt x="1094" y="3593"/>
                  </a:cubicBezTo>
                  <a:cubicBezTo>
                    <a:pt x="1824" y="4261"/>
                    <a:pt x="2888" y="4292"/>
                    <a:pt x="3739" y="4748"/>
                  </a:cubicBezTo>
                  <a:cubicBezTo>
                    <a:pt x="4620" y="5173"/>
                    <a:pt x="5988" y="5872"/>
                    <a:pt x="5988" y="5872"/>
                  </a:cubicBezTo>
                  <a:cubicBezTo>
                    <a:pt x="6383" y="6024"/>
                    <a:pt x="4377" y="8760"/>
                    <a:pt x="4164" y="9003"/>
                  </a:cubicBezTo>
                  <a:cubicBezTo>
                    <a:pt x="3131" y="10189"/>
                    <a:pt x="1946" y="11374"/>
                    <a:pt x="1490" y="12955"/>
                  </a:cubicBezTo>
                  <a:cubicBezTo>
                    <a:pt x="1277" y="13532"/>
                    <a:pt x="1368" y="14140"/>
                    <a:pt x="1733" y="14626"/>
                  </a:cubicBezTo>
                  <a:cubicBezTo>
                    <a:pt x="1919" y="14980"/>
                    <a:pt x="2264" y="15174"/>
                    <a:pt x="2622" y="15174"/>
                  </a:cubicBezTo>
                  <a:cubicBezTo>
                    <a:pt x="2850" y="15174"/>
                    <a:pt x="3082" y="15096"/>
                    <a:pt x="3283" y="14930"/>
                  </a:cubicBezTo>
                  <a:cubicBezTo>
                    <a:pt x="4438" y="14049"/>
                    <a:pt x="5350" y="12772"/>
                    <a:pt x="6262" y="11617"/>
                  </a:cubicBezTo>
                  <a:cubicBezTo>
                    <a:pt x="7447" y="10158"/>
                    <a:pt x="8602" y="8608"/>
                    <a:pt x="9089" y="6784"/>
                  </a:cubicBezTo>
                  <a:cubicBezTo>
                    <a:pt x="9605" y="4961"/>
                    <a:pt x="9362" y="2802"/>
                    <a:pt x="8085" y="1526"/>
                  </a:cubicBezTo>
                  <a:cubicBezTo>
                    <a:pt x="6809" y="249"/>
                    <a:pt x="4955" y="67"/>
                    <a:pt x="3222" y="6"/>
                  </a:cubicBezTo>
                  <a:cubicBezTo>
                    <a:pt x="3109" y="3"/>
                    <a:pt x="2993" y="0"/>
                    <a:pt x="28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a:off x="7109128" y="1331419"/>
              <a:ext cx="222016" cy="120151"/>
            </a:xfrm>
            <a:custGeom>
              <a:rect b="b" l="l" r="r" t="t"/>
              <a:pathLst>
                <a:path extrusionOk="0" h="2221" w="4104">
                  <a:moveTo>
                    <a:pt x="3162" y="1"/>
                  </a:moveTo>
                  <a:cubicBezTo>
                    <a:pt x="2766" y="152"/>
                    <a:pt x="2371" y="244"/>
                    <a:pt x="1946" y="304"/>
                  </a:cubicBezTo>
                  <a:cubicBezTo>
                    <a:pt x="1866" y="313"/>
                    <a:pt x="1785" y="317"/>
                    <a:pt x="1705" y="317"/>
                  </a:cubicBezTo>
                  <a:cubicBezTo>
                    <a:pt x="1512" y="317"/>
                    <a:pt x="1318" y="296"/>
                    <a:pt x="1125" y="274"/>
                  </a:cubicBezTo>
                  <a:lnTo>
                    <a:pt x="1125" y="274"/>
                  </a:lnTo>
                  <a:cubicBezTo>
                    <a:pt x="1429" y="548"/>
                    <a:pt x="1733" y="760"/>
                    <a:pt x="1733" y="760"/>
                  </a:cubicBezTo>
                  <a:cubicBezTo>
                    <a:pt x="1307" y="487"/>
                    <a:pt x="851" y="244"/>
                    <a:pt x="396" y="31"/>
                  </a:cubicBezTo>
                  <a:lnTo>
                    <a:pt x="152" y="31"/>
                  </a:lnTo>
                  <a:cubicBezTo>
                    <a:pt x="152" y="31"/>
                    <a:pt x="152" y="61"/>
                    <a:pt x="152" y="61"/>
                  </a:cubicBezTo>
                  <a:cubicBezTo>
                    <a:pt x="0" y="365"/>
                    <a:pt x="1915" y="1581"/>
                    <a:pt x="1915" y="1581"/>
                  </a:cubicBezTo>
                  <a:cubicBezTo>
                    <a:pt x="1915" y="1581"/>
                    <a:pt x="791" y="1763"/>
                    <a:pt x="791" y="2007"/>
                  </a:cubicBezTo>
                  <a:cubicBezTo>
                    <a:pt x="803" y="2172"/>
                    <a:pt x="1238" y="2220"/>
                    <a:pt x="1739" y="2220"/>
                  </a:cubicBezTo>
                  <a:cubicBezTo>
                    <a:pt x="2433" y="2220"/>
                    <a:pt x="3253" y="2128"/>
                    <a:pt x="3253" y="2128"/>
                  </a:cubicBezTo>
                  <a:lnTo>
                    <a:pt x="4104" y="1034"/>
                  </a:lnTo>
                  <a:cubicBezTo>
                    <a:pt x="4104" y="1034"/>
                    <a:pt x="3648" y="517"/>
                    <a:pt x="31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a:off x="7155002" y="1303342"/>
              <a:ext cx="155152" cy="96023"/>
            </a:xfrm>
            <a:custGeom>
              <a:rect b="b" l="l" r="r" t="t"/>
              <a:pathLst>
                <a:path extrusionOk="0" h="1775" w="2868">
                  <a:moveTo>
                    <a:pt x="1386" y="0"/>
                  </a:moveTo>
                  <a:cubicBezTo>
                    <a:pt x="1324" y="0"/>
                    <a:pt x="1259" y="10"/>
                    <a:pt x="1189" y="33"/>
                  </a:cubicBezTo>
                  <a:cubicBezTo>
                    <a:pt x="1037" y="94"/>
                    <a:pt x="915" y="246"/>
                    <a:pt x="915" y="398"/>
                  </a:cubicBezTo>
                  <a:cubicBezTo>
                    <a:pt x="838" y="302"/>
                    <a:pt x="750" y="261"/>
                    <a:pt x="662" y="261"/>
                  </a:cubicBezTo>
                  <a:cubicBezTo>
                    <a:pt x="333" y="261"/>
                    <a:pt x="0" y="829"/>
                    <a:pt x="216" y="1188"/>
                  </a:cubicBezTo>
                  <a:cubicBezTo>
                    <a:pt x="490" y="1705"/>
                    <a:pt x="1462" y="1766"/>
                    <a:pt x="1979" y="1766"/>
                  </a:cubicBezTo>
                  <a:cubicBezTo>
                    <a:pt x="2015" y="1772"/>
                    <a:pt x="2050" y="1775"/>
                    <a:pt x="2084" y="1775"/>
                  </a:cubicBezTo>
                  <a:cubicBezTo>
                    <a:pt x="2571" y="1775"/>
                    <a:pt x="2867" y="1191"/>
                    <a:pt x="2526" y="793"/>
                  </a:cubicBezTo>
                  <a:cubicBezTo>
                    <a:pt x="2344" y="459"/>
                    <a:pt x="2040" y="185"/>
                    <a:pt x="1675" y="64"/>
                  </a:cubicBezTo>
                  <a:cubicBezTo>
                    <a:pt x="1581" y="26"/>
                    <a:pt x="1487" y="0"/>
                    <a:pt x="13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1"/>
            <p:cNvSpPr/>
            <p:nvPr/>
          </p:nvSpPr>
          <p:spPr>
            <a:xfrm>
              <a:off x="6469480" y="4370131"/>
              <a:ext cx="404541" cy="282876"/>
            </a:xfrm>
            <a:custGeom>
              <a:rect b="b" l="l" r="r" t="t"/>
              <a:pathLst>
                <a:path extrusionOk="0" h="5229" w="7478">
                  <a:moveTo>
                    <a:pt x="7478" y="1"/>
                  </a:moveTo>
                  <a:lnTo>
                    <a:pt x="5380" y="61"/>
                  </a:lnTo>
                  <a:cubicBezTo>
                    <a:pt x="5502" y="1004"/>
                    <a:pt x="5077" y="1915"/>
                    <a:pt x="4286" y="2432"/>
                  </a:cubicBezTo>
                  <a:cubicBezTo>
                    <a:pt x="3770" y="2736"/>
                    <a:pt x="3131" y="2767"/>
                    <a:pt x="2584" y="2949"/>
                  </a:cubicBezTo>
                  <a:cubicBezTo>
                    <a:pt x="1459" y="3314"/>
                    <a:pt x="517" y="4134"/>
                    <a:pt x="0" y="5229"/>
                  </a:cubicBezTo>
                  <a:lnTo>
                    <a:pt x="7478" y="5229"/>
                  </a:lnTo>
                  <a:lnTo>
                    <a:pt x="74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1"/>
            <p:cNvSpPr/>
            <p:nvPr/>
          </p:nvSpPr>
          <p:spPr>
            <a:xfrm>
              <a:off x="6469480" y="4437536"/>
              <a:ext cx="404541" cy="215470"/>
            </a:xfrm>
            <a:custGeom>
              <a:rect b="b" l="l" r="r" t="t"/>
              <a:pathLst>
                <a:path extrusionOk="0" h="3983" w="7478">
                  <a:moveTo>
                    <a:pt x="5259" y="1"/>
                  </a:moveTo>
                  <a:cubicBezTo>
                    <a:pt x="5077" y="487"/>
                    <a:pt x="4742" y="913"/>
                    <a:pt x="4286" y="1186"/>
                  </a:cubicBezTo>
                  <a:cubicBezTo>
                    <a:pt x="3770" y="1490"/>
                    <a:pt x="3162" y="1521"/>
                    <a:pt x="2584" y="1703"/>
                  </a:cubicBezTo>
                  <a:cubicBezTo>
                    <a:pt x="1459" y="2068"/>
                    <a:pt x="517" y="2888"/>
                    <a:pt x="0" y="3983"/>
                  </a:cubicBezTo>
                  <a:lnTo>
                    <a:pt x="7478" y="3983"/>
                  </a:lnTo>
                  <a:lnTo>
                    <a:pt x="7478" y="1156"/>
                  </a:lnTo>
                  <a:cubicBezTo>
                    <a:pt x="7326" y="1277"/>
                    <a:pt x="7143" y="1369"/>
                    <a:pt x="6961" y="1399"/>
                  </a:cubicBezTo>
                  <a:cubicBezTo>
                    <a:pt x="6906" y="1406"/>
                    <a:pt x="6850" y="1410"/>
                    <a:pt x="6794" y="1410"/>
                  </a:cubicBezTo>
                  <a:cubicBezTo>
                    <a:pt x="6600" y="1410"/>
                    <a:pt x="6403" y="1365"/>
                    <a:pt x="6262" y="1247"/>
                  </a:cubicBezTo>
                  <a:cubicBezTo>
                    <a:pt x="6049" y="1095"/>
                    <a:pt x="5867" y="913"/>
                    <a:pt x="5715" y="669"/>
                  </a:cubicBezTo>
                  <a:cubicBezTo>
                    <a:pt x="5563" y="457"/>
                    <a:pt x="5411" y="214"/>
                    <a:pt x="52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1"/>
            <p:cNvSpPr/>
            <p:nvPr/>
          </p:nvSpPr>
          <p:spPr>
            <a:xfrm>
              <a:off x="6457957" y="4633207"/>
              <a:ext cx="435809" cy="44468"/>
            </a:xfrm>
            <a:custGeom>
              <a:rect b="b" l="l" r="r" t="t"/>
              <a:pathLst>
                <a:path extrusionOk="0" h="822" w="8056">
                  <a:moveTo>
                    <a:pt x="396" y="1"/>
                  </a:moveTo>
                  <a:cubicBezTo>
                    <a:pt x="183" y="1"/>
                    <a:pt x="1" y="153"/>
                    <a:pt x="1" y="366"/>
                  </a:cubicBezTo>
                  <a:lnTo>
                    <a:pt x="1" y="426"/>
                  </a:lnTo>
                  <a:cubicBezTo>
                    <a:pt x="1" y="639"/>
                    <a:pt x="183" y="822"/>
                    <a:pt x="396" y="822"/>
                  </a:cubicBezTo>
                  <a:lnTo>
                    <a:pt x="7660" y="822"/>
                  </a:lnTo>
                  <a:cubicBezTo>
                    <a:pt x="7873" y="822"/>
                    <a:pt x="8056" y="639"/>
                    <a:pt x="8056" y="426"/>
                  </a:cubicBezTo>
                  <a:lnTo>
                    <a:pt x="8056" y="366"/>
                  </a:lnTo>
                  <a:cubicBezTo>
                    <a:pt x="8056" y="153"/>
                    <a:pt x="7873" y="1"/>
                    <a:pt x="7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1"/>
            <p:cNvSpPr/>
            <p:nvPr/>
          </p:nvSpPr>
          <p:spPr>
            <a:xfrm>
              <a:off x="6689819" y="4435102"/>
              <a:ext cx="85582" cy="90072"/>
            </a:xfrm>
            <a:custGeom>
              <a:rect b="b" l="l" r="r" t="t"/>
              <a:pathLst>
                <a:path extrusionOk="0" h="1665" w="1582">
                  <a:moveTo>
                    <a:pt x="228" y="0"/>
                  </a:moveTo>
                  <a:cubicBezTo>
                    <a:pt x="175" y="0"/>
                    <a:pt x="122" y="15"/>
                    <a:pt x="92" y="46"/>
                  </a:cubicBezTo>
                  <a:cubicBezTo>
                    <a:pt x="0" y="137"/>
                    <a:pt x="0" y="289"/>
                    <a:pt x="92" y="350"/>
                  </a:cubicBezTo>
                  <a:lnTo>
                    <a:pt x="1216" y="1596"/>
                  </a:lnTo>
                  <a:cubicBezTo>
                    <a:pt x="1262" y="1642"/>
                    <a:pt x="1315" y="1664"/>
                    <a:pt x="1368" y="1664"/>
                  </a:cubicBezTo>
                  <a:cubicBezTo>
                    <a:pt x="1421" y="1664"/>
                    <a:pt x="1475" y="1642"/>
                    <a:pt x="1520" y="1596"/>
                  </a:cubicBezTo>
                  <a:cubicBezTo>
                    <a:pt x="1581" y="1505"/>
                    <a:pt x="1581" y="1383"/>
                    <a:pt x="1520" y="1292"/>
                  </a:cubicBezTo>
                  <a:lnTo>
                    <a:pt x="365" y="46"/>
                  </a:lnTo>
                  <a:cubicBezTo>
                    <a:pt x="335" y="15"/>
                    <a:pt x="282" y="0"/>
                    <a:pt x="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1"/>
            <p:cNvSpPr/>
            <p:nvPr/>
          </p:nvSpPr>
          <p:spPr>
            <a:xfrm>
              <a:off x="6650328" y="4465072"/>
              <a:ext cx="85582" cy="90126"/>
            </a:xfrm>
            <a:custGeom>
              <a:rect b="b" l="l" r="r" t="t"/>
              <a:pathLst>
                <a:path extrusionOk="0" h="1666" w="1582">
                  <a:moveTo>
                    <a:pt x="218" y="1"/>
                  </a:moveTo>
                  <a:cubicBezTo>
                    <a:pt x="168" y="1"/>
                    <a:pt x="123" y="24"/>
                    <a:pt x="92" y="69"/>
                  </a:cubicBezTo>
                  <a:cubicBezTo>
                    <a:pt x="1" y="160"/>
                    <a:pt x="1" y="282"/>
                    <a:pt x="92" y="373"/>
                  </a:cubicBezTo>
                  <a:lnTo>
                    <a:pt x="1217" y="1619"/>
                  </a:lnTo>
                  <a:cubicBezTo>
                    <a:pt x="1247" y="1650"/>
                    <a:pt x="1300" y="1665"/>
                    <a:pt x="1354" y="1665"/>
                  </a:cubicBezTo>
                  <a:cubicBezTo>
                    <a:pt x="1407" y="1665"/>
                    <a:pt x="1460" y="1650"/>
                    <a:pt x="1490" y="1619"/>
                  </a:cubicBezTo>
                  <a:cubicBezTo>
                    <a:pt x="1582" y="1528"/>
                    <a:pt x="1582" y="1376"/>
                    <a:pt x="1490" y="1285"/>
                  </a:cubicBezTo>
                  <a:lnTo>
                    <a:pt x="366" y="69"/>
                  </a:lnTo>
                  <a:cubicBezTo>
                    <a:pt x="320" y="24"/>
                    <a:pt x="267" y="1"/>
                    <a:pt x="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1"/>
            <p:cNvSpPr/>
            <p:nvPr/>
          </p:nvSpPr>
          <p:spPr>
            <a:xfrm>
              <a:off x="7331089" y="4105377"/>
              <a:ext cx="274653" cy="521338"/>
            </a:xfrm>
            <a:custGeom>
              <a:rect b="b" l="l" r="r" t="t"/>
              <a:pathLst>
                <a:path extrusionOk="0" h="9637" w="5077">
                  <a:moveTo>
                    <a:pt x="1217" y="1"/>
                  </a:moveTo>
                  <a:lnTo>
                    <a:pt x="1" y="1855"/>
                  </a:lnTo>
                  <a:cubicBezTo>
                    <a:pt x="791" y="2372"/>
                    <a:pt x="1217" y="3284"/>
                    <a:pt x="1095" y="4226"/>
                  </a:cubicBezTo>
                  <a:cubicBezTo>
                    <a:pt x="943" y="4834"/>
                    <a:pt x="730" y="5442"/>
                    <a:pt x="457" y="6019"/>
                  </a:cubicBezTo>
                  <a:cubicBezTo>
                    <a:pt x="31" y="7205"/>
                    <a:pt x="92" y="8481"/>
                    <a:pt x="609" y="9636"/>
                  </a:cubicBezTo>
                  <a:lnTo>
                    <a:pt x="5077" y="3132"/>
                  </a:lnTo>
                  <a:lnTo>
                    <a:pt x="12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1"/>
            <p:cNvSpPr/>
            <p:nvPr/>
          </p:nvSpPr>
          <p:spPr>
            <a:xfrm>
              <a:off x="7332766" y="4182683"/>
              <a:ext cx="272976" cy="444032"/>
            </a:xfrm>
            <a:custGeom>
              <a:rect b="b" l="l" r="r" t="t"/>
              <a:pathLst>
                <a:path extrusionOk="0" h="8208" w="5046">
                  <a:moveTo>
                    <a:pt x="2979" y="0"/>
                  </a:moveTo>
                  <a:cubicBezTo>
                    <a:pt x="2949" y="213"/>
                    <a:pt x="2918" y="426"/>
                    <a:pt x="2827" y="608"/>
                  </a:cubicBezTo>
                  <a:cubicBezTo>
                    <a:pt x="2736" y="821"/>
                    <a:pt x="2523" y="1034"/>
                    <a:pt x="2280" y="1125"/>
                  </a:cubicBezTo>
                  <a:cubicBezTo>
                    <a:pt x="2105" y="1200"/>
                    <a:pt x="1889" y="1255"/>
                    <a:pt x="1665" y="1255"/>
                  </a:cubicBezTo>
                  <a:cubicBezTo>
                    <a:pt x="1617" y="1255"/>
                    <a:pt x="1568" y="1252"/>
                    <a:pt x="1520" y="1247"/>
                  </a:cubicBezTo>
                  <a:cubicBezTo>
                    <a:pt x="1439" y="1257"/>
                    <a:pt x="1358" y="1260"/>
                    <a:pt x="1276" y="1260"/>
                  </a:cubicBezTo>
                  <a:cubicBezTo>
                    <a:pt x="1111" y="1260"/>
                    <a:pt x="942" y="1247"/>
                    <a:pt x="760" y="1247"/>
                  </a:cubicBezTo>
                  <a:cubicBezTo>
                    <a:pt x="1034" y="1703"/>
                    <a:pt x="1125" y="2250"/>
                    <a:pt x="1064" y="2797"/>
                  </a:cubicBezTo>
                  <a:cubicBezTo>
                    <a:pt x="912" y="3405"/>
                    <a:pt x="699" y="4013"/>
                    <a:pt x="426" y="4590"/>
                  </a:cubicBezTo>
                  <a:cubicBezTo>
                    <a:pt x="0" y="5776"/>
                    <a:pt x="61" y="7052"/>
                    <a:pt x="578" y="8207"/>
                  </a:cubicBezTo>
                  <a:lnTo>
                    <a:pt x="5046" y="1703"/>
                  </a:lnTo>
                  <a:lnTo>
                    <a:pt x="29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1"/>
            <p:cNvSpPr/>
            <p:nvPr/>
          </p:nvSpPr>
          <p:spPr>
            <a:xfrm>
              <a:off x="7347535" y="4254362"/>
              <a:ext cx="281253" cy="386959"/>
            </a:xfrm>
            <a:custGeom>
              <a:rect b="b" l="l" r="r" t="t"/>
              <a:pathLst>
                <a:path extrusionOk="0" h="7153" w="5199">
                  <a:moveTo>
                    <a:pt x="4773" y="1"/>
                  </a:moveTo>
                  <a:cubicBezTo>
                    <a:pt x="4659" y="1"/>
                    <a:pt x="4542" y="55"/>
                    <a:pt x="4469" y="165"/>
                  </a:cubicBezTo>
                  <a:lnTo>
                    <a:pt x="122" y="6487"/>
                  </a:lnTo>
                  <a:cubicBezTo>
                    <a:pt x="1" y="6669"/>
                    <a:pt x="31" y="6943"/>
                    <a:pt x="183" y="7065"/>
                  </a:cubicBezTo>
                  <a:cubicBezTo>
                    <a:pt x="257" y="7126"/>
                    <a:pt x="340" y="7153"/>
                    <a:pt x="422" y="7153"/>
                  </a:cubicBezTo>
                  <a:cubicBezTo>
                    <a:pt x="542" y="7153"/>
                    <a:pt x="658" y="7094"/>
                    <a:pt x="730" y="7004"/>
                  </a:cubicBezTo>
                  <a:lnTo>
                    <a:pt x="5077" y="651"/>
                  </a:lnTo>
                  <a:cubicBezTo>
                    <a:pt x="5198" y="469"/>
                    <a:pt x="5168" y="226"/>
                    <a:pt x="4986" y="74"/>
                  </a:cubicBezTo>
                  <a:cubicBezTo>
                    <a:pt x="4925" y="25"/>
                    <a:pt x="4849" y="1"/>
                    <a:pt x="4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1"/>
            <p:cNvSpPr/>
            <p:nvPr/>
          </p:nvSpPr>
          <p:spPr>
            <a:xfrm>
              <a:off x="7339312" y="4274757"/>
              <a:ext cx="110251" cy="37868"/>
            </a:xfrm>
            <a:custGeom>
              <a:rect b="b" l="l" r="r" t="t"/>
              <a:pathLst>
                <a:path extrusionOk="0" h="700" w="2038">
                  <a:moveTo>
                    <a:pt x="1794" y="1"/>
                  </a:moveTo>
                  <a:lnTo>
                    <a:pt x="183" y="274"/>
                  </a:lnTo>
                  <a:cubicBezTo>
                    <a:pt x="62" y="274"/>
                    <a:pt x="1" y="396"/>
                    <a:pt x="31" y="517"/>
                  </a:cubicBezTo>
                  <a:cubicBezTo>
                    <a:pt x="31" y="639"/>
                    <a:pt x="122" y="700"/>
                    <a:pt x="244" y="700"/>
                  </a:cubicBezTo>
                  <a:lnTo>
                    <a:pt x="1855" y="457"/>
                  </a:lnTo>
                  <a:cubicBezTo>
                    <a:pt x="1946" y="426"/>
                    <a:pt x="2037" y="305"/>
                    <a:pt x="2007" y="213"/>
                  </a:cubicBezTo>
                  <a:cubicBezTo>
                    <a:pt x="2007" y="92"/>
                    <a:pt x="1885" y="1"/>
                    <a:pt x="17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1"/>
            <p:cNvSpPr/>
            <p:nvPr/>
          </p:nvSpPr>
          <p:spPr>
            <a:xfrm>
              <a:off x="7337689" y="4328692"/>
              <a:ext cx="108574" cy="36570"/>
            </a:xfrm>
            <a:custGeom>
              <a:rect b="b" l="l" r="r" t="t"/>
              <a:pathLst>
                <a:path extrusionOk="0" h="676" w="2007">
                  <a:moveTo>
                    <a:pt x="1810" y="1"/>
                  </a:moveTo>
                  <a:cubicBezTo>
                    <a:pt x="1795" y="1"/>
                    <a:pt x="1779" y="3"/>
                    <a:pt x="1763" y="7"/>
                  </a:cubicBezTo>
                  <a:lnTo>
                    <a:pt x="183" y="250"/>
                  </a:lnTo>
                  <a:cubicBezTo>
                    <a:pt x="61" y="280"/>
                    <a:pt x="0" y="371"/>
                    <a:pt x="0" y="493"/>
                  </a:cubicBezTo>
                  <a:cubicBezTo>
                    <a:pt x="31" y="615"/>
                    <a:pt x="122" y="675"/>
                    <a:pt x="244" y="675"/>
                  </a:cubicBezTo>
                  <a:lnTo>
                    <a:pt x="1824" y="432"/>
                  </a:lnTo>
                  <a:cubicBezTo>
                    <a:pt x="1946" y="402"/>
                    <a:pt x="2006" y="280"/>
                    <a:pt x="2006" y="189"/>
                  </a:cubicBezTo>
                  <a:cubicBezTo>
                    <a:pt x="1980" y="83"/>
                    <a:pt x="1908" y="1"/>
                    <a:pt x="1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1"/>
            <p:cNvSpPr/>
            <p:nvPr/>
          </p:nvSpPr>
          <p:spPr>
            <a:xfrm>
              <a:off x="6972640" y="1706315"/>
              <a:ext cx="190802" cy="286230"/>
            </a:xfrm>
            <a:custGeom>
              <a:rect b="b" l="l" r="r" t="t"/>
              <a:pathLst>
                <a:path extrusionOk="0" h="5291" w="3527">
                  <a:moveTo>
                    <a:pt x="3283" y="1"/>
                  </a:moveTo>
                  <a:lnTo>
                    <a:pt x="3283" y="1"/>
                  </a:lnTo>
                  <a:cubicBezTo>
                    <a:pt x="3070" y="31"/>
                    <a:pt x="2706" y="791"/>
                    <a:pt x="2493" y="791"/>
                  </a:cubicBezTo>
                  <a:cubicBezTo>
                    <a:pt x="2341" y="791"/>
                    <a:pt x="2219" y="791"/>
                    <a:pt x="2067" y="821"/>
                  </a:cubicBezTo>
                  <a:cubicBezTo>
                    <a:pt x="1763" y="882"/>
                    <a:pt x="1308" y="1034"/>
                    <a:pt x="1004" y="1065"/>
                  </a:cubicBezTo>
                  <a:cubicBezTo>
                    <a:pt x="1156" y="2341"/>
                    <a:pt x="639" y="3527"/>
                    <a:pt x="1" y="4621"/>
                  </a:cubicBezTo>
                  <a:cubicBezTo>
                    <a:pt x="152" y="4712"/>
                    <a:pt x="304" y="4803"/>
                    <a:pt x="426" y="4864"/>
                  </a:cubicBezTo>
                  <a:cubicBezTo>
                    <a:pt x="578" y="4955"/>
                    <a:pt x="669" y="5016"/>
                    <a:pt x="821" y="5077"/>
                  </a:cubicBezTo>
                  <a:cubicBezTo>
                    <a:pt x="1121" y="5217"/>
                    <a:pt x="1446" y="5291"/>
                    <a:pt x="1772" y="5291"/>
                  </a:cubicBezTo>
                  <a:cubicBezTo>
                    <a:pt x="1943" y="5291"/>
                    <a:pt x="2113" y="5270"/>
                    <a:pt x="2280" y="5229"/>
                  </a:cubicBezTo>
                  <a:cubicBezTo>
                    <a:pt x="2767" y="5077"/>
                    <a:pt x="3222" y="4773"/>
                    <a:pt x="3526" y="4347"/>
                  </a:cubicBezTo>
                  <a:cubicBezTo>
                    <a:pt x="3526" y="4074"/>
                    <a:pt x="3222" y="2554"/>
                    <a:pt x="3283" y="1733"/>
                  </a:cubicBezTo>
                  <a:cubicBezTo>
                    <a:pt x="3314" y="1277"/>
                    <a:pt x="3192" y="457"/>
                    <a:pt x="32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1"/>
            <p:cNvSpPr/>
            <p:nvPr/>
          </p:nvSpPr>
          <p:spPr>
            <a:xfrm>
              <a:off x="6994009" y="1752352"/>
              <a:ext cx="105274" cy="164510"/>
            </a:xfrm>
            <a:custGeom>
              <a:rect b="b" l="l" r="r" t="t"/>
              <a:pathLst>
                <a:path extrusionOk="0" h="3041" w="1946">
                  <a:moveTo>
                    <a:pt x="1581" y="1"/>
                  </a:moveTo>
                  <a:lnTo>
                    <a:pt x="1581" y="1"/>
                  </a:lnTo>
                  <a:cubicBezTo>
                    <a:pt x="1277" y="62"/>
                    <a:pt x="882" y="183"/>
                    <a:pt x="609" y="244"/>
                  </a:cubicBezTo>
                  <a:cubicBezTo>
                    <a:pt x="700" y="1217"/>
                    <a:pt x="487" y="2189"/>
                    <a:pt x="1" y="3040"/>
                  </a:cubicBezTo>
                  <a:cubicBezTo>
                    <a:pt x="457" y="3010"/>
                    <a:pt x="913" y="2828"/>
                    <a:pt x="1247" y="2463"/>
                  </a:cubicBezTo>
                  <a:cubicBezTo>
                    <a:pt x="1794" y="1794"/>
                    <a:pt x="1946" y="821"/>
                    <a:pt x="1581" y="1"/>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1"/>
            <p:cNvSpPr/>
            <p:nvPr/>
          </p:nvSpPr>
          <p:spPr>
            <a:xfrm>
              <a:off x="6780270" y="2385238"/>
              <a:ext cx="565698" cy="786415"/>
            </a:xfrm>
            <a:custGeom>
              <a:rect b="b" l="l" r="r" t="t"/>
              <a:pathLst>
                <a:path extrusionOk="0" h="14537" w="10457">
                  <a:moveTo>
                    <a:pt x="6251" y="0"/>
                  </a:moveTo>
                  <a:cubicBezTo>
                    <a:pt x="6194" y="0"/>
                    <a:pt x="6137" y="1"/>
                    <a:pt x="6079" y="4"/>
                  </a:cubicBezTo>
                  <a:lnTo>
                    <a:pt x="3557" y="156"/>
                  </a:lnTo>
                  <a:cubicBezTo>
                    <a:pt x="1550" y="278"/>
                    <a:pt x="0" y="1980"/>
                    <a:pt x="122" y="3986"/>
                  </a:cubicBezTo>
                  <a:cubicBezTo>
                    <a:pt x="122" y="4077"/>
                    <a:pt x="365" y="8515"/>
                    <a:pt x="365" y="8515"/>
                  </a:cubicBezTo>
                  <a:cubicBezTo>
                    <a:pt x="395" y="9062"/>
                    <a:pt x="456" y="9761"/>
                    <a:pt x="456" y="9852"/>
                  </a:cubicBezTo>
                  <a:cubicBezTo>
                    <a:pt x="694" y="11787"/>
                    <a:pt x="2389" y="14537"/>
                    <a:pt x="4229" y="14537"/>
                  </a:cubicBezTo>
                  <a:cubicBezTo>
                    <a:pt x="4268" y="14537"/>
                    <a:pt x="4307" y="14536"/>
                    <a:pt x="4347" y="14533"/>
                  </a:cubicBezTo>
                  <a:lnTo>
                    <a:pt x="6870" y="14412"/>
                  </a:lnTo>
                  <a:lnTo>
                    <a:pt x="6991" y="14412"/>
                  </a:lnTo>
                  <a:cubicBezTo>
                    <a:pt x="8298" y="14290"/>
                    <a:pt x="9453" y="13378"/>
                    <a:pt x="9879" y="12132"/>
                  </a:cubicBezTo>
                  <a:cubicBezTo>
                    <a:pt x="10244" y="11098"/>
                    <a:pt x="10456" y="10004"/>
                    <a:pt x="10456" y="8880"/>
                  </a:cubicBezTo>
                  <a:lnTo>
                    <a:pt x="10456" y="8880"/>
                  </a:lnTo>
                  <a:cubicBezTo>
                    <a:pt x="10436" y="8890"/>
                    <a:pt x="10396" y="8913"/>
                    <a:pt x="10351" y="8913"/>
                  </a:cubicBezTo>
                  <a:cubicBezTo>
                    <a:pt x="10260" y="8913"/>
                    <a:pt x="10152" y="8819"/>
                    <a:pt x="10152" y="8332"/>
                  </a:cubicBezTo>
                  <a:cubicBezTo>
                    <a:pt x="10152" y="8272"/>
                    <a:pt x="10152" y="8211"/>
                    <a:pt x="10183" y="8180"/>
                  </a:cubicBezTo>
                  <a:lnTo>
                    <a:pt x="9909" y="3439"/>
                  </a:lnTo>
                  <a:cubicBezTo>
                    <a:pt x="9791" y="1490"/>
                    <a:pt x="8182" y="0"/>
                    <a:pt x="62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1"/>
            <p:cNvSpPr/>
            <p:nvPr/>
          </p:nvSpPr>
          <p:spPr>
            <a:xfrm>
              <a:off x="6724333" y="1936445"/>
              <a:ext cx="807459" cy="958932"/>
            </a:xfrm>
            <a:custGeom>
              <a:rect b="b" l="l" r="r" t="t"/>
              <a:pathLst>
                <a:path extrusionOk="0" h="17726" w="14926">
                  <a:moveTo>
                    <a:pt x="8183" y="1"/>
                  </a:moveTo>
                  <a:cubicBezTo>
                    <a:pt x="7352" y="1"/>
                    <a:pt x="6524" y="74"/>
                    <a:pt x="5746" y="154"/>
                  </a:cubicBezTo>
                  <a:cubicBezTo>
                    <a:pt x="4591" y="276"/>
                    <a:pt x="3375" y="184"/>
                    <a:pt x="2250" y="519"/>
                  </a:cubicBezTo>
                  <a:cubicBezTo>
                    <a:pt x="214" y="1188"/>
                    <a:pt x="183" y="3802"/>
                    <a:pt x="62" y="5564"/>
                  </a:cubicBezTo>
                  <a:cubicBezTo>
                    <a:pt x="1" y="6902"/>
                    <a:pt x="1" y="8239"/>
                    <a:pt x="92" y="9577"/>
                  </a:cubicBezTo>
                  <a:cubicBezTo>
                    <a:pt x="122" y="10215"/>
                    <a:pt x="153" y="10884"/>
                    <a:pt x="214" y="11522"/>
                  </a:cubicBezTo>
                  <a:cubicBezTo>
                    <a:pt x="396" y="13133"/>
                    <a:pt x="700" y="14744"/>
                    <a:pt x="1125" y="16325"/>
                  </a:cubicBezTo>
                  <a:cubicBezTo>
                    <a:pt x="1308" y="16902"/>
                    <a:pt x="1794" y="17176"/>
                    <a:pt x="2372" y="17328"/>
                  </a:cubicBezTo>
                  <a:cubicBezTo>
                    <a:pt x="3506" y="17589"/>
                    <a:pt x="4656" y="17726"/>
                    <a:pt x="5811" y="17726"/>
                  </a:cubicBezTo>
                  <a:cubicBezTo>
                    <a:pt x="6265" y="17726"/>
                    <a:pt x="6720" y="17705"/>
                    <a:pt x="7174" y="17662"/>
                  </a:cubicBezTo>
                  <a:cubicBezTo>
                    <a:pt x="7995" y="17632"/>
                    <a:pt x="8785" y="17540"/>
                    <a:pt x="9606" y="17449"/>
                  </a:cubicBezTo>
                  <a:cubicBezTo>
                    <a:pt x="9971" y="17388"/>
                    <a:pt x="11278" y="17449"/>
                    <a:pt x="11460" y="17054"/>
                  </a:cubicBezTo>
                  <a:cubicBezTo>
                    <a:pt x="11490" y="16993"/>
                    <a:pt x="11521" y="16902"/>
                    <a:pt x="11521" y="16841"/>
                  </a:cubicBezTo>
                  <a:cubicBezTo>
                    <a:pt x="11794" y="14288"/>
                    <a:pt x="12281" y="11735"/>
                    <a:pt x="12767" y="9212"/>
                  </a:cubicBezTo>
                  <a:cubicBezTo>
                    <a:pt x="13162" y="7115"/>
                    <a:pt x="14925" y="3224"/>
                    <a:pt x="12919" y="1491"/>
                  </a:cubicBezTo>
                  <a:cubicBezTo>
                    <a:pt x="11592" y="307"/>
                    <a:pt x="9881" y="1"/>
                    <a:pt x="8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p:cNvSpPr/>
            <p:nvPr/>
          </p:nvSpPr>
          <p:spPr>
            <a:xfrm>
              <a:off x="6926603" y="1498364"/>
              <a:ext cx="213793" cy="364238"/>
            </a:xfrm>
            <a:custGeom>
              <a:rect b="b" l="l" r="r" t="t"/>
              <a:pathLst>
                <a:path extrusionOk="0" h="6733" w="3952">
                  <a:moveTo>
                    <a:pt x="2100" y="0"/>
                  </a:moveTo>
                  <a:cubicBezTo>
                    <a:pt x="1346" y="0"/>
                    <a:pt x="594" y="428"/>
                    <a:pt x="274" y="1261"/>
                  </a:cubicBezTo>
                  <a:cubicBezTo>
                    <a:pt x="183" y="1474"/>
                    <a:pt x="122" y="1717"/>
                    <a:pt x="122" y="1960"/>
                  </a:cubicBezTo>
                  <a:lnTo>
                    <a:pt x="92" y="4817"/>
                  </a:lnTo>
                  <a:cubicBezTo>
                    <a:pt x="61" y="4848"/>
                    <a:pt x="31" y="4848"/>
                    <a:pt x="0" y="4878"/>
                  </a:cubicBezTo>
                  <a:lnTo>
                    <a:pt x="0" y="4939"/>
                  </a:lnTo>
                  <a:cubicBezTo>
                    <a:pt x="0" y="4939"/>
                    <a:pt x="0" y="4969"/>
                    <a:pt x="0" y="4969"/>
                  </a:cubicBezTo>
                  <a:lnTo>
                    <a:pt x="0" y="5000"/>
                  </a:lnTo>
                  <a:lnTo>
                    <a:pt x="0" y="5061"/>
                  </a:lnTo>
                  <a:cubicBezTo>
                    <a:pt x="0" y="5091"/>
                    <a:pt x="0" y="5121"/>
                    <a:pt x="0" y="5152"/>
                  </a:cubicBezTo>
                  <a:cubicBezTo>
                    <a:pt x="0" y="5182"/>
                    <a:pt x="0" y="5212"/>
                    <a:pt x="0" y="5243"/>
                  </a:cubicBezTo>
                  <a:lnTo>
                    <a:pt x="0" y="5273"/>
                  </a:lnTo>
                  <a:lnTo>
                    <a:pt x="0" y="5304"/>
                  </a:lnTo>
                  <a:lnTo>
                    <a:pt x="31" y="5364"/>
                  </a:lnTo>
                  <a:cubicBezTo>
                    <a:pt x="31" y="5425"/>
                    <a:pt x="61" y="5486"/>
                    <a:pt x="92" y="5547"/>
                  </a:cubicBezTo>
                  <a:cubicBezTo>
                    <a:pt x="92" y="5577"/>
                    <a:pt x="92" y="5577"/>
                    <a:pt x="92" y="5608"/>
                  </a:cubicBezTo>
                  <a:cubicBezTo>
                    <a:pt x="152" y="5729"/>
                    <a:pt x="244" y="5851"/>
                    <a:pt x="304" y="5972"/>
                  </a:cubicBezTo>
                  <a:lnTo>
                    <a:pt x="365" y="6033"/>
                  </a:lnTo>
                  <a:lnTo>
                    <a:pt x="396" y="6064"/>
                  </a:lnTo>
                  <a:cubicBezTo>
                    <a:pt x="426" y="6094"/>
                    <a:pt x="426" y="6124"/>
                    <a:pt x="456" y="6124"/>
                  </a:cubicBezTo>
                  <a:cubicBezTo>
                    <a:pt x="517" y="6185"/>
                    <a:pt x="548" y="6216"/>
                    <a:pt x="608" y="6276"/>
                  </a:cubicBezTo>
                  <a:lnTo>
                    <a:pt x="669" y="6337"/>
                  </a:lnTo>
                  <a:cubicBezTo>
                    <a:pt x="760" y="6398"/>
                    <a:pt x="882" y="6459"/>
                    <a:pt x="973" y="6520"/>
                  </a:cubicBezTo>
                  <a:cubicBezTo>
                    <a:pt x="1064" y="6580"/>
                    <a:pt x="1155" y="6611"/>
                    <a:pt x="1247" y="6641"/>
                  </a:cubicBezTo>
                  <a:lnTo>
                    <a:pt x="1307" y="6671"/>
                  </a:lnTo>
                  <a:lnTo>
                    <a:pt x="1399" y="6671"/>
                  </a:lnTo>
                  <a:lnTo>
                    <a:pt x="1459" y="6702"/>
                  </a:lnTo>
                  <a:cubicBezTo>
                    <a:pt x="1611" y="6732"/>
                    <a:pt x="1733" y="6732"/>
                    <a:pt x="1885" y="6732"/>
                  </a:cubicBezTo>
                  <a:lnTo>
                    <a:pt x="2037" y="6732"/>
                  </a:lnTo>
                  <a:cubicBezTo>
                    <a:pt x="2402" y="6732"/>
                    <a:pt x="2736" y="6611"/>
                    <a:pt x="3040" y="6428"/>
                  </a:cubicBezTo>
                  <a:cubicBezTo>
                    <a:pt x="3587" y="6064"/>
                    <a:pt x="3921" y="5456"/>
                    <a:pt x="3952" y="4787"/>
                  </a:cubicBezTo>
                  <a:lnTo>
                    <a:pt x="3952" y="4301"/>
                  </a:lnTo>
                  <a:lnTo>
                    <a:pt x="3952" y="2933"/>
                  </a:lnTo>
                  <a:lnTo>
                    <a:pt x="3952" y="2507"/>
                  </a:lnTo>
                  <a:lnTo>
                    <a:pt x="3952" y="1899"/>
                  </a:lnTo>
                  <a:lnTo>
                    <a:pt x="3952" y="1808"/>
                  </a:lnTo>
                  <a:cubicBezTo>
                    <a:pt x="3952" y="1808"/>
                    <a:pt x="3952" y="1778"/>
                    <a:pt x="3952" y="1778"/>
                  </a:cubicBezTo>
                  <a:lnTo>
                    <a:pt x="3952" y="1717"/>
                  </a:lnTo>
                  <a:cubicBezTo>
                    <a:pt x="3921" y="1717"/>
                    <a:pt x="3921" y="1717"/>
                    <a:pt x="3952" y="1687"/>
                  </a:cubicBezTo>
                  <a:lnTo>
                    <a:pt x="3952" y="1656"/>
                  </a:lnTo>
                  <a:lnTo>
                    <a:pt x="3952" y="1626"/>
                  </a:lnTo>
                  <a:lnTo>
                    <a:pt x="3952" y="1595"/>
                  </a:lnTo>
                  <a:cubicBezTo>
                    <a:pt x="3952" y="1565"/>
                    <a:pt x="3952" y="1565"/>
                    <a:pt x="3952" y="1565"/>
                  </a:cubicBezTo>
                  <a:lnTo>
                    <a:pt x="3952" y="1474"/>
                  </a:lnTo>
                  <a:lnTo>
                    <a:pt x="3952" y="1443"/>
                  </a:lnTo>
                  <a:lnTo>
                    <a:pt x="3952" y="1413"/>
                  </a:lnTo>
                  <a:lnTo>
                    <a:pt x="3952" y="1352"/>
                  </a:lnTo>
                  <a:cubicBezTo>
                    <a:pt x="3952" y="1352"/>
                    <a:pt x="3952" y="1352"/>
                    <a:pt x="3952" y="1322"/>
                  </a:cubicBezTo>
                  <a:lnTo>
                    <a:pt x="3952" y="1291"/>
                  </a:lnTo>
                  <a:cubicBezTo>
                    <a:pt x="3952" y="1261"/>
                    <a:pt x="3952" y="1261"/>
                    <a:pt x="3952" y="1261"/>
                  </a:cubicBezTo>
                  <a:cubicBezTo>
                    <a:pt x="3921" y="1231"/>
                    <a:pt x="3921" y="1200"/>
                    <a:pt x="3891" y="1170"/>
                  </a:cubicBezTo>
                  <a:lnTo>
                    <a:pt x="3891" y="1109"/>
                  </a:lnTo>
                  <a:lnTo>
                    <a:pt x="3830" y="1048"/>
                  </a:lnTo>
                  <a:cubicBezTo>
                    <a:pt x="3457" y="344"/>
                    <a:pt x="2777" y="0"/>
                    <a:pt x="21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p:cNvSpPr/>
            <p:nvPr/>
          </p:nvSpPr>
          <p:spPr>
            <a:xfrm>
              <a:off x="7104205" y="1655355"/>
              <a:ext cx="95428" cy="82120"/>
            </a:xfrm>
            <a:custGeom>
              <a:rect b="b" l="l" r="r" t="t"/>
              <a:pathLst>
                <a:path extrusionOk="0" h="1518" w="1764">
                  <a:moveTo>
                    <a:pt x="1003" y="0"/>
                  </a:moveTo>
                  <a:cubicBezTo>
                    <a:pt x="335" y="0"/>
                    <a:pt x="0" y="821"/>
                    <a:pt x="456" y="1307"/>
                  </a:cubicBezTo>
                  <a:cubicBezTo>
                    <a:pt x="611" y="1452"/>
                    <a:pt x="799" y="1517"/>
                    <a:pt x="984" y="1517"/>
                  </a:cubicBezTo>
                  <a:cubicBezTo>
                    <a:pt x="1381" y="1517"/>
                    <a:pt x="1763" y="1217"/>
                    <a:pt x="1763" y="760"/>
                  </a:cubicBezTo>
                  <a:cubicBezTo>
                    <a:pt x="1763" y="335"/>
                    <a:pt x="1429" y="0"/>
                    <a:pt x="10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p:cNvSpPr/>
            <p:nvPr/>
          </p:nvSpPr>
          <p:spPr>
            <a:xfrm>
              <a:off x="6727633" y="3041495"/>
              <a:ext cx="587066" cy="1367098"/>
            </a:xfrm>
            <a:custGeom>
              <a:rect b="b" l="l" r="r" t="t"/>
              <a:pathLst>
                <a:path extrusionOk="0" h="25271" w="10852">
                  <a:moveTo>
                    <a:pt x="10852" y="1"/>
                  </a:moveTo>
                  <a:lnTo>
                    <a:pt x="10852" y="1"/>
                  </a:lnTo>
                  <a:cubicBezTo>
                    <a:pt x="9210" y="153"/>
                    <a:pt x="6657" y="1338"/>
                    <a:pt x="5016" y="1612"/>
                  </a:cubicBezTo>
                  <a:lnTo>
                    <a:pt x="4894" y="1642"/>
                  </a:lnTo>
                  <a:lnTo>
                    <a:pt x="4438" y="3740"/>
                  </a:lnTo>
                  <a:cubicBezTo>
                    <a:pt x="3314" y="7174"/>
                    <a:pt x="1429" y="14469"/>
                    <a:pt x="1" y="25047"/>
                  </a:cubicBezTo>
                  <a:cubicBezTo>
                    <a:pt x="293" y="25206"/>
                    <a:pt x="687" y="25270"/>
                    <a:pt x="1104" y="25270"/>
                  </a:cubicBezTo>
                  <a:cubicBezTo>
                    <a:pt x="2204" y="25270"/>
                    <a:pt x="3466" y="24822"/>
                    <a:pt x="3466" y="24469"/>
                  </a:cubicBezTo>
                  <a:cubicBezTo>
                    <a:pt x="3466" y="24469"/>
                    <a:pt x="4925" y="15867"/>
                    <a:pt x="5685" y="12433"/>
                  </a:cubicBezTo>
                  <a:lnTo>
                    <a:pt x="108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1"/>
            <p:cNvSpPr/>
            <p:nvPr/>
          </p:nvSpPr>
          <p:spPr>
            <a:xfrm>
              <a:off x="6804938" y="2918207"/>
              <a:ext cx="657772" cy="1348380"/>
            </a:xfrm>
            <a:custGeom>
              <a:rect b="b" l="l" r="r" t="t"/>
              <a:pathLst>
                <a:path extrusionOk="0" h="24925" w="12159">
                  <a:moveTo>
                    <a:pt x="0" y="0"/>
                  </a:moveTo>
                  <a:cubicBezTo>
                    <a:pt x="152" y="5016"/>
                    <a:pt x="5046" y="15441"/>
                    <a:pt x="9575" y="24925"/>
                  </a:cubicBezTo>
                  <a:cubicBezTo>
                    <a:pt x="10791" y="24712"/>
                    <a:pt x="11794" y="23131"/>
                    <a:pt x="12158" y="22645"/>
                  </a:cubicBezTo>
                  <a:cubicBezTo>
                    <a:pt x="12158" y="22645"/>
                    <a:pt x="8906" y="15016"/>
                    <a:pt x="7660" y="11763"/>
                  </a:cubicBezTo>
                  <a:lnTo>
                    <a:pt x="4681" y="218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1"/>
            <p:cNvSpPr/>
            <p:nvPr/>
          </p:nvSpPr>
          <p:spPr>
            <a:xfrm>
              <a:off x="6989086" y="1746401"/>
              <a:ext cx="98728" cy="69191"/>
            </a:xfrm>
            <a:custGeom>
              <a:rect b="b" l="l" r="r" t="t"/>
              <a:pathLst>
                <a:path extrusionOk="0" h="1279" w="1825">
                  <a:moveTo>
                    <a:pt x="1255" y="0"/>
                  </a:moveTo>
                  <a:cubicBezTo>
                    <a:pt x="1128" y="0"/>
                    <a:pt x="998" y="38"/>
                    <a:pt x="882" y="111"/>
                  </a:cubicBezTo>
                  <a:cubicBezTo>
                    <a:pt x="700" y="232"/>
                    <a:pt x="0" y="992"/>
                    <a:pt x="274" y="1235"/>
                  </a:cubicBezTo>
                  <a:cubicBezTo>
                    <a:pt x="339" y="1257"/>
                    <a:pt x="403" y="1278"/>
                    <a:pt x="467" y="1278"/>
                  </a:cubicBezTo>
                  <a:cubicBezTo>
                    <a:pt x="494" y="1278"/>
                    <a:pt x="521" y="1275"/>
                    <a:pt x="548" y="1266"/>
                  </a:cubicBezTo>
                  <a:cubicBezTo>
                    <a:pt x="791" y="1235"/>
                    <a:pt x="1064" y="1205"/>
                    <a:pt x="1307" y="1144"/>
                  </a:cubicBezTo>
                  <a:cubicBezTo>
                    <a:pt x="1490" y="1144"/>
                    <a:pt x="1672" y="1023"/>
                    <a:pt x="1763" y="901"/>
                  </a:cubicBezTo>
                  <a:cubicBezTo>
                    <a:pt x="1824" y="810"/>
                    <a:pt x="1824" y="719"/>
                    <a:pt x="1824" y="627"/>
                  </a:cubicBezTo>
                  <a:cubicBezTo>
                    <a:pt x="1824" y="445"/>
                    <a:pt x="1763" y="293"/>
                    <a:pt x="1642" y="141"/>
                  </a:cubicBezTo>
                  <a:cubicBezTo>
                    <a:pt x="1531" y="46"/>
                    <a:pt x="1394" y="0"/>
                    <a:pt x="1255" y="0"/>
                  </a:cubicBezTo>
                  <a:close/>
                </a:path>
              </a:pathLst>
            </a:custGeom>
            <a:solidFill>
              <a:srgbClr val="2F13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1"/>
            <p:cNvSpPr/>
            <p:nvPr/>
          </p:nvSpPr>
          <p:spPr>
            <a:xfrm>
              <a:off x="7013754" y="1746401"/>
              <a:ext cx="67460" cy="30673"/>
            </a:xfrm>
            <a:custGeom>
              <a:rect b="b" l="l" r="r" t="t"/>
              <a:pathLst>
                <a:path extrusionOk="0" h="567" w="1247">
                  <a:moveTo>
                    <a:pt x="799" y="0"/>
                  </a:moveTo>
                  <a:cubicBezTo>
                    <a:pt x="672" y="0"/>
                    <a:pt x="542" y="38"/>
                    <a:pt x="426" y="111"/>
                  </a:cubicBezTo>
                  <a:cubicBezTo>
                    <a:pt x="274" y="232"/>
                    <a:pt x="122" y="384"/>
                    <a:pt x="0" y="567"/>
                  </a:cubicBezTo>
                  <a:cubicBezTo>
                    <a:pt x="426" y="567"/>
                    <a:pt x="882" y="445"/>
                    <a:pt x="1247" y="232"/>
                  </a:cubicBezTo>
                  <a:cubicBezTo>
                    <a:pt x="1247" y="202"/>
                    <a:pt x="1216" y="172"/>
                    <a:pt x="1186" y="141"/>
                  </a:cubicBezTo>
                  <a:cubicBezTo>
                    <a:pt x="1075" y="46"/>
                    <a:pt x="938" y="0"/>
                    <a:pt x="7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1"/>
            <p:cNvSpPr/>
            <p:nvPr/>
          </p:nvSpPr>
          <p:spPr>
            <a:xfrm>
              <a:off x="6772047" y="1447512"/>
              <a:ext cx="417687" cy="250634"/>
            </a:xfrm>
            <a:custGeom>
              <a:rect b="b" l="l" r="r" t="t"/>
              <a:pathLst>
                <a:path extrusionOk="0" h="4633" w="7721">
                  <a:moveTo>
                    <a:pt x="5354" y="0"/>
                  </a:moveTo>
                  <a:cubicBezTo>
                    <a:pt x="5065" y="0"/>
                    <a:pt x="4774" y="55"/>
                    <a:pt x="4499" y="165"/>
                  </a:cubicBezTo>
                  <a:cubicBezTo>
                    <a:pt x="3739" y="499"/>
                    <a:pt x="3101" y="1016"/>
                    <a:pt x="2645" y="1715"/>
                  </a:cubicBezTo>
                  <a:cubicBezTo>
                    <a:pt x="2553" y="1806"/>
                    <a:pt x="2371" y="1897"/>
                    <a:pt x="2310" y="2019"/>
                  </a:cubicBezTo>
                  <a:cubicBezTo>
                    <a:pt x="1933" y="1783"/>
                    <a:pt x="1518" y="1565"/>
                    <a:pt x="1110" y="1565"/>
                  </a:cubicBezTo>
                  <a:cubicBezTo>
                    <a:pt x="992" y="1565"/>
                    <a:pt x="876" y="1583"/>
                    <a:pt x="760" y="1624"/>
                  </a:cubicBezTo>
                  <a:cubicBezTo>
                    <a:pt x="274" y="1836"/>
                    <a:pt x="0" y="2353"/>
                    <a:pt x="61" y="2870"/>
                  </a:cubicBezTo>
                  <a:cubicBezTo>
                    <a:pt x="122" y="3873"/>
                    <a:pt x="1094" y="4633"/>
                    <a:pt x="2067" y="4633"/>
                  </a:cubicBezTo>
                  <a:cubicBezTo>
                    <a:pt x="3070" y="4572"/>
                    <a:pt x="3982" y="3994"/>
                    <a:pt x="4468" y="3113"/>
                  </a:cubicBezTo>
                  <a:cubicBezTo>
                    <a:pt x="4553" y="3128"/>
                    <a:pt x="4637" y="3135"/>
                    <a:pt x="4719" y="3135"/>
                  </a:cubicBezTo>
                  <a:cubicBezTo>
                    <a:pt x="5323" y="3135"/>
                    <a:pt x="5866" y="2755"/>
                    <a:pt x="6079" y="2140"/>
                  </a:cubicBezTo>
                  <a:lnTo>
                    <a:pt x="6079" y="2140"/>
                  </a:lnTo>
                  <a:cubicBezTo>
                    <a:pt x="5897" y="2687"/>
                    <a:pt x="5897" y="3295"/>
                    <a:pt x="6049" y="3842"/>
                  </a:cubicBezTo>
                  <a:cubicBezTo>
                    <a:pt x="6110" y="4055"/>
                    <a:pt x="6323" y="4207"/>
                    <a:pt x="6566" y="4207"/>
                  </a:cubicBezTo>
                  <a:cubicBezTo>
                    <a:pt x="7143" y="4086"/>
                    <a:pt x="7599" y="3599"/>
                    <a:pt x="7660" y="3022"/>
                  </a:cubicBezTo>
                  <a:cubicBezTo>
                    <a:pt x="7721" y="2414"/>
                    <a:pt x="7599" y="1836"/>
                    <a:pt x="7326" y="1320"/>
                  </a:cubicBezTo>
                  <a:cubicBezTo>
                    <a:pt x="7204" y="1016"/>
                    <a:pt x="6991" y="742"/>
                    <a:pt x="6778" y="499"/>
                  </a:cubicBezTo>
                  <a:cubicBezTo>
                    <a:pt x="6371" y="169"/>
                    <a:pt x="5865" y="0"/>
                    <a:pt x="53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1"/>
            <p:cNvSpPr/>
            <p:nvPr/>
          </p:nvSpPr>
          <p:spPr>
            <a:xfrm>
              <a:off x="5739382" y="4376730"/>
              <a:ext cx="401295" cy="258207"/>
            </a:xfrm>
            <a:custGeom>
              <a:rect b="b" l="l" r="r" t="t"/>
              <a:pathLst>
                <a:path extrusionOk="0" h="4773" w="7418">
                  <a:moveTo>
                    <a:pt x="1" y="0"/>
                  </a:moveTo>
                  <a:lnTo>
                    <a:pt x="1" y="4772"/>
                  </a:lnTo>
                  <a:lnTo>
                    <a:pt x="7417" y="4772"/>
                  </a:lnTo>
                  <a:cubicBezTo>
                    <a:pt x="6870" y="3769"/>
                    <a:pt x="5958" y="3009"/>
                    <a:pt x="4834" y="2705"/>
                  </a:cubicBezTo>
                  <a:cubicBezTo>
                    <a:pt x="4287" y="2584"/>
                    <a:pt x="3709" y="2432"/>
                    <a:pt x="3162" y="2219"/>
                  </a:cubicBezTo>
                  <a:cubicBezTo>
                    <a:pt x="2402" y="1793"/>
                    <a:pt x="1976" y="942"/>
                    <a:pt x="2098" y="61"/>
                  </a:cubicBez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1"/>
            <p:cNvSpPr/>
            <p:nvPr/>
          </p:nvSpPr>
          <p:spPr>
            <a:xfrm>
              <a:off x="5739382" y="4437536"/>
              <a:ext cx="401295" cy="197402"/>
            </a:xfrm>
            <a:custGeom>
              <a:rect b="b" l="l" r="r" t="t"/>
              <a:pathLst>
                <a:path extrusionOk="0" h="3649" w="7418">
                  <a:moveTo>
                    <a:pt x="2220" y="1"/>
                  </a:moveTo>
                  <a:cubicBezTo>
                    <a:pt x="2068" y="214"/>
                    <a:pt x="1916" y="426"/>
                    <a:pt x="1764" y="639"/>
                  </a:cubicBezTo>
                  <a:cubicBezTo>
                    <a:pt x="1612" y="852"/>
                    <a:pt x="1429" y="1004"/>
                    <a:pt x="1247" y="1156"/>
                  </a:cubicBezTo>
                  <a:cubicBezTo>
                    <a:pt x="1091" y="1245"/>
                    <a:pt x="903" y="1301"/>
                    <a:pt x="718" y="1301"/>
                  </a:cubicBezTo>
                  <a:cubicBezTo>
                    <a:pt x="650" y="1301"/>
                    <a:pt x="583" y="1294"/>
                    <a:pt x="517" y="1277"/>
                  </a:cubicBezTo>
                  <a:cubicBezTo>
                    <a:pt x="335" y="1247"/>
                    <a:pt x="183" y="1186"/>
                    <a:pt x="1" y="1065"/>
                  </a:cubicBezTo>
                  <a:lnTo>
                    <a:pt x="1" y="3648"/>
                  </a:lnTo>
                  <a:lnTo>
                    <a:pt x="7417" y="3648"/>
                  </a:lnTo>
                  <a:cubicBezTo>
                    <a:pt x="6870" y="2645"/>
                    <a:pt x="5958" y="1885"/>
                    <a:pt x="4834" y="1581"/>
                  </a:cubicBezTo>
                  <a:cubicBezTo>
                    <a:pt x="4287" y="1460"/>
                    <a:pt x="3709" y="1308"/>
                    <a:pt x="3162" y="1095"/>
                  </a:cubicBezTo>
                  <a:cubicBezTo>
                    <a:pt x="2736" y="852"/>
                    <a:pt x="2402" y="487"/>
                    <a:pt x="22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1"/>
            <p:cNvSpPr/>
            <p:nvPr/>
          </p:nvSpPr>
          <p:spPr>
            <a:xfrm>
              <a:off x="5721313" y="4615138"/>
              <a:ext cx="430887" cy="41168"/>
            </a:xfrm>
            <a:custGeom>
              <a:rect b="b" l="l" r="r" t="t"/>
              <a:pathLst>
                <a:path extrusionOk="0" h="761" w="7965">
                  <a:moveTo>
                    <a:pt x="396" y="0"/>
                  </a:moveTo>
                  <a:cubicBezTo>
                    <a:pt x="183" y="0"/>
                    <a:pt x="0" y="183"/>
                    <a:pt x="0" y="396"/>
                  </a:cubicBezTo>
                  <a:cubicBezTo>
                    <a:pt x="0" y="608"/>
                    <a:pt x="183" y="760"/>
                    <a:pt x="396" y="760"/>
                  </a:cubicBezTo>
                  <a:lnTo>
                    <a:pt x="7569" y="760"/>
                  </a:lnTo>
                  <a:cubicBezTo>
                    <a:pt x="7782" y="760"/>
                    <a:pt x="7964" y="608"/>
                    <a:pt x="7964" y="396"/>
                  </a:cubicBezTo>
                  <a:cubicBezTo>
                    <a:pt x="7964" y="183"/>
                    <a:pt x="7782" y="0"/>
                    <a:pt x="7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1"/>
            <p:cNvSpPr/>
            <p:nvPr/>
          </p:nvSpPr>
          <p:spPr>
            <a:xfrm>
              <a:off x="5838055" y="4435480"/>
              <a:ext cx="85582" cy="83094"/>
            </a:xfrm>
            <a:custGeom>
              <a:rect b="b" l="l" r="r" t="t"/>
              <a:pathLst>
                <a:path extrusionOk="0" h="1536" w="1582">
                  <a:moveTo>
                    <a:pt x="1342" y="1"/>
                  </a:moveTo>
                  <a:cubicBezTo>
                    <a:pt x="1292" y="1"/>
                    <a:pt x="1247" y="24"/>
                    <a:pt x="1216" y="69"/>
                  </a:cubicBezTo>
                  <a:lnTo>
                    <a:pt x="61" y="1194"/>
                  </a:lnTo>
                  <a:cubicBezTo>
                    <a:pt x="0" y="1285"/>
                    <a:pt x="0" y="1407"/>
                    <a:pt x="61" y="1467"/>
                  </a:cubicBezTo>
                  <a:cubicBezTo>
                    <a:pt x="107" y="1513"/>
                    <a:pt x="160" y="1536"/>
                    <a:pt x="213" y="1536"/>
                  </a:cubicBezTo>
                  <a:cubicBezTo>
                    <a:pt x="266" y="1536"/>
                    <a:pt x="320" y="1513"/>
                    <a:pt x="365" y="1467"/>
                  </a:cubicBezTo>
                  <a:lnTo>
                    <a:pt x="1490" y="343"/>
                  </a:lnTo>
                  <a:cubicBezTo>
                    <a:pt x="1581" y="252"/>
                    <a:pt x="1581" y="130"/>
                    <a:pt x="1490" y="69"/>
                  </a:cubicBezTo>
                  <a:cubicBezTo>
                    <a:pt x="1444" y="24"/>
                    <a:pt x="1391" y="1"/>
                    <a:pt x="1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1"/>
            <p:cNvSpPr/>
            <p:nvPr/>
          </p:nvSpPr>
          <p:spPr>
            <a:xfrm>
              <a:off x="5877492" y="4463016"/>
              <a:ext cx="85582" cy="82931"/>
            </a:xfrm>
            <a:custGeom>
              <a:rect b="b" l="l" r="r" t="t"/>
              <a:pathLst>
                <a:path extrusionOk="0" h="1533" w="1582">
                  <a:moveTo>
                    <a:pt x="1342" y="1"/>
                  </a:moveTo>
                  <a:cubicBezTo>
                    <a:pt x="1293" y="1"/>
                    <a:pt x="1247" y="16"/>
                    <a:pt x="1217" y="46"/>
                  </a:cubicBezTo>
                  <a:lnTo>
                    <a:pt x="62" y="1202"/>
                  </a:lnTo>
                  <a:cubicBezTo>
                    <a:pt x="1" y="1262"/>
                    <a:pt x="1" y="1414"/>
                    <a:pt x="62" y="1475"/>
                  </a:cubicBezTo>
                  <a:cubicBezTo>
                    <a:pt x="103" y="1516"/>
                    <a:pt x="150" y="1533"/>
                    <a:pt x="198" y="1533"/>
                  </a:cubicBezTo>
                  <a:cubicBezTo>
                    <a:pt x="257" y="1533"/>
                    <a:pt x="316" y="1508"/>
                    <a:pt x="366" y="1475"/>
                  </a:cubicBezTo>
                  <a:lnTo>
                    <a:pt x="1490" y="350"/>
                  </a:lnTo>
                  <a:cubicBezTo>
                    <a:pt x="1582" y="259"/>
                    <a:pt x="1582" y="138"/>
                    <a:pt x="1490" y="46"/>
                  </a:cubicBezTo>
                  <a:cubicBezTo>
                    <a:pt x="1445" y="16"/>
                    <a:pt x="1392" y="1"/>
                    <a:pt x="1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1"/>
            <p:cNvSpPr/>
            <p:nvPr/>
          </p:nvSpPr>
          <p:spPr>
            <a:xfrm>
              <a:off x="5094811" y="4386576"/>
              <a:ext cx="401295" cy="256584"/>
            </a:xfrm>
            <a:custGeom>
              <a:rect b="b" l="l" r="r" t="t"/>
              <a:pathLst>
                <a:path extrusionOk="0" h="4743" w="7418">
                  <a:moveTo>
                    <a:pt x="7417" y="0"/>
                  </a:moveTo>
                  <a:lnTo>
                    <a:pt x="5320" y="31"/>
                  </a:lnTo>
                  <a:cubicBezTo>
                    <a:pt x="5441" y="912"/>
                    <a:pt x="4986" y="1763"/>
                    <a:pt x="4226" y="2189"/>
                  </a:cubicBezTo>
                  <a:cubicBezTo>
                    <a:pt x="3679" y="2402"/>
                    <a:pt x="3131" y="2554"/>
                    <a:pt x="2554" y="2645"/>
                  </a:cubicBezTo>
                  <a:cubicBezTo>
                    <a:pt x="1460" y="2979"/>
                    <a:pt x="517" y="3739"/>
                    <a:pt x="1" y="4742"/>
                  </a:cubicBezTo>
                  <a:lnTo>
                    <a:pt x="7417" y="4742"/>
                  </a:lnTo>
                  <a:lnTo>
                    <a:pt x="74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1"/>
            <p:cNvSpPr/>
            <p:nvPr/>
          </p:nvSpPr>
          <p:spPr>
            <a:xfrm>
              <a:off x="5094811" y="4445759"/>
              <a:ext cx="399618" cy="197402"/>
            </a:xfrm>
            <a:custGeom>
              <a:rect b="b" l="l" r="r" t="t"/>
              <a:pathLst>
                <a:path extrusionOk="0" h="3649" w="7387">
                  <a:moveTo>
                    <a:pt x="5198" y="1"/>
                  </a:moveTo>
                  <a:cubicBezTo>
                    <a:pt x="5016" y="457"/>
                    <a:pt x="4651" y="852"/>
                    <a:pt x="4226" y="1095"/>
                  </a:cubicBezTo>
                  <a:cubicBezTo>
                    <a:pt x="3679" y="1308"/>
                    <a:pt x="3131" y="1460"/>
                    <a:pt x="2554" y="1551"/>
                  </a:cubicBezTo>
                  <a:cubicBezTo>
                    <a:pt x="1460" y="1855"/>
                    <a:pt x="517" y="2615"/>
                    <a:pt x="1" y="3648"/>
                  </a:cubicBezTo>
                  <a:lnTo>
                    <a:pt x="7387" y="3648"/>
                  </a:lnTo>
                  <a:lnTo>
                    <a:pt x="7387" y="1065"/>
                  </a:lnTo>
                  <a:cubicBezTo>
                    <a:pt x="7235" y="1156"/>
                    <a:pt x="7052" y="1247"/>
                    <a:pt x="6870" y="1277"/>
                  </a:cubicBezTo>
                  <a:cubicBezTo>
                    <a:pt x="6815" y="1284"/>
                    <a:pt x="6761" y="1288"/>
                    <a:pt x="6706" y="1288"/>
                  </a:cubicBezTo>
                  <a:cubicBezTo>
                    <a:pt x="6519" y="1288"/>
                    <a:pt x="6336" y="1243"/>
                    <a:pt x="6171" y="1125"/>
                  </a:cubicBezTo>
                  <a:cubicBezTo>
                    <a:pt x="5958" y="1004"/>
                    <a:pt x="5776" y="821"/>
                    <a:pt x="5624" y="609"/>
                  </a:cubicBezTo>
                  <a:cubicBezTo>
                    <a:pt x="5472" y="426"/>
                    <a:pt x="5320" y="213"/>
                    <a:pt x="51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1"/>
            <p:cNvSpPr/>
            <p:nvPr/>
          </p:nvSpPr>
          <p:spPr>
            <a:xfrm>
              <a:off x="5083289" y="4623361"/>
              <a:ext cx="430887" cy="41168"/>
            </a:xfrm>
            <a:custGeom>
              <a:rect b="b" l="l" r="r" t="t"/>
              <a:pathLst>
                <a:path extrusionOk="0" h="761" w="7965">
                  <a:moveTo>
                    <a:pt x="366" y="0"/>
                  </a:moveTo>
                  <a:cubicBezTo>
                    <a:pt x="153" y="0"/>
                    <a:pt x="1" y="183"/>
                    <a:pt x="1" y="396"/>
                  </a:cubicBezTo>
                  <a:cubicBezTo>
                    <a:pt x="1" y="608"/>
                    <a:pt x="153" y="760"/>
                    <a:pt x="366" y="760"/>
                  </a:cubicBezTo>
                  <a:lnTo>
                    <a:pt x="7569" y="760"/>
                  </a:lnTo>
                  <a:cubicBezTo>
                    <a:pt x="7782" y="760"/>
                    <a:pt x="7965" y="608"/>
                    <a:pt x="7965" y="396"/>
                  </a:cubicBezTo>
                  <a:cubicBezTo>
                    <a:pt x="7965" y="183"/>
                    <a:pt x="7782" y="0"/>
                    <a:pt x="7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1"/>
            <p:cNvSpPr/>
            <p:nvPr/>
          </p:nvSpPr>
          <p:spPr>
            <a:xfrm>
              <a:off x="5311850" y="4443703"/>
              <a:ext cx="85582" cy="83094"/>
            </a:xfrm>
            <a:custGeom>
              <a:rect b="b" l="l" r="r" t="t"/>
              <a:pathLst>
                <a:path extrusionOk="0" h="1536" w="1582">
                  <a:moveTo>
                    <a:pt x="214" y="1"/>
                  </a:moveTo>
                  <a:cubicBezTo>
                    <a:pt x="160" y="1"/>
                    <a:pt x="107" y="24"/>
                    <a:pt x="62" y="69"/>
                  </a:cubicBezTo>
                  <a:cubicBezTo>
                    <a:pt x="1" y="160"/>
                    <a:pt x="1" y="282"/>
                    <a:pt x="62" y="343"/>
                  </a:cubicBezTo>
                  <a:lnTo>
                    <a:pt x="1217" y="1467"/>
                  </a:lnTo>
                  <a:cubicBezTo>
                    <a:pt x="1247" y="1513"/>
                    <a:pt x="1293" y="1536"/>
                    <a:pt x="1342" y="1536"/>
                  </a:cubicBezTo>
                  <a:cubicBezTo>
                    <a:pt x="1391" y="1536"/>
                    <a:pt x="1445" y="1513"/>
                    <a:pt x="1490" y="1467"/>
                  </a:cubicBezTo>
                  <a:cubicBezTo>
                    <a:pt x="1581" y="1407"/>
                    <a:pt x="1581" y="1255"/>
                    <a:pt x="1490" y="1194"/>
                  </a:cubicBezTo>
                  <a:lnTo>
                    <a:pt x="366" y="69"/>
                  </a:lnTo>
                  <a:cubicBezTo>
                    <a:pt x="320" y="24"/>
                    <a:pt x="267"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1"/>
            <p:cNvSpPr/>
            <p:nvPr/>
          </p:nvSpPr>
          <p:spPr>
            <a:xfrm>
              <a:off x="5272413" y="4471239"/>
              <a:ext cx="85528" cy="82931"/>
            </a:xfrm>
            <a:custGeom>
              <a:rect b="b" l="l" r="r" t="t"/>
              <a:pathLst>
                <a:path extrusionOk="0" h="1533" w="1581">
                  <a:moveTo>
                    <a:pt x="217" y="1"/>
                  </a:moveTo>
                  <a:cubicBezTo>
                    <a:pt x="168" y="1"/>
                    <a:pt x="122" y="16"/>
                    <a:pt x="92" y="46"/>
                  </a:cubicBezTo>
                  <a:cubicBezTo>
                    <a:pt x="0" y="138"/>
                    <a:pt x="0" y="259"/>
                    <a:pt x="92" y="350"/>
                  </a:cubicBezTo>
                  <a:lnTo>
                    <a:pt x="1216" y="1475"/>
                  </a:lnTo>
                  <a:cubicBezTo>
                    <a:pt x="1257" y="1516"/>
                    <a:pt x="1305" y="1533"/>
                    <a:pt x="1350" y="1533"/>
                  </a:cubicBezTo>
                  <a:cubicBezTo>
                    <a:pt x="1405" y="1533"/>
                    <a:pt x="1456" y="1508"/>
                    <a:pt x="1490" y="1475"/>
                  </a:cubicBezTo>
                  <a:cubicBezTo>
                    <a:pt x="1581" y="1384"/>
                    <a:pt x="1581" y="1262"/>
                    <a:pt x="1490" y="1171"/>
                  </a:cubicBezTo>
                  <a:lnTo>
                    <a:pt x="365" y="46"/>
                  </a:lnTo>
                  <a:cubicBezTo>
                    <a:pt x="320" y="16"/>
                    <a:pt x="266"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1"/>
            <p:cNvSpPr/>
            <p:nvPr/>
          </p:nvSpPr>
          <p:spPr>
            <a:xfrm>
              <a:off x="5392455" y="2360408"/>
              <a:ext cx="559098" cy="778571"/>
            </a:xfrm>
            <a:custGeom>
              <a:rect b="b" l="l" r="r" t="t"/>
              <a:pathLst>
                <a:path extrusionOk="0" h="14392" w="10335">
                  <a:moveTo>
                    <a:pt x="4095" y="0"/>
                  </a:moveTo>
                  <a:cubicBezTo>
                    <a:pt x="2215" y="0"/>
                    <a:pt x="634" y="1481"/>
                    <a:pt x="517" y="3411"/>
                  </a:cubicBezTo>
                  <a:lnTo>
                    <a:pt x="122" y="10433"/>
                  </a:lnTo>
                  <a:cubicBezTo>
                    <a:pt x="0" y="12439"/>
                    <a:pt x="1520" y="14141"/>
                    <a:pt x="3526" y="14232"/>
                  </a:cubicBezTo>
                  <a:lnTo>
                    <a:pt x="6019" y="14384"/>
                  </a:lnTo>
                  <a:cubicBezTo>
                    <a:pt x="6093" y="14389"/>
                    <a:pt x="6167" y="14391"/>
                    <a:pt x="6240" y="14391"/>
                  </a:cubicBezTo>
                  <a:cubicBezTo>
                    <a:pt x="8120" y="14391"/>
                    <a:pt x="9701" y="12911"/>
                    <a:pt x="9818" y="10980"/>
                  </a:cubicBezTo>
                  <a:lnTo>
                    <a:pt x="10213" y="3959"/>
                  </a:lnTo>
                  <a:cubicBezTo>
                    <a:pt x="10335" y="1952"/>
                    <a:pt x="8815" y="250"/>
                    <a:pt x="6809" y="159"/>
                  </a:cubicBezTo>
                  <a:lnTo>
                    <a:pt x="4316" y="7"/>
                  </a:lnTo>
                  <a:cubicBezTo>
                    <a:pt x="4242" y="3"/>
                    <a:pt x="4169" y="0"/>
                    <a:pt x="4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1"/>
            <p:cNvSpPr/>
            <p:nvPr/>
          </p:nvSpPr>
          <p:spPr>
            <a:xfrm>
              <a:off x="5374333" y="2835979"/>
              <a:ext cx="282876" cy="1586842"/>
            </a:xfrm>
            <a:custGeom>
              <a:rect b="b" l="l" r="r" t="t"/>
              <a:pathLst>
                <a:path extrusionOk="0" h="29333" w="5229">
                  <a:moveTo>
                    <a:pt x="335" y="0"/>
                  </a:moveTo>
                  <a:cubicBezTo>
                    <a:pt x="153" y="3040"/>
                    <a:pt x="31" y="25928"/>
                    <a:pt x="1" y="29302"/>
                  </a:cubicBezTo>
                  <a:lnTo>
                    <a:pt x="2341" y="29332"/>
                  </a:lnTo>
                  <a:cubicBezTo>
                    <a:pt x="2828" y="26353"/>
                    <a:pt x="5229" y="3739"/>
                    <a:pt x="5229" y="730"/>
                  </a:cubicBezTo>
                  <a:lnTo>
                    <a:pt x="3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1"/>
            <p:cNvSpPr/>
            <p:nvPr/>
          </p:nvSpPr>
          <p:spPr>
            <a:xfrm>
              <a:off x="5662131" y="2811311"/>
              <a:ext cx="279576" cy="886333"/>
            </a:xfrm>
            <a:custGeom>
              <a:rect b="b" l="l" r="r" t="t"/>
              <a:pathLst>
                <a:path extrusionOk="0" h="16384" w="5168">
                  <a:moveTo>
                    <a:pt x="5167" y="1"/>
                  </a:moveTo>
                  <a:lnTo>
                    <a:pt x="213" y="365"/>
                  </a:lnTo>
                  <a:cubicBezTo>
                    <a:pt x="0" y="3648"/>
                    <a:pt x="608" y="13131"/>
                    <a:pt x="942" y="16384"/>
                  </a:cubicBezTo>
                  <a:lnTo>
                    <a:pt x="4347" y="16353"/>
                  </a:lnTo>
                  <a:cubicBezTo>
                    <a:pt x="4559" y="12858"/>
                    <a:pt x="5137" y="3192"/>
                    <a:pt x="5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1"/>
            <p:cNvSpPr/>
            <p:nvPr/>
          </p:nvSpPr>
          <p:spPr>
            <a:xfrm>
              <a:off x="5259267" y="1921731"/>
              <a:ext cx="769591" cy="937726"/>
            </a:xfrm>
            <a:custGeom>
              <a:rect b="b" l="l" r="r" t="t"/>
              <a:pathLst>
                <a:path extrusionOk="0" h="17334" w="14226">
                  <a:moveTo>
                    <a:pt x="4955" y="1"/>
                  </a:moveTo>
                  <a:cubicBezTo>
                    <a:pt x="4803" y="1"/>
                    <a:pt x="4681" y="31"/>
                    <a:pt x="4529" y="31"/>
                  </a:cubicBezTo>
                  <a:cubicBezTo>
                    <a:pt x="3891" y="61"/>
                    <a:pt x="3253" y="213"/>
                    <a:pt x="2675" y="456"/>
                  </a:cubicBezTo>
                  <a:lnTo>
                    <a:pt x="2371" y="578"/>
                  </a:lnTo>
                  <a:lnTo>
                    <a:pt x="2341" y="578"/>
                  </a:lnTo>
                  <a:cubicBezTo>
                    <a:pt x="1490" y="943"/>
                    <a:pt x="517" y="1520"/>
                    <a:pt x="304" y="2463"/>
                  </a:cubicBezTo>
                  <a:cubicBezTo>
                    <a:pt x="0" y="3830"/>
                    <a:pt x="547" y="5563"/>
                    <a:pt x="760" y="6900"/>
                  </a:cubicBezTo>
                  <a:cubicBezTo>
                    <a:pt x="790" y="6961"/>
                    <a:pt x="790" y="7022"/>
                    <a:pt x="790" y="7083"/>
                  </a:cubicBezTo>
                  <a:cubicBezTo>
                    <a:pt x="851" y="7478"/>
                    <a:pt x="942" y="7873"/>
                    <a:pt x="1003" y="8268"/>
                  </a:cubicBezTo>
                  <a:cubicBezTo>
                    <a:pt x="1277" y="9606"/>
                    <a:pt x="1581" y="11125"/>
                    <a:pt x="1824" y="12554"/>
                  </a:cubicBezTo>
                  <a:cubicBezTo>
                    <a:pt x="1976" y="13253"/>
                    <a:pt x="2097" y="13952"/>
                    <a:pt x="2189" y="14590"/>
                  </a:cubicBezTo>
                  <a:cubicBezTo>
                    <a:pt x="2310" y="15441"/>
                    <a:pt x="2432" y="16232"/>
                    <a:pt x="2462" y="16900"/>
                  </a:cubicBezTo>
                  <a:lnTo>
                    <a:pt x="2493" y="16900"/>
                  </a:lnTo>
                  <a:lnTo>
                    <a:pt x="2675" y="16931"/>
                  </a:lnTo>
                  <a:cubicBezTo>
                    <a:pt x="3313" y="16992"/>
                    <a:pt x="5259" y="17235"/>
                    <a:pt x="5411" y="17235"/>
                  </a:cubicBezTo>
                  <a:cubicBezTo>
                    <a:pt x="6140" y="17265"/>
                    <a:pt x="6870" y="17326"/>
                    <a:pt x="7630" y="17326"/>
                  </a:cubicBezTo>
                  <a:cubicBezTo>
                    <a:pt x="7807" y="17331"/>
                    <a:pt x="7984" y="17334"/>
                    <a:pt x="8161" y="17334"/>
                  </a:cubicBezTo>
                  <a:cubicBezTo>
                    <a:pt x="9017" y="17334"/>
                    <a:pt x="9869" y="17275"/>
                    <a:pt x="10699" y="17174"/>
                  </a:cubicBezTo>
                  <a:cubicBezTo>
                    <a:pt x="11277" y="17083"/>
                    <a:pt x="11855" y="16931"/>
                    <a:pt x="12402" y="16688"/>
                  </a:cubicBezTo>
                  <a:lnTo>
                    <a:pt x="12584" y="16597"/>
                  </a:lnTo>
                  <a:cubicBezTo>
                    <a:pt x="12584" y="16536"/>
                    <a:pt x="12614" y="16505"/>
                    <a:pt x="12614" y="16445"/>
                  </a:cubicBezTo>
                  <a:cubicBezTo>
                    <a:pt x="12706" y="16019"/>
                    <a:pt x="12797" y="15502"/>
                    <a:pt x="12918" y="14986"/>
                  </a:cubicBezTo>
                  <a:cubicBezTo>
                    <a:pt x="13162" y="13982"/>
                    <a:pt x="13405" y="12858"/>
                    <a:pt x="13526" y="12037"/>
                  </a:cubicBezTo>
                  <a:cubicBezTo>
                    <a:pt x="13526" y="12007"/>
                    <a:pt x="13526" y="11976"/>
                    <a:pt x="13526" y="11976"/>
                  </a:cubicBezTo>
                  <a:cubicBezTo>
                    <a:pt x="13557" y="11946"/>
                    <a:pt x="13557" y="11885"/>
                    <a:pt x="13557" y="11855"/>
                  </a:cubicBezTo>
                  <a:cubicBezTo>
                    <a:pt x="13739" y="10700"/>
                    <a:pt x="13921" y="9545"/>
                    <a:pt x="14073" y="8359"/>
                  </a:cubicBezTo>
                  <a:cubicBezTo>
                    <a:pt x="14104" y="8025"/>
                    <a:pt x="14134" y="7721"/>
                    <a:pt x="14165" y="7387"/>
                  </a:cubicBezTo>
                  <a:cubicBezTo>
                    <a:pt x="14195" y="7295"/>
                    <a:pt x="14195" y="7174"/>
                    <a:pt x="14195" y="7083"/>
                  </a:cubicBezTo>
                  <a:cubicBezTo>
                    <a:pt x="14225" y="6353"/>
                    <a:pt x="14225" y="5624"/>
                    <a:pt x="14165" y="4894"/>
                  </a:cubicBezTo>
                  <a:cubicBezTo>
                    <a:pt x="14104" y="3709"/>
                    <a:pt x="13769" y="2523"/>
                    <a:pt x="13131" y="1490"/>
                  </a:cubicBezTo>
                  <a:cubicBezTo>
                    <a:pt x="13040" y="1399"/>
                    <a:pt x="12979" y="1277"/>
                    <a:pt x="12888" y="1156"/>
                  </a:cubicBezTo>
                  <a:cubicBezTo>
                    <a:pt x="12827" y="1095"/>
                    <a:pt x="12766" y="1034"/>
                    <a:pt x="12706" y="973"/>
                  </a:cubicBezTo>
                  <a:cubicBezTo>
                    <a:pt x="12614" y="882"/>
                    <a:pt x="12523" y="791"/>
                    <a:pt x="12402" y="730"/>
                  </a:cubicBezTo>
                  <a:lnTo>
                    <a:pt x="12341" y="700"/>
                  </a:lnTo>
                  <a:cubicBezTo>
                    <a:pt x="11840" y="421"/>
                    <a:pt x="11262" y="270"/>
                    <a:pt x="10701" y="270"/>
                  </a:cubicBezTo>
                  <a:cubicBezTo>
                    <a:pt x="10650" y="270"/>
                    <a:pt x="10599" y="272"/>
                    <a:pt x="10548" y="274"/>
                  </a:cubicBezTo>
                  <a:lnTo>
                    <a:pt x="10122" y="274"/>
                  </a:lnTo>
                  <a:lnTo>
                    <a:pt x="9727" y="244"/>
                  </a:lnTo>
                  <a:cubicBezTo>
                    <a:pt x="9575" y="244"/>
                    <a:pt x="9423" y="213"/>
                    <a:pt x="9240" y="213"/>
                  </a:cubicBezTo>
                  <a:cubicBezTo>
                    <a:pt x="8207" y="152"/>
                    <a:pt x="7174" y="31"/>
                    <a:pt x="61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1"/>
            <p:cNvSpPr/>
            <p:nvPr/>
          </p:nvSpPr>
          <p:spPr>
            <a:xfrm>
              <a:off x="5621017" y="3087532"/>
              <a:ext cx="125019" cy="51068"/>
            </a:xfrm>
            <a:custGeom>
              <a:rect b="b" l="l" r="r" t="t"/>
              <a:pathLst>
                <a:path extrusionOk="0" h="944" w="2311">
                  <a:moveTo>
                    <a:pt x="2310" y="1"/>
                  </a:moveTo>
                  <a:lnTo>
                    <a:pt x="0" y="943"/>
                  </a:lnTo>
                  <a:cubicBezTo>
                    <a:pt x="851" y="852"/>
                    <a:pt x="1642" y="518"/>
                    <a:pt x="2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1"/>
            <p:cNvSpPr/>
            <p:nvPr/>
          </p:nvSpPr>
          <p:spPr>
            <a:xfrm>
              <a:off x="5571680" y="1729360"/>
              <a:ext cx="189125" cy="241816"/>
            </a:xfrm>
            <a:custGeom>
              <a:rect b="b" l="l" r="r" t="t"/>
              <a:pathLst>
                <a:path extrusionOk="0" h="4470" w="3496">
                  <a:moveTo>
                    <a:pt x="1034" y="0"/>
                  </a:moveTo>
                  <a:cubicBezTo>
                    <a:pt x="803" y="29"/>
                    <a:pt x="628" y="276"/>
                    <a:pt x="429" y="276"/>
                  </a:cubicBezTo>
                  <a:cubicBezTo>
                    <a:pt x="418" y="276"/>
                    <a:pt x="407" y="275"/>
                    <a:pt x="396" y="274"/>
                  </a:cubicBezTo>
                  <a:lnTo>
                    <a:pt x="396" y="274"/>
                  </a:lnTo>
                  <a:cubicBezTo>
                    <a:pt x="487" y="730"/>
                    <a:pt x="517" y="1186"/>
                    <a:pt x="548" y="1642"/>
                  </a:cubicBezTo>
                  <a:cubicBezTo>
                    <a:pt x="548" y="2310"/>
                    <a:pt x="487" y="3070"/>
                    <a:pt x="0" y="3526"/>
                  </a:cubicBezTo>
                  <a:cubicBezTo>
                    <a:pt x="304" y="3952"/>
                    <a:pt x="730" y="4256"/>
                    <a:pt x="1216" y="4408"/>
                  </a:cubicBezTo>
                  <a:cubicBezTo>
                    <a:pt x="1394" y="4449"/>
                    <a:pt x="1571" y="4470"/>
                    <a:pt x="1746" y="4470"/>
                  </a:cubicBezTo>
                  <a:cubicBezTo>
                    <a:pt x="2080" y="4470"/>
                    <a:pt x="2406" y="4395"/>
                    <a:pt x="2706" y="4256"/>
                  </a:cubicBezTo>
                  <a:cubicBezTo>
                    <a:pt x="2827" y="4195"/>
                    <a:pt x="2949" y="4134"/>
                    <a:pt x="3040" y="4043"/>
                  </a:cubicBezTo>
                  <a:lnTo>
                    <a:pt x="3496" y="3800"/>
                  </a:lnTo>
                  <a:cubicBezTo>
                    <a:pt x="2858" y="2705"/>
                    <a:pt x="2341" y="1520"/>
                    <a:pt x="2493" y="304"/>
                  </a:cubicBezTo>
                  <a:cubicBezTo>
                    <a:pt x="2189" y="243"/>
                    <a:pt x="1733" y="122"/>
                    <a:pt x="1429" y="61"/>
                  </a:cubicBezTo>
                  <a:cubicBezTo>
                    <a:pt x="1307" y="31"/>
                    <a:pt x="1155" y="0"/>
                    <a:pt x="10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1"/>
            <p:cNvSpPr/>
            <p:nvPr/>
          </p:nvSpPr>
          <p:spPr>
            <a:xfrm>
              <a:off x="5627563" y="1730983"/>
              <a:ext cx="102028" cy="144765"/>
            </a:xfrm>
            <a:custGeom>
              <a:rect b="b" l="l" r="r" t="t"/>
              <a:pathLst>
                <a:path extrusionOk="0" h="2676" w="1886">
                  <a:moveTo>
                    <a:pt x="1" y="1"/>
                  </a:moveTo>
                  <a:cubicBezTo>
                    <a:pt x="122" y="852"/>
                    <a:pt x="305" y="2037"/>
                    <a:pt x="1065" y="2463"/>
                  </a:cubicBezTo>
                  <a:cubicBezTo>
                    <a:pt x="1338" y="2584"/>
                    <a:pt x="1612" y="2645"/>
                    <a:pt x="1885" y="2675"/>
                  </a:cubicBezTo>
                  <a:cubicBezTo>
                    <a:pt x="1521" y="1916"/>
                    <a:pt x="1369" y="1095"/>
                    <a:pt x="1460" y="274"/>
                  </a:cubicBezTo>
                  <a:cubicBezTo>
                    <a:pt x="1156" y="213"/>
                    <a:pt x="700" y="92"/>
                    <a:pt x="396" y="31"/>
                  </a:cubicBezTo>
                  <a:cubicBezTo>
                    <a:pt x="274" y="1"/>
                    <a:pt x="122" y="1"/>
                    <a:pt x="1" y="1"/>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1"/>
            <p:cNvSpPr/>
            <p:nvPr/>
          </p:nvSpPr>
          <p:spPr>
            <a:xfrm>
              <a:off x="5533866" y="1418949"/>
              <a:ext cx="237055" cy="405839"/>
            </a:xfrm>
            <a:custGeom>
              <a:rect b="b" l="l" r="r" t="t"/>
              <a:pathLst>
                <a:path extrusionOk="0" h="7502" w="4382">
                  <a:moveTo>
                    <a:pt x="2093" y="0"/>
                  </a:moveTo>
                  <a:cubicBezTo>
                    <a:pt x="1234" y="0"/>
                    <a:pt x="379" y="490"/>
                    <a:pt x="91" y="1574"/>
                  </a:cubicBezTo>
                  <a:lnTo>
                    <a:pt x="61" y="1635"/>
                  </a:lnTo>
                  <a:lnTo>
                    <a:pt x="61" y="1696"/>
                  </a:lnTo>
                  <a:cubicBezTo>
                    <a:pt x="31" y="1726"/>
                    <a:pt x="0" y="1756"/>
                    <a:pt x="0" y="1787"/>
                  </a:cubicBezTo>
                  <a:lnTo>
                    <a:pt x="0" y="1848"/>
                  </a:lnTo>
                  <a:lnTo>
                    <a:pt x="0" y="1878"/>
                  </a:lnTo>
                  <a:cubicBezTo>
                    <a:pt x="0" y="1878"/>
                    <a:pt x="0" y="1908"/>
                    <a:pt x="0" y="1908"/>
                  </a:cubicBezTo>
                  <a:lnTo>
                    <a:pt x="0" y="1969"/>
                  </a:lnTo>
                  <a:lnTo>
                    <a:pt x="0" y="2000"/>
                  </a:lnTo>
                  <a:cubicBezTo>
                    <a:pt x="0" y="2030"/>
                    <a:pt x="0" y="2030"/>
                    <a:pt x="0" y="2060"/>
                  </a:cubicBezTo>
                  <a:cubicBezTo>
                    <a:pt x="0" y="2091"/>
                    <a:pt x="0" y="2121"/>
                    <a:pt x="0" y="2152"/>
                  </a:cubicBezTo>
                  <a:cubicBezTo>
                    <a:pt x="0" y="2182"/>
                    <a:pt x="0" y="2182"/>
                    <a:pt x="0" y="2182"/>
                  </a:cubicBezTo>
                  <a:lnTo>
                    <a:pt x="0" y="2243"/>
                  </a:lnTo>
                  <a:lnTo>
                    <a:pt x="0" y="2273"/>
                  </a:lnTo>
                  <a:lnTo>
                    <a:pt x="0" y="2304"/>
                  </a:lnTo>
                  <a:cubicBezTo>
                    <a:pt x="0" y="2304"/>
                    <a:pt x="0" y="2334"/>
                    <a:pt x="0" y="2334"/>
                  </a:cubicBezTo>
                  <a:lnTo>
                    <a:pt x="0" y="2395"/>
                  </a:lnTo>
                  <a:cubicBezTo>
                    <a:pt x="0" y="2395"/>
                    <a:pt x="0" y="2425"/>
                    <a:pt x="0" y="2425"/>
                  </a:cubicBezTo>
                  <a:lnTo>
                    <a:pt x="0" y="2547"/>
                  </a:lnTo>
                  <a:lnTo>
                    <a:pt x="61" y="3185"/>
                  </a:lnTo>
                  <a:lnTo>
                    <a:pt x="122" y="3550"/>
                  </a:lnTo>
                  <a:lnTo>
                    <a:pt x="213" y="5009"/>
                  </a:lnTo>
                  <a:lnTo>
                    <a:pt x="243" y="5525"/>
                  </a:lnTo>
                  <a:cubicBezTo>
                    <a:pt x="274" y="6225"/>
                    <a:pt x="669" y="6863"/>
                    <a:pt x="1277" y="7228"/>
                  </a:cubicBezTo>
                  <a:cubicBezTo>
                    <a:pt x="1581" y="7410"/>
                    <a:pt x="1946" y="7501"/>
                    <a:pt x="2341" y="7501"/>
                  </a:cubicBezTo>
                  <a:lnTo>
                    <a:pt x="2432" y="7501"/>
                  </a:lnTo>
                  <a:cubicBezTo>
                    <a:pt x="2584" y="7501"/>
                    <a:pt x="2736" y="7471"/>
                    <a:pt x="2888" y="7440"/>
                  </a:cubicBezTo>
                  <a:lnTo>
                    <a:pt x="2949" y="7410"/>
                  </a:lnTo>
                  <a:lnTo>
                    <a:pt x="3040" y="7410"/>
                  </a:lnTo>
                  <a:lnTo>
                    <a:pt x="3101" y="7380"/>
                  </a:lnTo>
                  <a:cubicBezTo>
                    <a:pt x="3192" y="7349"/>
                    <a:pt x="3283" y="7319"/>
                    <a:pt x="3374" y="7258"/>
                  </a:cubicBezTo>
                  <a:cubicBezTo>
                    <a:pt x="3496" y="7197"/>
                    <a:pt x="3617" y="7106"/>
                    <a:pt x="3709" y="7015"/>
                  </a:cubicBezTo>
                  <a:lnTo>
                    <a:pt x="3769" y="6954"/>
                  </a:lnTo>
                  <a:cubicBezTo>
                    <a:pt x="3830" y="6893"/>
                    <a:pt x="3861" y="6863"/>
                    <a:pt x="3921" y="6802"/>
                  </a:cubicBezTo>
                  <a:lnTo>
                    <a:pt x="3982" y="6741"/>
                  </a:lnTo>
                  <a:cubicBezTo>
                    <a:pt x="3982" y="6711"/>
                    <a:pt x="3982" y="6711"/>
                    <a:pt x="4013" y="6711"/>
                  </a:cubicBezTo>
                  <a:lnTo>
                    <a:pt x="4073" y="6620"/>
                  </a:lnTo>
                  <a:cubicBezTo>
                    <a:pt x="4134" y="6498"/>
                    <a:pt x="4225" y="6377"/>
                    <a:pt x="4286" y="6255"/>
                  </a:cubicBezTo>
                  <a:cubicBezTo>
                    <a:pt x="4256" y="6225"/>
                    <a:pt x="4256" y="6194"/>
                    <a:pt x="4286" y="6194"/>
                  </a:cubicBezTo>
                  <a:cubicBezTo>
                    <a:pt x="4286" y="6133"/>
                    <a:pt x="4316" y="6073"/>
                    <a:pt x="4347" y="6012"/>
                  </a:cubicBezTo>
                  <a:lnTo>
                    <a:pt x="4347" y="5921"/>
                  </a:lnTo>
                  <a:lnTo>
                    <a:pt x="4347" y="5890"/>
                  </a:lnTo>
                  <a:lnTo>
                    <a:pt x="4347" y="5769"/>
                  </a:lnTo>
                  <a:lnTo>
                    <a:pt x="4347" y="5677"/>
                  </a:lnTo>
                  <a:cubicBezTo>
                    <a:pt x="4347" y="5647"/>
                    <a:pt x="4347" y="5617"/>
                    <a:pt x="4347" y="5586"/>
                  </a:cubicBezTo>
                  <a:lnTo>
                    <a:pt x="4347" y="5465"/>
                  </a:lnTo>
                  <a:lnTo>
                    <a:pt x="4377" y="5373"/>
                  </a:lnTo>
                  <a:lnTo>
                    <a:pt x="4225" y="2334"/>
                  </a:lnTo>
                  <a:cubicBezTo>
                    <a:pt x="4381" y="861"/>
                    <a:pt x="3233" y="0"/>
                    <a:pt x="20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1"/>
            <p:cNvSpPr/>
            <p:nvPr/>
          </p:nvSpPr>
          <p:spPr>
            <a:xfrm>
              <a:off x="5525550" y="1410649"/>
              <a:ext cx="237026" cy="227473"/>
            </a:xfrm>
            <a:custGeom>
              <a:rect b="b" l="l" r="r" t="t"/>
              <a:pathLst>
                <a:path extrusionOk="0" h="3314" w="3922">
                  <a:moveTo>
                    <a:pt x="2052" y="1"/>
                  </a:moveTo>
                  <a:cubicBezTo>
                    <a:pt x="1307" y="1"/>
                    <a:pt x="562" y="396"/>
                    <a:pt x="182" y="1186"/>
                  </a:cubicBezTo>
                  <a:lnTo>
                    <a:pt x="152" y="1247"/>
                  </a:lnTo>
                  <a:lnTo>
                    <a:pt x="122" y="1308"/>
                  </a:lnTo>
                  <a:cubicBezTo>
                    <a:pt x="122" y="1338"/>
                    <a:pt x="122" y="1369"/>
                    <a:pt x="91" y="1399"/>
                  </a:cubicBezTo>
                  <a:lnTo>
                    <a:pt x="91" y="1429"/>
                  </a:lnTo>
                  <a:lnTo>
                    <a:pt x="91" y="1490"/>
                  </a:lnTo>
                  <a:cubicBezTo>
                    <a:pt x="91" y="1490"/>
                    <a:pt x="91" y="1490"/>
                    <a:pt x="91" y="1521"/>
                  </a:cubicBezTo>
                  <a:lnTo>
                    <a:pt x="91" y="1551"/>
                  </a:lnTo>
                  <a:lnTo>
                    <a:pt x="91" y="1612"/>
                  </a:lnTo>
                  <a:cubicBezTo>
                    <a:pt x="91" y="1612"/>
                    <a:pt x="91" y="1642"/>
                    <a:pt x="91" y="1642"/>
                  </a:cubicBezTo>
                  <a:cubicBezTo>
                    <a:pt x="91" y="1673"/>
                    <a:pt x="91" y="1703"/>
                    <a:pt x="91" y="1733"/>
                  </a:cubicBezTo>
                  <a:cubicBezTo>
                    <a:pt x="91" y="1733"/>
                    <a:pt x="91" y="1764"/>
                    <a:pt x="91" y="1764"/>
                  </a:cubicBezTo>
                  <a:cubicBezTo>
                    <a:pt x="91" y="1764"/>
                    <a:pt x="91" y="1794"/>
                    <a:pt x="91" y="1794"/>
                  </a:cubicBezTo>
                  <a:lnTo>
                    <a:pt x="91" y="1825"/>
                  </a:lnTo>
                  <a:lnTo>
                    <a:pt x="91" y="1855"/>
                  </a:lnTo>
                  <a:lnTo>
                    <a:pt x="91" y="1916"/>
                  </a:lnTo>
                  <a:cubicBezTo>
                    <a:pt x="91" y="1916"/>
                    <a:pt x="91" y="1916"/>
                    <a:pt x="91" y="1946"/>
                  </a:cubicBezTo>
                  <a:lnTo>
                    <a:pt x="91" y="1977"/>
                  </a:lnTo>
                  <a:cubicBezTo>
                    <a:pt x="91" y="2007"/>
                    <a:pt x="91" y="2007"/>
                    <a:pt x="91" y="2037"/>
                  </a:cubicBezTo>
                  <a:lnTo>
                    <a:pt x="91" y="2129"/>
                  </a:lnTo>
                  <a:lnTo>
                    <a:pt x="0" y="2858"/>
                  </a:lnTo>
                  <a:lnTo>
                    <a:pt x="0" y="3314"/>
                  </a:lnTo>
                  <a:cubicBezTo>
                    <a:pt x="821" y="2980"/>
                    <a:pt x="1337" y="2189"/>
                    <a:pt x="1307" y="1338"/>
                  </a:cubicBezTo>
                  <a:cubicBezTo>
                    <a:pt x="1307" y="1238"/>
                    <a:pt x="1391" y="1179"/>
                    <a:pt x="1471" y="1179"/>
                  </a:cubicBezTo>
                  <a:cubicBezTo>
                    <a:pt x="1488" y="1179"/>
                    <a:pt x="1504" y="1181"/>
                    <a:pt x="1520" y="1186"/>
                  </a:cubicBezTo>
                  <a:cubicBezTo>
                    <a:pt x="1892" y="1365"/>
                    <a:pt x="2292" y="1449"/>
                    <a:pt x="2694" y="1449"/>
                  </a:cubicBezTo>
                  <a:cubicBezTo>
                    <a:pt x="3113" y="1449"/>
                    <a:pt x="3533" y="1357"/>
                    <a:pt x="3921" y="1186"/>
                  </a:cubicBezTo>
                  <a:cubicBezTo>
                    <a:pt x="3541" y="396"/>
                    <a:pt x="2796" y="1"/>
                    <a:pt x="20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1"/>
            <p:cNvSpPr/>
            <p:nvPr/>
          </p:nvSpPr>
          <p:spPr>
            <a:xfrm>
              <a:off x="5476306" y="1610887"/>
              <a:ext cx="103164" cy="88071"/>
            </a:xfrm>
            <a:custGeom>
              <a:rect b="b" l="l" r="r" t="t"/>
              <a:pathLst>
                <a:path extrusionOk="0" h="1628" w="1907">
                  <a:moveTo>
                    <a:pt x="798" y="1"/>
                  </a:moveTo>
                  <a:cubicBezTo>
                    <a:pt x="786" y="1"/>
                    <a:pt x="773" y="1"/>
                    <a:pt x="760" y="2"/>
                  </a:cubicBezTo>
                  <a:cubicBezTo>
                    <a:pt x="335" y="32"/>
                    <a:pt x="0" y="427"/>
                    <a:pt x="0" y="853"/>
                  </a:cubicBezTo>
                  <a:cubicBezTo>
                    <a:pt x="20" y="1332"/>
                    <a:pt x="421" y="1628"/>
                    <a:pt x="831" y="1628"/>
                  </a:cubicBezTo>
                  <a:cubicBezTo>
                    <a:pt x="1045" y="1628"/>
                    <a:pt x="1262" y="1547"/>
                    <a:pt x="1429" y="1370"/>
                  </a:cubicBezTo>
                  <a:cubicBezTo>
                    <a:pt x="1907" y="832"/>
                    <a:pt x="1504" y="1"/>
                    <a:pt x="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1"/>
            <p:cNvSpPr/>
            <p:nvPr/>
          </p:nvSpPr>
          <p:spPr>
            <a:xfrm>
              <a:off x="5713090" y="3695967"/>
              <a:ext cx="184202" cy="743300"/>
            </a:xfrm>
            <a:custGeom>
              <a:rect b="b" l="l" r="r" t="t"/>
              <a:pathLst>
                <a:path extrusionOk="0" h="13740" w="3405">
                  <a:moveTo>
                    <a:pt x="0" y="0"/>
                  </a:moveTo>
                  <a:lnTo>
                    <a:pt x="183" y="13739"/>
                  </a:lnTo>
                  <a:lnTo>
                    <a:pt x="2918" y="13435"/>
                  </a:lnTo>
                  <a:lnTo>
                    <a:pt x="3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1"/>
            <p:cNvSpPr/>
            <p:nvPr/>
          </p:nvSpPr>
          <p:spPr>
            <a:xfrm>
              <a:off x="5715308" y="1942234"/>
              <a:ext cx="1153791" cy="344601"/>
            </a:xfrm>
            <a:custGeom>
              <a:rect b="b" l="l" r="r" t="t"/>
              <a:pathLst>
                <a:path extrusionOk="0" h="6370" w="21328">
                  <a:moveTo>
                    <a:pt x="2934" y="1"/>
                  </a:moveTo>
                  <a:cubicBezTo>
                    <a:pt x="940" y="1"/>
                    <a:pt x="0" y="2949"/>
                    <a:pt x="2087" y="3938"/>
                  </a:cubicBezTo>
                  <a:cubicBezTo>
                    <a:pt x="2969" y="4302"/>
                    <a:pt x="3850" y="4637"/>
                    <a:pt x="4762" y="4880"/>
                  </a:cubicBezTo>
                  <a:cubicBezTo>
                    <a:pt x="5643" y="5154"/>
                    <a:pt x="6525" y="5366"/>
                    <a:pt x="7406" y="5549"/>
                  </a:cubicBezTo>
                  <a:cubicBezTo>
                    <a:pt x="8318" y="5731"/>
                    <a:pt x="9169" y="5883"/>
                    <a:pt x="10081" y="6005"/>
                  </a:cubicBezTo>
                  <a:cubicBezTo>
                    <a:pt x="10963" y="6157"/>
                    <a:pt x="11844" y="6248"/>
                    <a:pt x="12786" y="6339"/>
                  </a:cubicBezTo>
                  <a:lnTo>
                    <a:pt x="12969" y="6369"/>
                  </a:lnTo>
                  <a:lnTo>
                    <a:pt x="13242" y="6369"/>
                  </a:lnTo>
                  <a:cubicBezTo>
                    <a:pt x="14428" y="6096"/>
                    <a:pt x="15644" y="5853"/>
                    <a:pt x="16829" y="5549"/>
                  </a:cubicBezTo>
                  <a:cubicBezTo>
                    <a:pt x="18014" y="5275"/>
                    <a:pt x="19200" y="4941"/>
                    <a:pt x="20385" y="4576"/>
                  </a:cubicBezTo>
                  <a:cubicBezTo>
                    <a:pt x="21328" y="4272"/>
                    <a:pt x="21145" y="2904"/>
                    <a:pt x="20173" y="2813"/>
                  </a:cubicBezTo>
                  <a:cubicBezTo>
                    <a:pt x="18926" y="2752"/>
                    <a:pt x="17711" y="2722"/>
                    <a:pt x="16495" y="2722"/>
                  </a:cubicBezTo>
                  <a:cubicBezTo>
                    <a:pt x="15378" y="2722"/>
                    <a:pt x="14285" y="2746"/>
                    <a:pt x="13195" y="2795"/>
                  </a:cubicBezTo>
                  <a:lnTo>
                    <a:pt x="13195" y="2795"/>
                  </a:lnTo>
                  <a:cubicBezTo>
                    <a:pt x="12427" y="2619"/>
                    <a:pt x="11604" y="2441"/>
                    <a:pt x="10811" y="2236"/>
                  </a:cubicBezTo>
                  <a:cubicBezTo>
                    <a:pt x="9990" y="2053"/>
                    <a:pt x="9169" y="1840"/>
                    <a:pt x="8349" y="1628"/>
                  </a:cubicBezTo>
                  <a:cubicBezTo>
                    <a:pt x="7558" y="1384"/>
                    <a:pt x="6738" y="1141"/>
                    <a:pt x="5947" y="929"/>
                  </a:cubicBezTo>
                  <a:cubicBezTo>
                    <a:pt x="5157" y="685"/>
                    <a:pt x="4397" y="442"/>
                    <a:pt x="3668" y="169"/>
                  </a:cubicBezTo>
                  <a:lnTo>
                    <a:pt x="3607" y="108"/>
                  </a:lnTo>
                  <a:cubicBezTo>
                    <a:pt x="3372" y="34"/>
                    <a:pt x="3147" y="1"/>
                    <a:pt x="2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1"/>
            <p:cNvSpPr/>
            <p:nvPr/>
          </p:nvSpPr>
          <p:spPr>
            <a:xfrm>
              <a:off x="4862950" y="1963765"/>
              <a:ext cx="651658" cy="956985"/>
            </a:xfrm>
            <a:custGeom>
              <a:rect b="b" l="l" r="r" t="t"/>
              <a:pathLst>
                <a:path extrusionOk="0" h="17690" w="12046">
                  <a:moveTo>
                    <a:pt x="9020" y="1"/>
                  </a:moveTo>
                  <a:cubicBezTo>
                    <a:pt x="8490" y="1"/>
                    <a:pt x="7941" y="227"/>
                    <a:pt x="7478" y="774"/>
                  </a:cubicBezTo>
                  <a:lnTo>
                    <a:pt x="639" y="8221"/>
                  </a:lnTo>
                  <a:lnTo>
                    <a:pt x="457" y="8433"/>
                  </a:lnTo>
                  <a:cubicBezTo>
                    <a:pt x="122" y="8798"/>
                    <a:pt x="1" y="9315"/>
                    <a:pt x="122" y="9832"/>
                  </a:cubicBezTo>
                  <a:lnTo>
                    <a:pt x="1916" y="16944"/>
                  </a:lnTo>
                  <a:cubicBezTo>
                    <a:pt x="2042" y="17450"/>
                    <a:pt x="2455" y="17690"/>
                    <a:pt x="2868" y="17690"/>
                  </a:cubicBezTo>
                  <a:cubicBezTo>
                    <a:pt x="3348" y="17690"/>
                    <a:pt x="3828" y="17366"/>
                    <a:pt x="3861" y="16762"/>
                  </a:cubicBezTo>
                  <a:lnTo>
                    <a:pt x="4198" y="10484"/>
                  </a:lnTo>
                  <a:lnTo>
                    <a:pt x="4198" y="10484"/>
                  </a:lnTo>
                  <a:lnTo>
                    <a:pt x="10548" y="3570"/>
                  </a:lnTo>
                  <a:lnTo>
                    <a:pt x="10518" y="3570"/>
                  </a:lnTo>
                  <a:cubicBezTo>
                    <a:pt x="12046" y="2042"/>
                    <a:pt x="10614" y="1"/>
                    <a:pt x="90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1"/>
            <p:cNvSpPr/>
            <p:nvPr/>
          </p:nvSpPr>
          <p:spPr>
            <a:xfrm>
              <a:off x="4953401" y="2877093"/>
              <a:ext cx="167756" cy="227480"/>
            </a:xfrm>
            <a:custGeom>
              <a:rect b="b" l="l" r="r" t="t"/>
              <a:pathLst>
                <a:path extrusionOk="0" h="4205" w="3101">
                  <a:moveTo>
                    <a:pt x="1794" y="0"/>
                  </a:moveTo>
                  <a:lnTo>
                    <a:pt x="426" y="395"/>
                  </a:lnTo>
                  <a:cubicBezTo>
                    <a:pt x="396" y="395"/>
                    <a:pt x="396" y="426"/>
                    <a:pt x="396" y="426"/>
                  </a:cubicBezTo>
                  <a:lnTo>
                    <a:pt x="92" y="2067"/>
                  </a:lnTo>
                  <a:cubicBezTo>
                    <a:pt x="1" y="2402"/>
                    <a:pt x="183" y="2766"/>
                    <a:pt x="487" y="2918"/>
                  </a:cubicBezTo>
                  <a:lnTo>
                    <a:pt x="1368" y="3374"/>
                  </a:lnTo>
                  <a:cubicBezTo>
                    <a:pt x="1399" y="3374"/>
                    <a:pt x="1399" y="3405"/>
                    <a:pt x="1399" y="3405"/>
                  </a:cubicBezTo>
                  <a:lnTo>
                    <a:pt x="1429" y="3617"/>
                  </a:lnTo>
                  <a:cubicBezTo>
                    <a:pt x="1511" y="3972"/>
                    <a:pt x="1813" y="4204"/>
                    <a:pt x="2160" y="4204"/>
                  </a:cubicBezTo>
                  <a:cubicBezTo>
                    <a:pt x="2199" y="4204"/>
                    <a:pt x="2240" y="4201"/>
                    <a:pt x="2280" y="4195"/>
                  </a:cubicBezTo>
                  <a:cubicBezTo>
                    <a:pt x="2311" y="4195"/>
                    <a:pt x="2311" y="4165"/>
                    <a:pt x="2311" y="4134"/>
                  </a:cubicBezTo>
                  <a:lnTo>
                    <a:pt x="2280" y="3010"/>
                  </a:lnTo>
                  <a:cubicBezTo>
                    <a:pt x="2280" y="2979"/>
                    <a:pt x="2280" y="2979"/>
                    <a:pt x="2280" y="2979"/>
                  </a:cubicBezTo>
                  <a:lnTo>
                    <a:pt x="2706" y="2645"/>
                  </a:lnTo>
                  <a:cubicBezTo>
                    <a:pt x="3010" y="2371"/>
                    <a:pt x="3101" y="1915"/>
                    <a:pt x="2858" y="1581"/>
                  </a:cubicBezTo>
                  <a:lnTo>
                    <a:pt x="18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1"/>
            <p:cNvSpPr/>
            <p:nvPr/>
          </p:nvSpPr>
          <p:spPr>
            <a:xfrm>
              <a:off x="4941878" y="2862270"/>
              <a:ext cx="148065" cy="46091"/>
            </a:xfrm>
            <a:custGeom>
              <a:rect b="b" l="l" r="r" t="t"/>
              <a:pathLst>
                <a:path extrusionOk="0" h="852" w="2737">
                  <a:moveTo>
                    <a:pt x="457" y="1"/>
                  </a:moveTo>
                  <a:cubicBezTo>
                    <a:pt x="214" y="1"/>
                    <a:pt x="1" y="183"/>
                    <a:pt x="31" y="426"/>
                  </a:cubicBezTo>
                  <a:cubicBezTo>
                    <a:pt x="31" y="669"/>
                    <a:pt x="214" y="852"/>
                    <a:pt x="457" y="852"/>
                  </a:cubicBezTo>
                  <a:lnTo>
                    <a:pt x="2311" y="852"/>
                  </a:lnTo>
                  <a:cubicBezTo>
                    <a:pt x="2524" y="852"/>
                    <a:pt x="2736" y="669"/>
                    <a:pt x="2736" y="426"/>
                  </a:cubicBezTo>
                  <a:cubicBezTo>
                    <a:pt x="2736" y="183"/>
                    <a:pt x="2524" y="1"/>
                    <a:pt x="2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1"/>
            <p:cNvSpPr/>
            <p:nvPr/>
          </p:nvSpPr>
          <p:spPr>
            <a:xfrm>
              <a:off x="6788493" y="1988704"/>
              <a:ext cx="258207" cy="201892"/>
            </a:xfrm>
            <a:custGeom>
              <a:rect b="b" l="l" r="r" t="t"/>
              <a:pathLst>
                <a:path extrusionOk="0" h="3732" w="4773">
                  <a:moveTo>
                    <a:pt x="2584" y="0"/>
                  </a:moveTo>
                  <a:cubicBezTo>
                    <a:pt x="2221" y="0"/>
                    <a:pt x="0" y="2562"/>
                    <a:pt x="0" y="2562"/>
                  </a:cubicBezTo>
                  <a:lnTo>
                    <a:pt x="517" y="3717"/>
                  </a:lnTo>
                  <a:cubicBezTo>
                    <a:pt x="517" y="3717"/>
                    <a:pt x="929" y="3732"/>
                    <a:pt x="1466" y="3732"/>
                  </a:cubicBezTo>
                  <a:cubicBezTo>
                    <a:pt x="2473" y="3732"/>
                    <a:pt x="3921" y="3680"/>
                    <a:pt x="3921" y="3383"/>
                  </a:cubicBezTo>
                  <a:cubicBezTo>
                    <a:pt x="3921" y="3109"/>
                    <a:pt x="2584" y="2988"/>
                    <a:pt x="2584" y="2988"/>
                  </a:cubicBezTo>
                  <a:cubicBezTo>
                    <a:pt x="2584" y="2988"/>
                    <a:pt x="4772" y="1498"/>
                    <a:pt x="4590" y="1194"/>
                  </a:cubicBezTo>
                  <a:cubicBezTo>
                    <a:pt x="4573" y="1160"/>
                    <a:pt x="4537" y="1145"/>
                    <a:pt x="4487" y="1145"/>
                  </a:cubicBezTo>
                  <a:cubicBezTo>
                    <a:pt x="4087" y="1145"/>
                    <a:pt x="2766" y="2106"/>
                    <a:pt x="2766" y="2106"/>
                  </a:cubicBezTo>
                  <a:cubicBezTo>
                    <a:pt x="2766" y="2106"/>
                    <a:pt x="4438" y="708"/>
                    <a:pt x="4195" y="373"/>
                  </a:cubicBezTo>
                  <a:cubicBezTo>
                    <a:pt x="4173" y="347"/>
                    <a:pt x="4142" y="335"/>
                    <a:pt x="4103" y="335"/>
                  </a:cubicBezTo>
                  <a:cubicBezTo>
                    <a:pt x="3697" y="335"/>
                    <a:pt x="2432" y="1650"/>
                    <a:pt x="2432" y="1650"/>
                  </a:cubicBezTo>
                  <a:cubicBezTo>
                    <a:pt x="2432" y="1650"/>
                    <a:pt x="3769" y="161"/>
                    <a:pt x="3435" y="9"/>
                  </a:cubicBezTo>
                  <a:cubicBezTo>
                    <a:pt x="3427" y="6"/>
                    <a:pt x="3418" y="4"/>
                    <a:pt x="3408" y="4"/>
                  </a:cubicBezTo>
                  <a:cubicBezTo>
                    <a:pt x="3117" y="4"/>
                    <a:pt x="2037" y="1255"/>
                    <a:pt x="2037" y="1255"/>
                  </a:cubicBezTo>
                  <a:cubicBezTo>
                    <a:pt x="2037" y="1255"/>
                    <a:pt x="2857" y="191"/>
                    <a:pt x="2614" y="9"/>
                  </a:cubicBezTo>
                  <a:cubicBezTo>
                    <a:pt x="2606" y="3"/>
                    <a:pt x="2596" y="0"/>
                    <a:pt x="2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1"/>
            <p:cNvSpPr/>
            <p:nvPr/>
          </p:nvSpPr>
          <p:spPr>
            <a:xfrm>
              <a:off x="6760524" y="2070445"/>
              <a:ext cx="106951" cy="157370"/>
            </a:xfrm>
            <a:custGeom>
              <a:rect b="b" l="l" r="r" t="t"/>
              <a:pathLst>
                <a:path extrusionOk="0" h="2909" w="1977">
                  <a:moveTo>
                    <a:pt x="564" y="0"/>
                  </a:moveTo>
                  <a:cubicBezTo>
                    <a:pt x="498" y="0"/>
                    <a:pt x="430" y="15"/>
                    <a:pt x="365" y="48"/>
                  </a:cubicBezTo>
                  <a:cubicBezTo>
                    <a:pt x="122" y="169"/>
                    <a:pt x="0" y="443"/>
                    <a:pt x="122" y="686"/>
                  </a:cubicBezTo>
                  <a:lnTo>
                    <a:pt x="973" y="2601"/>
                  </a:lnTo>
                  <a:cubicBezTo>
                    <a:pt x="1042" y="2806"/>
                    <a:pt x="1230" y="2909"/>
                    <a:pt x="1422" y="2909"/>
                  </a:cubicBezTo>
                  <a:cubicBezTo>
                    <a:pt x="1486" y="2909"/>
                    <a:pt x="1551" y="2897"/>
                    <a:pt x="1611" y="2875"/>
                  </a:cubicBezTo>
                  <a:cubicBezTo>
                    <a:pt x="1855" y="2753"/>
                    <a:pt x="1976" y="2449"/>
                    <a:pt x="1855" y="2206"/>
                  </a:cubicBezTo>
                  <a:lnTo>
                    <a:pt x="1004" y="291"/>
                  </a:lnTo>
                  <a:cubicBezTo>
                    <a:pt x="915" y="113"/>
                    <a:pt x="744" y="0"/>
                    <a:pt x="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1"/>
            <p:cNvSpPr/>
            <p:nvPr/>
          </p:nvSpPr>
          <p:spPr>
            <a:xfrm>
              <a:off x="5602894" y="1702528"/>
              <a:ext cx="103651" cy="61996"/>
            </a:xfrm>
            <a:custGeom>
              <a:rect b="b" l="l" r="r" t="t"/>
              <a:pathLst>
                <a:path extrusionOk="0" h="1146" w="1916">
                  <a:moveTo>
                    <a:pt x="610" y="0"/>
                  </a:moveTo>
                  <a:cubicBezTo>
                    <a:pt x="414" y="0"/>
                    <a:pt x="230" y="81"/>
                    <a:pt x="122" y="253"/>
                  </a:cubicBezTo>
                  <a:cubicBezTo>
                    <a:pt x="31" y="405"/>
                    <a:pt x="1" y="587"/>
                    <a:pt x="62" y="770"/>
                  </a:cubicBezTo>
                  <a:cubicBezTo>
                    <a:pt x="62" y="861"/>
                    <a:pt x="122" y="922"/>
                    <a:pt x="153" y="1013"/>
                  </a:cubicBezTo>
                  <a:cubicBezTo>
                    <a:pt x="269" y="1106"/>
                    <a:pt x="403" y="1146"/>
                    <a:pt x="541" y="1146"/>
                  </a:cubicBezTo>
                  <a:cubicBezTo>
                    <a:pt x="583" y="1146"/>
                    <a:pt x="627" y="1142"/>
                    <a:pt x="670" y="1135"/>
                  </a:cubicBezTo>
                  <a:cubicBezTo>
                    <a:pt x="913" y="1135"/>
                    <a:pt x="1186" y="1104"/>
                    <a:pt x="1429" y="1074"/>
                  </a:cubicBezTo>
                  <a:cubicBezTo>
                    <a:pt x="1521" y="1074"/>
                    <a:pt x="1642" y="1043"/>
                    <a:pt x="1703" y="952"/>
                  </a:cubicBezTo>
                  <a:cubicBezTo>
                    <a:pt x="1916" y="679"/>
                    <a:pt x="1065" y="101"/>
                    <a:pt x="852" y="40"/>
                  </a:cubicBezTo>
                  <a:cubicBezTo>
                    <a:pt x="772" y="14"/>
                    <a:pt x="690"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1"/>
            <p:cNvSpPr/>
            <p:nvPr/>
          </p:nvSpPr>
          <p:spPr>
            <a:xfrm>
              <a:off x="5606194" y="1702528"/>
              <a:ext cx="70760" cy="23803"/>
            </a:xfrm>
            <a:custGeom>
              <a:rect b="b" l="l" r="r" t="t"/>
              <a:pathLst>
                <a:path extrusionOk="0" h="440" w="1308">
                  <a:moveTo>
                    <a:pt x="549" y="0"/>
                  </a:moveTo>
                  <a:cubicBezTo>
                    <a:pt x="353" y="0"/>
                    <a:pt x="169" y="81"/>
                    <a:pt x="61" y="253"/>
                  </a:cubicBezTo>
                  <a:cubicBezTo>
                    <a:pt x="31" y="283"/>
                    <a:pt x="31" y="314"/>
                    <a:pt x="1" y="344"/>
                  </a:cubicBezTo>
                  <a:cubicBezTo>
                    <a:pt x="229" y="409"/>
                    <a:pt x="466" y="440"/>
                    <a:pt x="702" y="440"/>
                  </a:cubicBezTo>
                  <a:cubicBezTo>
                    <a:pt x="906" y="440"/>
                    <a:pt x="1110" y="417"/>
                    <a:pt x="1308" y="375"/>
                  </a:cubicBezTo>
                  <a:cubicBezTo>
                    <a:pt x="1156" y="223"/>
                    <a:pt x="973" y="101"/>
                    <a:pt x="791" y="40"/>
                  </a:cubicBezTo>
                  <a:cubicBezTo>
                    <a:pt x="711" y="14"/>
                    <a:pt x="629" y="0"/>
                    <a:pt x="5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1"/>
            <p:cNvSpPr/>
            <p:nvPr/>
          </p:nvSpPr>
          <p:spPr>
            <a:xfrm>
              <a:off x="5630862" y="1328119"/>
              <a:ext cx="6654" cy="47768"/>
            </a:xfrm>
            <a:custGeom>
              <a:rect b="b" l="l" r="r" t="t"/>
              <a:pathLst>
                <a:path extrusionOk="0" fill="none" h="883" w="123">
                  <a:moveTo>
                    <a:pt x="1" y="1"/>
                  </a:moveTo>
                  <a:cubicBezTo>
                    <a:pt x="31" y="305"/>
                    <a:pt x="61" y="578"/>
                    <a:pt x="122" y="88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1"/>
            <p:cNvSpPr/>
            <p:nvPr/>
          </p:nvSpPr>
          <p:spPr>
            <a:xfrm>
              <a:off x="5606194" y="1158739"/>
              <a:ext cx="16500" cy="118474"/>
            </a:xfrm>
            <a:custGeom>
              <a:rect b="b" l="l" r="r" t="t"/>
              <a:pathLst>
                <a:path extrusionOk="0" fill="none" h="2190" w="305">
                  <a:moveTo>
                    <a:pt x="1" y="1"/>
                  </a:moveTo>
                  <a:cubicBezTo>
                    <a:pt x="61" y="487"/>
                    <a:pt x="244" y="1703"/>
                    <a:pt x="305" y="2189"/>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1"/>
            <p:cNvSpPr/>
            <p:nvPr/>
          </p:nvSpPr>
          <p:spPr>
            <a:xfrm>
              <a:off x="5821610" y="1367610"/>
              <a:ext cx="21423" cy="44414"/>
            </a:xfrm>
            <a:custGeom>
              <a:rect b="b" l="l" r="r" t="t"/>
              <a:pathLst>
                <a:path extrusionOk="0" fill="none" h="821" w="396">
                  <a:moveTo>
                    <a:pt x="396" y="0"/>
                  </a:moveTo>
                  <a:lnTo>
                    <a:pt x="1" y="82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1"/>
            <p:cNvSpPr/>
            <p:nvPr/>
          </p:nvSpPr>
          <p:spPr>
            <a:xfrm>
              <a:off x="5870947" y="1222899"/>
              <a:ext cx="44468" cy="88828"/>
            </a:xfrm>
            <a:custGeom>
              <a:rect b="b" l="l" r="r" t="t"/>
              <a:pathLst>
                <a:path extrusionOk="0" fill="none" h="1642" w="822">
                  <a:moveTo>
                    <a:pt x="821" y="0"/>
                  </a:moveTo>
                  <a:cubicBezTo>
                    <a:pt x="669" y="274"/>
                    <a:pt x="122" y="1368"/>
                    <a:pt x="0" y="164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1"/>
            <p:cNvSpPr/>
            <p:nvPr/>
          </p:nvSpPr>
          <p:spPr>
            <a:xfrm>
              <a:off x="5461484" y="1456384"/>
              <a:ext cx="24723" cy="32945"/>
            </a:xfrm>
            <a:custGeom>
              <a:rect b="b" l="l" r="r" t="t"/>
              <a:pathLst>
                <a:path extrusionOk="0" fill="none" h="609" w="457">
                  <a:moveTo>
                    <a:pt x="1" y="1"/>
                  </a:moveTo>
                  <a:lnTo>
                    <a:pt x="457" y="60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1"/>
            <p:cNvSpPr/>
            <p:nvPr/>
          </p:nvSpPr>
          <p:spPr>
            <a:xfrm>
              <a:off x="5356264" y="1318273"/>
              <a:ext cx="69137" cy="92128"/>
            </a:xfrm>
            <a:custGeom>
              <a:rect b="b" l="l" r="r" t="t"/>
              <a:pathLst>
                <a:path extrusionOk="0" fill="none" h="1703" w="1278">
                  <a:moveTo>
                    <a:pt x="1" y="0"/>
                  </a:moveTo>
                  <a:cubicBezTo>
                    <a:pt x="304" y="426"/>
                    <a:pt x="943" y="1277"/>
                    <a:pt x="1277" y="1702"/>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1"/>
            <p:cNvSpPr/>
            <p:nvPr/>
          </p:nvSpPr>
          <p:spPr>
            <a:xfrm>
              <a:off x="6842752" y="769075"/>
              <a:ext cx="157911" cy="496615"/>
            </a:xfrm>
            <a:custGeom>
              <a:rect b="b" l="l" r="r" t="t"/>
              <a:pathLst>
                <a:path extrusionOk="0" h="9180" w="2919">
                  <a:moveTo>
                    <a:pt x="243" y="0"/>
                  </a:moveTo>
                  <a:lnTo>
                    <a:pt x="0" y="6687"/>
                  </a:lnTo>
                  <a:lnTo>
                    <a:pt x="1550" y="5623"/>
                  </a:lnTo>
                  <a:lnTo>
                    <a:pt x="2006" y="9180"/>
                  </a:lnTo>
                  <a:lnTo>
                    <a:pt x="2918" y="3283"/>
                  </a:lnTo>
                  <a:lnTo>
                    <a:pt x="912" y="4529"/>
                  </a:lnTo>
                  <a:lnTo>
                    <a:pt x="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6543485" y="940077"/>
              <a:ext cx="236839" cy="291099"/>
            </a:xfrm>
            <a:custGeom>
              <a:rect b="b" l="l" r="r" t="t"/>
              <a:pathLst>
                <a:path extrusionOk="0" h="5381" w="4378">
                  <a:moveTo>
                    <a:pt x="0" y="0"/>
                  </a:moveTo>
                  <a:lnTo>
                    <a:pt x="2189" y="4438"/>
                  </a:lnTo>
                  <a:lnTo>
                    <a:pt x="2827" y="3192"/>
                  </a:lnTo>
                  <a:lnTo>
                    <a:pt x="4377" y="5380"/>
                  </a:lnTo>
                  <a:lnTo>
                    <a:pt x="2918" y="1216"/>
                  </a:lnTo>
                  <a:lnTo>
                    <a:pt x="2037" y="2736"/>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1"/>
            <p:cNvSpPr/>
            <p:nvPr/>
          </p:nvSpPr>
          <p:spPr>
            <a:xfrm>
              <a:off x="7074614" y="994337"/>
              <a:ext cx="208870" cy="222016"/>
            </a:xfrm>
            <a:custGeom>
              <a:rect b="b" l="l" r="r" t="t"/>
              <a:pathLst>
                <a:path extrusionOk="0" h="4104" w="3861">
                  <a:moveTo>
                    <a:pt x="3860" y="0"/>
                  </a:moveTo>
                  <a:lnTo>
                    <a:pt x="2097" y="2067"/>
                  </a:lnTo>
                  <a:lnTo>
                    <a:pt x="1125" y="1064"/>
                  </a:lnTo>
                  <a:lnTo>
                    <a:pt x="0" y="4104"/>
                  </a:lnTo>
                  <a:lnTo>
                    <a:pt x="1368" y="2462"/>
                  </a:lnTo>
                  <a:lnTo>
                    <a:pt x="2067" y="3283"/>
                  </a:lnTo>
                  <a:lnTo>
                    <a:pt x="38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1"/>
            <p:cNvSpPr/>
            <p:nvPr/>
          </p:nvSpPr>
          <p:spPr>
            <a:xfrm>
              <a:off x="5056997" y="1490898"/>
              <a:ext cx="289476" cy="271407"/>
            </a:xfrm>
            <a:custGeom>
              <a:rect b="b" l="l" r="r" t="t"/>
              <a:pathLst>
                <a:path extrusionOk="0" h="5017" w="5351">
                  <a:moveTo>
                    <a:pt x="1" y="1"/>
                  </a:moveTo>
                  <a:lnTo>
                    <a:pt x="2615" y="4104"/>
                  </a:lnTo>
                  <a:lnTo>
                    <a:pt x="3466" y="3010"/>
                  </a:lnTo>
                  <a:lnTo>
                    <a:pt x="5350" y="5016"/>
                  </a:lnTo>
                  <a:lnTo>
                    <a:pt x="3648" y="1186"/>
                  </a:lnTo>
                  <a:lnTo>
                    <a:pt x="2493" y="2554"/>
                  </a:lnTo>
                  <a:lnTo>
                    <a:pt x="1" y="1"/>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1"/>
            <p:cNvSpPr/>
            <p:nvPr/>
          </p:nvSpPr>
          <p:spPr>
            <a:xfrm>
              <a:off x="4966547" y="1750729"/>
              <a:ext cx="325667" cy="129942"/>
            </a:xfrm>
            <a:custGeom>
              <a:rect b="b" l="l" r="r" t="t"/>
              <a:pathLst>
                <a:path extrusionOk="0" h="2402" w="6020">
                  <a:moveTo>
                    <a:pt x="2888" y="0"/>
                  </a:moveTo>
                  <a:lnTo>
                    <a:pt x="2888" y="1490"/>
                  </a:lnTo>
                  <a:lnTo>
                    <a:pt x="1" y="1216"/>
                  </a:lnTo>
                  <a:lnTo>
                    <a:pt x="3831" y="2402"/>
                  </a:lnTo>
                  <a:lnTo>
                    <a:pt x="3831" y="2402"/>
                  </a:lnTo>
                  <a:lnTo>
                    <a:pt x="3770" y="1247"/>
                  </a:lnTo>
                  <a:lnTo>
                    <a:pt x="6019" y="1520"/>
                  </a:lnTo>
                  <a:lnTo>
                    <a:pt x="2888"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1"/>
            <p:cNvSpPr/>
            <p:nvPr/>
          </p:nvSpPr>
          <p:spPr>
            <a:xfrm>
              <a:off x="5852878" y="1484352"/>
              <a:ext cx="291099" cy="272976"/>
            </a:xfrm>
            <a:custGeom>
              <a:rect b="b" l="l" r="r" t="t"/>
              <a:pathLst>
                <a:path extrusionOk="0" h="5046" w="5381">
                  <a:moveTo>
                    <a:pt x="5380" y="0"/>
                  </a:moveTo>
                  <a:lnTo>
                    <a:pt x="2888" y="2554"/>
                  </a:lnTo>
                  <a:lnTo>
                    <a:pt x="1702" y="1186"/>
                  </a:lnTo>
                  <a:lnTo>
                    <a:pt x="0" y="5046"/>
                  </a:lnTo>
                  <a:lnTo>
                    <a:pt x="0" y="5046"/>
                  </a:lnTo>
                  <a:lnTo>
                    <a:pt x="1915" y="3009"/>
                  </a:lnTo>
                  <a:lnTo>
                    <a:pt x="2766" y="4134"/>
                  </a:lnTo>
                  <a:lnTo>
                    <a:pt x="5380"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1"/>
            <p:cNvSpPr/>
            <p:nvPr/>
          </p:nvSpPr>
          <p:spPr>
            <a:xfrm>
              <a:off x="5908761" y="1745806"/>
              <a:ext cx="323990" cy="128319"/>
            </a:xfrm>
            <a:custGeom>
              <a:rect b="b" l="l" r="r" t="t"/>
              <a:pathLst>
                <a:path extrusionOk="0" h="2372" w="5989">
                  <a:moveTo>
                    <a:pt x="3101" y="0"/>
                  </a:moveTo>
                  <a:lnTo>
                    <a:pt x="0" y="1490"/>
                  </a:lnTo>
                  <a:lnTo>
                    <a:pt x="2250" y="1246"/>
                  </a:lnTo>
                  <a:lnTo>
                    <a:pt x="2189" y="2371"/>
                  </a:lnTo>
                  <a:lnTo>
                    <a:pt x="5988" y="1216"/>
                  </a:lnTo>
                  <a:lnTo>
                    <a:pt x="3101" y="1459"/>
                  </a:lnTo>
                  <a:lnTo>
                    <a:pt x="3101" y="0"/>
                  </a:lnTo>
                  <a:close/>
                </a:path>
              </a:pathLst>
            </a:custGeom>
            <a:solidFill>
              <a:schemeClr val="accent3"/>
            </a:solidFill>
            <a:ln cap="rnd" cmpd="sng" w="3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14" name="Shape 2314"/>
        <p:cNvGrpSpPr/>
        <p:nvPr/>
      </p:nvGrpSpPr>
      <p:grpSpPr>
        <a:xfrm>
          <a:off x="0" y="0"/>
          <a:ext cx="0" cy="0"/>
          <a:chOff x="0" y="0"/>
          <a:chExt cx="0" cy="0"/>
        </a:xfrm>
      </p:grpSpPr>
      <p:sp>
        <p:nvSpPr>
          <p:cNvPr id="2315" name="Google Shape;2315;p7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316" name="Google Shape;2316;p7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317" name="Google Shape;2317;p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21" name="Shape 2321"/>
        <p:cNvGrpSpPr/>
        <p:nvPr/>
      </p:nvGrpSpPr>
      <p:grpSpPr>
        <a:xfrm>
          <a:off x="0" y="0"/>
          <a:ext cx="0" cy="0"/>
          <a:chOff x="0" y="0"/>
          <a:chExt cx="0" cy="0"/>
        </a:xfrm>
      </p:grpSpPr>
      <p:sp>
        <p:nvSpPr>
          <p:cNvPr id="2322" name="Google Shape;2322;p7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323" name="Google Shape;2323;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324" name="Google Shape;2324;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28" name="Shape 2328"/>
        <p:cNvGrpSpPr/>
        <p:nvPr/>
      </p:nvGrpSpPr>
      <p:grpSpPr>
        <a:xfrm>
          <a:off x="0" y="0"/>
          <a:ext cx="0" cy="0"/>
          <a:chOff x="0" y="0"/>
          <a:chExt cx="0" cy="0"/>
        </a:xfrm>
      </p:grpSpPr>
      <p:sp>
        <p:nvSpPr>
          <p:cNvPr id="2329" name="Google Shape;2329;p7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330" name="Google Shape;2330;p7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Chau Philomene One</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https://fonts.google.com/specimen/Chau+Philomene+One</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Didact Gothic</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https://fonts.google.com/specimen/Didact+Gothic</a:t>
            </a:r>
            <a:r>
              <a:rPr lang="en" sz="1100">
                <a:solidFill>
                  <a:schemeClr val="lt1"/>
                </a:solidFill>
              </a:rPr>
              <a:t>)</a:t>
            </a:r>
            <a:endParaRPr sz="1100">
              <a:solidFill>
                <a:schemeClr val="lt1"/>
              </a:solidFill>
            </a:endParaRPr>
          </a:p>
        </p:txBody>
      </p:sp>
      <p:sp>
        <p:nvSpPr>
          <p:cNvPr id="2331" name="Google Shape;2331;p79"/>
          <p:cNvSpPr/>
          <p:nvPr/>
        </p:nvSpPr>
        <p:spPr>
          <a:xfrm>
            <a:off x="2052650" y="2988225"/>
            <a:ext cx="791400" cy="754200"/>
          </a:xfrm>
          <a:prstGeom prst="roundRect">
            <a:avLst>
              <a:gd fmla="val 16667" name="adj"/>
            </a:avLst>
          </a:prstGeom>
          <a:solidFill>
            <a:srgbClr val="FFF9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9"/>
          <p:cNvSpPr/>
          <p:nvPr/>
        </p:nvSpPr>
        <p:spPr>
          <a:xfrm>
            <a:off x="3114470" y="2988225"/>
            <a:ext cx="791400" cy="754200"/>
          </a:xfrm>
          <a:prstGeom prst="roundRect">
            <a:avLst>
              <a:gd fmla="val 16667" name="adj"/>
            </a:avLst>
          </a:prstGeom>
          <a:solidFill>
            <a:srgbClr val="CDC0F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9"/>
          <p:cNvSpPr/>
          <p:nvPr/>
        </p:nvSpPr>
        <p:spPr>
          <a:xfrm>
            <a:off x="4176289" y="2988225"/>
            <a:ext cx="791400" cy="754200"/>
          </a:xfrm>
          <a:prstGeom prst="roundRect">
            <a:avLst>
              <a:gd fmla="val 16667" name="adj"/>
            </a:avLst>
          </a:prstGeom>
          <a:solidFill>
            <a:srgbClr val="F0BE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9"/>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#fff9f0</a:t>
            </a:r>
            <a:endParaRPr sz="1000">
              <a:solidFill>
                <a:schemeClr val="dk1"/>
              </a:solidFill>
            </a:endParaRPr>
          </a:p>
        </p:txBody>
      </p:sp>
      <p:sp>
        <p:nvSpPr>
          <p:cNvPr id="2335" name="Google Shape;2335;p79"/>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#cdc0f0</a:t>
            </a:r>
            <a:endParaRPr sz="1000">
              <a:solidFill>
                <a:schemeClr val="dk1"/>
              </a:solidFill>
            </a:endParaRPr>
          </a:p>
        </p:txBody>
      </p:sp>
      <p:sp>
        <p:nvSpPr>
          <p:cNvPr id="2336" name="Google Shape;2336;p79"/>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#f0bed6</a:t>
            </a:r>
            <a:endParaRPr sz="1000">
              <a:solidFill>
                <a:schemeClr val="dk1"/>
              </a:solidFill>
            </a:endParaRPr>
          </a:p>
        </p:txBody>
      </p:sp>
      <p:sp>
        <p:nvSpPr>
          <p:cNvPr id="2337" name="Google Shape;2337;p79"/>
          <p:cNvSpPr/>
          <p:nvPr/>
        </p:nvSpPr>
        <p:spPr>
          <a:xfrm>
            <a:off x="5238125" y="2988225"/>
            <a:ext cx="791400" cy="754200"/>
          </a:xfrm>
          <a:prstGeom prst="roundRect">
            <a:avLst>
              <a:gd fmla="val 16667" name="adj"/>
            </a:avLst>
          </a:prstGeom>
          <a:solidFill>
            <a:srgbClr val="B4DD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9"/>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#b4ddd8</a:t>
            </a:r>
            <a:endParaRPr sz="1000">
              <a:solidFill>
                <a:schemeClr val="dk1"/>
              </a:solidFill>
            </a:endParaRPr>
          </a:p>
        </p:txBody>
      </p:sp>
      <p:sp>
        <p:nvSpPr>
          <p:cNvPr id="2339" name="Google Shape;2339;p79"/>
          <p:cNvSpPr/>
          <p:nvPr/>
        </p:nvSpPr>
        <p:spPr>
          <a:xfrm>
            <a:off x="2583563" y="3919325"/>
            <a:ext cx="791400" cy="754200"/>
          </a:xfrm>
          <a:prstGeom prst="roundRect">
            <a:avLst>
              <a:gd fmla="val 16667" name="adj"/>
            </a:avLst>
          </a:prstGeom>
          <a:solidFill>
            <a:srgbClr val="F6C4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9"/>
          <p:cNvSpPr/>
          <p:nvPr/>
        </p:nvSpPr>
        <p:spPr>
          <a:xfrm>
            <a:off x="3645382" y="3919325"/>
            <a:ext cx="791400" cy="754200"/>
          </a:xfrm>
          <a:prstGeom prst="roundRect">
            <a:avLst>
              <a:gd fmla="val 16667" name="adj"/>
            </a:avLst>
          </a:prstGeom>
          <a:solidFill>
            <a:srgbClr val="DFB09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9"/>
          <p:cNvSpPr/>
          <p:nvPr/>
        </p:nvSpPr>
        <p:spPr>
          <a:xfrm>
            <a:off x="4707202" y="3919325"/>
            <a:ext cx="791400" cy="754200"/>
          </a:xfrm>
          <a:prstGeom prst="roundRect">
            <a:avLst>
              <a:gd fmla="val 16667" name="adj"/>
            </a:avLst>
          </a:prstGeom>
          <a:solidFill>
            <a:srgbClr val="B66D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9"/>
          <p:cNvSpPr txBox="1"/>
          <p:nvPr/>
        </p:nvSpPr>
        <p:spPr>
          <a:xfrm>
            <a:off x="25835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#f6c46b</a:t>
            </a:r>
            <a:endParaRPr sz="1000">
              <a:solidFill>
                <a:schemeClr val="dk1"/>
              </a:solidFill>
            </a:endParaRPr>
          </a:p>
        </p:txBody>
      </p:sp>
      <p:sp>
        <p:nvSpPr>
          <p:cNvPr id="2343" name="Google Shape;2343;p79"/>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#dfb098</a:t>
            </a:r>
            <a:endParaRPr sz="1000">
              <a:solidFill>
                <a:schemeClr val="dk1"/>
              </a:solidFill>
            </a:endParaRPr>
          </a:p>
        </p:txBody>
      </p:sp>
      <p:sp>
        <p:nvSpPr>
          <p:cNvPr id="2344" name="Google Shape;2344;p79"/>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#b66d22</a:t>
            </a:r>
            <a:endParaRPr sz="1000">
              <a:solidFill>
                <a:schemeClr val="dk1"/>
              </a:solidFill>
            </a:endParaRPr>
          </a:p>
        </p:txBody>
      </p:sp>
      <p:sp>
        <p:nvSpPr>
          <p:cNvPr id="2345" name="Google Shape;2345;p79"/>
          <p:cNvSpPr/>
          <p:nvPr/>
        </p:nvSpPr>
        <p:spPr>
          <a:xfrm>
            <a:off x="5769038" y="3919325"/>
            <a:ext cx="791400" cy="754200"/>
          </a:xfrm>
          <a:prstGeom prst="roundRect">
            <a:avLst>
              <a:gd fmla="val 16667" name="adj"/>
            </a:avLst>
          </a:prstGeom>
          <a:solidFill>
            <a:srgbClr val="A4501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9"/>
          <p:cNvSpPr txBox="1"/>
          <p:nvPr/>
        </p:nvSpPr>
        <p:spPr>
          <a:xfrm>
            <a:off x="57690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#a45016</a:t>
            </a:r>
            <a:endParaRPr sz="1000">
              <a:solidFill>
                <a:schemeClr val="dk1"/>
              </a:solidFill>
            </a:endParaRPr>
          </a:p>
        </p:txBody>
      </p:sp>
      <p:sp>
        <p:nvSpPr>
          <p:cNvPr id="2347" name="Google Shape;2347;p79"/>
          <p:cNvSpPr/>
          <p:nvPr/>
        </p:nvSpPr>
        <p:spPr>
          <a:xfrm>
            <a:off x="6299950" y="2988225"/>
            <a:ext cx="791400" cy="754200"/>
          </a:xfrm>
          <a:prstGeom prst="roundRect">
            <a:avLst>
              <a:gd fmla="val 16667" name="adj"/>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9"/>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#c9daf8</a:t>
            </a:r>
            <a:endParaRPr sz="1000">
              <a:solidFill>
                <a:schemeClr val="dk1"/>
              </a:solidFill>
            </a:endParaRPr>
          </a:p>
        </p:txBody>
      </p:sp>
      <p:sp>
        <p:nvSpPr>
          <p:cNvPr id="2349" name="Google Shape;2349;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53" name="Shape 2353"/>
        <p:cNvGrpSpPr/>
        <p:nvPr/>
      </p:nvGrpSpPr>
      <p:grpSpPr>
        <a:xfrm>
          <a:off x="0" y="0"/>
          <a:ext cx="0" cy="0"/>
          <a:chOff x="0" y="0"/>
          <a:chExt cx="0" cy="0"/>
        </a:xfrm>
      </p:grpSpPr>
      <p:sp>
        <p:nvSpPr>
          <p:cNvPr id="2354" name="Google Shape;2354;p8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355" name="Google Shape;2355;p8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356" name="Google Shape;2356;p8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357" name="Google Shape;2357;p8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358" name="Google Shape;2358;p8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359" name="Google Shape;2359;p8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360" name="Google Shape;2360;p80"/>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361" name="Google Shape;2361;p80"/>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362" name="Google Shape;2362;p80"/>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363" name="Google Shape;2363;p80"/>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364" name="Google Shape;2364;p8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365" name="Google Shape;2365;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369" name="Shape 2369"/>
        <p:cNvGrpSpPr/>
        <p:nvPr/>
      </p:nvGrpSpPr>
      <p:grpSpPr>
        <a:xfrm>
          <a:off x="0" y="0"/>
          <a:ext cx="0" cy="0"/>
          <a:chOff x="0" y="0"/>
          <a:chExt cx="0" cy="0"/>
        </a:xfrm>
      </p:grpSpPr>
      <p:grpSp>
        <p:nvGrpSpPr>
          <p:cNvPr id="2370" name="Google Shape;2370;p81"/>
          <p:cNvGrpSpPr/>
          <p:nvPr/>
        </p:nvGrpSpPr>
        <p:grpSpPr>
          <a:xfrm>
            <a:off x="5082708" y="3095784"/>
            <a:ext cx="442841" cy="514271"/>
            <a:chOff x="4727025" y="1332775"/>
            <a:chExt cx="59900" cy="69625"/>
          </a:xfrm>
        </p:grpSpPr>
        <p:sp>
          <p:nvSpPr>
            <p:cNvPr id="2371" name="Google Shape;2371;p8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81"/>
          <p:cNvGrpSpPr/>
          <p:nvPr/>
        </p:nvGrpSpPr>
        <p:grpSpPr>
          <a:xfrm>
            <a:off x="5758025" y="2343272"/>
            <a:ext cx="500909" cy="500899"/>
            <a:chOff x="4820425" y="1329900"/>
            <a:chExt cx="70175" cy="70350"/>
          </a:xfrm>
        </p:grpSpPr>
        <p:sp>
          <p:nvSpPr>
            <p:cNvPr id="2374" name="Google Shape;2374;p8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81"/>
          <p:cNvGrpSpPr/>
          <p:nvPr/>
        </p:nvGrpSpPr>
        <p:grpSpPr>
          <a:xfrm>
            <a:off x="6410648" y="2355062"/>
            <a:ext cx="538135" cy="493119"/>
            <a:chOff x="4903200" y="1331525"/>
            <a:chExt cx="73575" cy="67425"/>
          </a:xfrm>
        </p:grpSpPr>
        <p:sp>
          <p:nvSpPr>
            <p:cNvPr id="2379" name="Google Shape;2379;p8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380" name="Google Shape;2380;p8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81"/>
          <p:cNvGrpSpPr/>
          <p:nvPr/>
        </p:nvGrpSpPr>
        <p:grpSpPr>
          <a:xfrm>
            <a:off x="5670599" y="3097040"/>
            <a:ext cx="544563" cy="511895"/>
            <a:chOff x="4815575" y="1416800"/>
            <a:chExt cx="73750" cy="71400"/>
          </a:xfrm>
        </p:grpSpPr>
        <p:sp>
          <p:nvSpPr>
            <p:cNvPr id="2382" name="Google Shape;2382;p8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81"/>
          <p:cNvGrpSpPr/>
          <p:nvPr/>
        </p:nvGrpSpPr>
        <p:grpSpPr>
          <a:xfrm>
            <a:off x="6367224" y="3096746"/>
            <a:ext cx="602914" cy="512477"/>
            <a:chOff x="4902475" y="1418875"/>
            <a:chExt cx="74500" cy="63775"/>
          </a:xfrm>
        </p:grpSpPr>
        <p:sp>
          <p:nvSpPr>
            <p:cNvPr id="2386" name="Google Shape;2386;p8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81"/>
          <p:cNvGrpSpPr/>
          <p:nvPr/>
        </p:nvGrpSpPr>
        <p:grpSpPr>
          <a:xfrm>
            <a:off x="5783096" y="3835985"/>
            <a:ext cx="515391" cy="525699"/>
            <a:chOff x="4818100" y="1507675"/>
            <a:chExt cx="71225" cy="71625"/>
          </a:xfrm>
        </p:grpSpPr>
        <p:sp>
          <p:nvSpPr>
            <p:cNvPr id="2389" name="Google Shape;2389;p8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81"/>
          <p:cNvGrpSpPr/>
          <p:nvPr/>
        </p:nvGrpSpPr>
        <p:grpSpPr>
          <a:xfrm>
            <a:off x="5121199" y="3857517"/>
            <a:ext cx="522956" cy="489869"/>
            <a:chOff x="4721450" y="1509475"/>
            <a:chExt cx="79350" cy="74325"/>
          </a:xfrm>
        </p:grpSpPr>
        <p:sp>
          <p:nvSpPr>
            <p:cNvPr id="2394" name="Google Shape;2394;p8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81"/>
          <p:cNvGrpSpPr/>
          <p:nvPr/>
        </p:nvGrpSpPr>
        <p:grpSpPr>
          <a:xfrm>
            <a:off x="6444441" y="3837269"/>
            <a:ext cx="525704" cy="535436"/>
            <a:chOff x="4906800" y="1507500"/>
            <a:chExt cx="70350" cy="71075"/>
          </a:xfrm>
        </p:grpSpPr>
        <p:sp>
          <p:nvSpPr>
            <p:cNvPr id="2399" name="Google Shape;2399;p8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81"/>
          <p:cNvGrpSpPr/>
          <p:nvPr/>
        </p:nvGrpSpPr>
        <p:grpSpPr>
          <a:xfrm>
            <a:off x="4477263" y="2343250"/>
            <a:ext cx="508054" cy="508095"/>
            <a:chOff x="3736598" y="2170606"/>
            <a:chExt cx="404889" cy="404889"/>
          </a:xfrm>
        </p:grpSpPr>
        <p:sp>
          <p:nvSpPr>
            <p:cNvPr id="2405" name="Google Shape;2405;p8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81"/>
          <p:cNvGrpSpPr/>
          <p:nvPr/>
        </p:nvGrpSpPr>
        <p:grpSpPr>
          <a:xfrm>
            <a:off x="3765303" y="2343345"/>
            <a:ext cx="575790" cy="507904"/>
            <a:chOff x="3161917" y="2170682"/>
            <a:chExt cx="458870" cy="404737"/>
          </a:xfrm>
        </p:grpSpPr>
        <p:sp>
          <p:nvSpPr>
            <p:cNvPr id="2410" name="Google Shape;2410;p8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411" name="Google Shape;2411;p8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81"/>
          <p:cNvGrpSpPr/>
          <p:nvPr/>
        </p:nvGrpSpPr>
        <p:grpSpPr>
          <a:xfrm>
            <a:off x="3792833" y="3103717"/>
            <a:ext cx="520730" cy="498567"/>
            <a:chOff x="3179914" y="2889488"/>
            <a:chExt cx="422876" cy="404911"/>
          </a:xfrm>
        </p:grpSpPr>
        <p:sp>
          <p:nvSpPr>
            <p:cNvPr id="2414" name="Google Shape;2414;p8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81"/>
          <p:cNvGrpSpPr/>
          <p:nvPr/>
        </p:nvGrpSpPr>
        <p:grpSpPr>
          <a:xfrm>
            <a:off x="4421513" y="3103677"/>
            <a:ext cx="516145" cy="498648"/>
            <a:chOff x="3729467" y="2889422"/>
            <a:chExt cx="419153" cy="404977"/>
          </a:xfrm>
        </p:grpSpPr>
        <p:sp>
          <p:nvSpPr>
            <p:cNvPr id="2421" name="Google Shape;2421;p8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8" name="Google Shape;2428;p8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2" name="Google Shape;2432;p81"/>
          <p:cNvGrpSpPr/>
          <p:nvPr/>
        </p:nvGrpSpPr>
        <p:grpSpPr>
          <a:xfrm>
            <a:off x="7141841" y="2550562"/>
            <a:ext cx="166473" cy="141497"/>
            <a:chOff x="4660325" y="1866850"/>
            <a:chExt cx="68350" cy="58100"/>
          </a:xfrm>
        </p:grpSpPr>
        <p:sp>
          <p:nvSpPr>
            <p:cNvPr id="2433" name="Google Shape;2433;p8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81"/>
          <p:cNvGrpSpPr/>
          <p:nvPr/>
        </p:nvGrpSpPr>
        <p:grpSpPr>
          <a:xfrm>
            <a:off x="7451186" y="2576286"/>
            <a:ext cx="162515" cy="90049"/>
            <a:chOff x="4791775" y="1877500"/>
            <a:chExt cx="66725" cy="36975"/>
          </a:xfrm>
        </p:grpSpPr>
        <p:sp>
          <p:nvSpPr>
            <p:cNvPr id="2436" name="Google Shape;2436;p8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81"/>
          <p:cNvGrpSpPr/>
          <p:nvPr/>
        </p:nvGrpSpPr>
        <p:grpSpPr>
          <a:xfrm>
            <a:off x="7772899" y="2576286"/>
            <a:ext cx="144979" cy="90049"/>
            <a:chOff x="4923925" y="1877500"/>
            <a:chExt cx="59525" cy="36975"/>
          </a:xfrm>
        </p:grpSpPr>
        <p:sp>
          <p:nvSpPr>
            <p:cNvPr id="2439" name="Google Shape;2439;p8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1" name="Google Shape;2441;p81"/>
          <p:cNvGrpSpPr/>
          <p:nvPr/>
        </p:nvGrpSpPr>
        <p:grpSpPr>
          <a:xfrm>
            <a:off x="8067390" y="2558477"/>
            <a:ext cx="141447" cy="125667"/>
            <a:chOff x="5058450" y="1870100"/>
            <a:chExt cx="58075" cy="51600"/>
          </a:xfrm>
        </p:grpSpPr>
        <p:sp>
          <p:nvSpPr>
            <p:cNvPr id="2442" name="Google Shape;2442;p8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81"/>
          <p:cNvGrpSpPr/>
          <p:nvPr/>
        </p:nvGrpSpPr>
        <p:grpSpPr>
          <a:xfrm>
            <a:off x="7481905" y="2980885"/>
            <a:ext cx="101077" cy="107645"/>
            <a:chOff x="4811425" y="2065025"/>
            <a:chExt cx="41500" cy="44200"/>
          </a:xfrm>
        </p:grpSpPr>
        <p:sp>
          <p:nvSpPr>
            <p:cNvPr id="2445" name="Google Shape;2445;p8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81"/>
          <p:cNvGrpSpPr/>
          <p:nvPr/>
        </p:nvGrpSpPr>
        <p:grpSpPr>
          <a:xfrm>
            <a:off x="7774342" y="2981098"/>
            <a:ext cx="120867" cy="107218"/>
            <a:chOff x="4929875" y="2065025"/>
            <a:chExt cx="49625" cy="44025"/>
          </a:xfrm>
        </p:grpSpPr>
        <p:sp>
          <p:nvSpPr>
            <p:cNvPr id="2448" name="Google Shape;2448;p8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81"/>
          <p:cNvGrpSpPr/>
          <p:nvPr/>
        </p:nvGrpSpPr>
        <p:grpSpPr>
          <a:xfrm>
            <a:off x="8103011" y="2984112"/>
            <a:ext cx="70206" cy="101191"/>
            <a:chOff x="5083925" y="2066350"/>
            <a:chExt cx="28825" cy="41550"/>
          </a:xfrm>
        </p:grpSpPr>
        <p:sp>
          <p:nvSpPr>
            <p:cNvPr id="2451" name="Google Shape;2451;p8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81"/>
          <p:cNvGrpSpPr/>
          <p:nvPr/>
        </p:nvGrpSpPr>
        <p:grpSpPr>
          <a:xfrm>
            <a:off x="7134565" y="2999759"/>
            <a:ext cx="181026" cy="69896"/>
            <a:chOff x="4659775" y="2072775"/>
            <a:chExt cx="74325" cy="28700"/>
          </a:xfrm>
        </p:grpSpPr>
        <p:sp>
          <p:nvSpPr>
            <p:cNvPr id="2454" name="Google Shape;2454;p8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81"/>
          <p:cNvGrpSpPr/>
          <p:nvPr/>
        </p:nvGrpSpPr>
        <p:grpSpPr>
          <a:xfrm>
            <a:off x="8054421" y="2790324"/>
            <a:ext cx="167387" cy="89197"/>
            <a:chOff x="4662475" y="1976500"/>
            <a:chExt cx="68725" cy="36625"/>
          </a:xfrm>
        </p:grpSpPr>
        <p:sp>
          <p:nvSpPr>
            <p:cNvPr id="2458" name="Google Shape;2458;p8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81"/>
          <p:cNvGrpSpPr/>
          <p:nvPr/>
        </p:nvGrpSpPr>
        <p:grpSpPr>
          <a:xfrm>
            <a:off x="7751326" y="2793764"/>
            <a:ext cx="166899" cy="82317"/>
            <a:chOff x="4920150" y="1977875"/>
            <a:chExt cx="68525" cy="33800"/>
          </a:xfrm>
        </p:grpSpPr>
        <p:sp>
          <p:nvSpPr>
            <p:cNvPr id="2462" name="Google Shape;2462;p8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81"/>
          <p:cNvGrpSpPr/>
          <p:nvPr/>
        </p:nvGrpSpPr>
        <p:grpSpPr>
          <a:xfrm>
            <a:off x="7162483" y="3197682"/>
            <a:ext cx="125190" cy="127859"/>
            <a:chOff x="4676550" y="2160575"/>
            <a:chExt cx="51400" cy="52500"/>
          </a:xfrm>
        </p:grpSpPr>
        <p:sp>
          <p:nvSpPr>
            <p:cNvPr id="2466" name="Google Shape;2466;p8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9" name="Google Shape;2469;p81"/>
          <p:cNvGrpSpPr/>
          <p:nvPr/>
        </p:nvGrpSpPr>
        <p:grpSpPr>
          <a:xfrm>
            <a:off x="7459741" y="3204714"/>
            <a:ext cx="145405" cy="113794"/>
            <a:chOff x="4768325" y="2163475"/>
            <a:chExt cx="59700" cy="46725"/>
          </a:xfrm>
        </p:grpSpPr>
        <p:sp>
          <p:nvSpPr>
            <p:cNvPr id="2470" name="Google Shape;2470;p8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2" name="Google Shape;2472;p8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8" name="Google Shape;2478;p81"/>
          <p:cNvGrpSpPr/>
          <p:nvPr/>
        </p:nvGrpSpPr>
        <p:grpSpPr>
          <a:xfrm>
            <a:off x="7476059" y="3459808"/>
            <a:ext cx="112768" cy="106853"/>
            <a:chOff x="4768575" y="2253950"/>
            <a:chExt cx="46300" cy="43875"/>
          </a:xfrm>
        </p:grpSpPr>
        <p:sp>
          <p:nvSpPr>
            <p:cNvPr id="2479" name="Google Shape;2479;p8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81"/>
          <p:cNvGrpSpPr/>
          <p:nvPr/>
        </p:nvGrpSpPr>
        <p:grpSpPr>
          <a:xfrm>
            <a:off x="7775682" y="3948834"/>
            <a:ext cx="118187" cy="146246"/>
            <a:chOff x="4960900" y="2433225"/>
            <a:chExt cx="48525" cy="60050"/>
          </a:xfrm>
        </p:grpSpPr>
        <p:sp>
          <p:nvSpPr>
            <p:cNvPr id="2482" name="Google Shape;2482;p8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81"/>
          <p:cNvGrpSpPr/>
          <p:nvPr/>
        </p:nvGrpSpPr>
        <p:grpSpPr>
          <a:xfrm>
            <a:off x="7464247" y="4212895"/>
            <a:ext cx="136394" cy="143810"/>
            <a:chOff x="4854075" y="2527625"/>
            <a:chExt cx="56000" cy="59050"/>
          </a:xfrm>
        </p:grpSpPr>
        <p:sp>
          <p:nvSpPr>
            <p:cNvPr id="2485" name="Google Shape;2485;p8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7" name="Google Shape;2487;p8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0" name="Google Shape;2490;p81"/>
          <p:cNvGrpSpPr/>
          <p:nvPr/>
        </p:nvGrpSpPr>
        <p:grpSpPr>
          <a:xfrm>
            <a:off x="8088458" y="3676639"/>
            <a:ext cx="99312" cy="160797"/>
            <a:chOff x="5059700" y="2334775"/>
            <a:chExt cx="40775" cy="66025"/>
          </a:xfrm>
        </p:grpSpPr>
        <p:sp>
          <p:nvSpPr>
            <p:cNvPr id="2491" name="Google Shape;2491;p8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0" name="Google Shape;2500;p81"/>
          <p:cNvGrpSpPr/>
          <p:nvPr/>
        </p:nvGrpSpPr>
        <p:grpSpPr>
          <a:xfrm>
            <a:off x="8045622" y="3941771"/>
            <a:ext cx="184984" cy="160371"/>
            <a:chOff x="5037700" y="2430325"/>
            <a:chExt cx="75950" cy="65850"/>
          </a:xfrm>
        </p:grpSpPr>
        <p:sp>
          <p:nvSpPr>
            <p:cNvPr id="2501" name="Google Shape;2501;p8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81"/>
          <p:cNvGrpSpPr/>
          <p:nvPr/>
        </p:nvGrpSpPr>
        <p:grpSpPr>
          <a:xfrm>
            <a:off x="7465128" y="3708223"/>
            <a:ext cx="173014" cy="97629"/>
            <a:chOff x="4756975" y="2341800"/>
            <a:chExt cx="91975" cy="51925"/>
          </a:xfrm>
        </p:grpSpPr>
        <p:sp>
          <p:nvSpPr>
            <p:cNvPr id="2504" name="Google Shape;2504;p8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81"/>
          <p:cNvGrpSpPr/>
          <p:nvPr/>
        </p:nvGrpSpPr>
        <p:grpSpPr>
          <a:xfrm>
            <a:off x="7732065" y="4196920"/>
            <a:ext cx="212497" cy="175761"/>
            <a:chOff x="4943575" y="2516350"/>
            <a:chExt cx="98675" cy="81700"/>
          </a:xfrm>
        </p:grpSpPr>
        <p:sp>
          <p:nvSpPr>
            <p:cNvPr id="2525" name="Google Shape;2525;p8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81"/>
          <p:cNvGrpSpPr/>
          <p:nvPr/>
        </p:nvGrpSpPr>
        <p:grpSpPr>
          <a:xfrm>
            <a:off x="1990126" y="3423163"/>
            <a:ext cx="965351" cy="134611"/>
            <a:chOff x="4411970" y="2962952"/>
            <a:chExt cx="706544" cy="104212"/>
          </a:xfrm>
        </p:grpSpPr>
        <p:sp>
          <p:nvSpPr>
            <p:cNvPr id="2604" name="Google Shape;2604;p8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81"/>
          <p:cNvGrpSpPr/>
          <p:nvPr/>
        </p:nvGrpSpPr>
        <p:grpSpPr>
          <a:xfrm>
            <a:off x="1990126" y="3012077"/>
            <a:ext cx="960158" cy="289172"/>
            <a:chOff x="4411970" y="2726085"/>
            <a:chExt cx="643107" cy="193659"/>
          </a:xfrm>
        </p:grpSpPr>
        <p:sp>
          <p:nvSpPr>
            <p:cNvPr id="2609" name="Google Shape;2609;p8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2" name="Google Shape;2612;p81"/>
          <p:cNvGrpSpPr/>
          <p:nvPr/>
        </p:nvGrpSpPr>
        <p:grpSpPr>
          <a:xfrm>
            <a:off x="993018" y="3278187"/>
            <a:ext cx="833173" cy="259209"/>
            <a:chOff x="4411970" y="4340222"/>
            <a:chExt cx="779467" cy="242683"/>
          </a:xfrm>
        </p:grpSpPr>
        <p:sp>
          <p:nvSpPr>
            <p:cNvPr id="2613" name="Google Shape;2613;p8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81"/>
          <p:cNvGrpSpPr/>
          <p:nvPr/>
        </p:nvGrpSpPr>
        <p:grpSpPr>
          <a:xfrm>
            <a:off x="1990126" y="2673933"/>
            <a:ext cx="965160" cy="216230"/>
            <a:chOff x="4411970" y="2468674"/>
            <a:chExt cx="747317" cy="167425"/>
          </a:xfrm>
        </p:grpSpPr>
        <p:sp>
          <p:nvSpPr>
            <p:cNvPr id="2617" name="Google Shape;2617;p8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81"/>
          <p:cNvGrpSpPr/>
          <p:nvPr/>
        </p:nvGrpSpPr>
        <p:grpSpPr>
          <a:xfrm>
            <a:off x="988873" y="2578650"/>
            <a:ext cx="810451" cy="319148"/>
            <a:chOff x="4411970" y="3686602"/>
            <a:chExt cx="797845" cy="314215"/>
          </a:xfrm>
        </p:grpSpPr>
        <p:sp>
          <p:nvSpPr>
            <p:cNvPr id="2620" name="Google Shape;2620;p8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5" name="Google Shape;2625;p8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81"/>
          <p:cNvGrpSpPr/>
          <p:nvPr/>
        </p:nvGrpSpPr>
        <p:grpSpPr>
          <a:xfrm>
            <a:off x="988970" y="2333174"/>
            <a:ext cx="1970333" cy="208784"/>
            <a:chOff x="6336019" y="3733725"/>
            <a:chExt cx="2566206" cy="351310"/>
          </a:xfrm>
        </p:grpSpPr>
        <p:sp>
          <p:nvSpPr>
            <p:cNvPr id="2627" name="Google Shape;2627;p8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81"/>
          <p:cNvGrpSpPr/>
          <p:nvPr/>
        </p:nvGrpSpPr>
        <p:grpSpPr>
          <a:xfrm>
            <a:off x="1990126" y="3940729"/>
            <a:ext cx="946551" cy="153200"/>
            <a:chOff x="4404545" y="3301592"/>
            <a:chExt cx="782403" cy="129272"/>
          </a:xfrm>
        </p:grpSpPr>
        <p:sp>
          <p:nvSpPr>
            <p:cNvPr id="2632" name="Google Shape;2632;p8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81"/>
          <p:cNvGrpSpPr/>
          <p:nvPr/>
        </p:nvGrpSpPr>
        <p:grpSpPr>
          <a:xfrm>
            <a:off x="1990126" y="3679688"/>
            <a:ext cx="962257" cy="139127"/>
            <a:chOff x="4411970" y="3131459"/>
            <a:chExt cx="710520" cy="117397"/>
          </a:xfrm>
        </p:grpSpPr>
        <p:sp>
          <p:nvSpPr>
            <p:cNvPr id="2635" name="Google Shape;2635;p8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637" name="Google Shape;2637;p8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81"/>
          <p:cNvGrpSpPr/>
          <p:nvPr/>
        </p:nvGrpSpPr>
        <p:grpSpPr>
          <a:xfrm>
            <a:off x="990271" y="3614482"/>
            <a:ext cx="823838" cy="458988"/>
            <a:chOff x="4411970" y="1801825"/>
            <a:chExt cx="734586" cy="409262"/>
          </a:xfrm>
        </p:grpSpPr>
        <p:sp>
          <p:nvSpPr>
            <p:cNvPr id="2639" name="Google Shape;2639;p8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1" name="Google Shape;2641;p81"/>
          <p:cNvGrpSpPr/>
          <p:nvPr/>
        </p:nvGrpSpPr>
        <p:grpSpPr>
          <a:xfrm>
            <a:off x="990271" y="4162908"/>
            <a:ext cx="856348" cy="212039"/>
            <a:chOff x="4411970" y="2233974"/>
            <a:chExt cx="763574" cy="189068"/>
          </a:xfrm>
        </p:grpSpPr>
        <p:sp>
          <p:nvSpPr>
            <p:cNvPr id="2642" name="Google Shape;2642;p8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81"/>
          <p:cNvGrpSpPr/>
          <p:nvPr/>
        </p:nvGrpSpPr>
        <p:grpSpPr>
          <a:xfrm>
            <a:off x="3100467" y="2338244"/>
            <a:ext cx="511602" cy="511602"/>
            <a:chOff x="5681300" y="2527788"/>
            <a:chExt cx="805800" cy="805800"/>
          </a:xfrm>
        </p:grpSpPr>
        <p:sp>
          <p:nvSpPr>
            <p:cNvPr id="2645" name="Google Shape;2645;p8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7" name="Google Shape;2647;p81"/>
          <p:cNvGrpSpPr/>
          <p:nvPr/>
        </p:nvGrpSpPr>
        <p:grpSpPr>
          <a:xfrm>
            <a:off x="3097662" y="3104827"/>
            <a:ext cx="513021" cy="512935"/>
            <a:chOff x="4049800" y="640400"/>
            <a:chExt cx="858900" cy="858900"/>
          </a:xfrm>
        </p:grpSpPr>
        <p:sp>
          <p:nvSpPr>
            <p:cNvPr id="2648" name="Google Shape;2648;p8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81"/>
          <p:cNvGrpSpPr/>
          <p:nvPr/>
        </p:nvGrpSpPr>
        <p:grpSpPr>
          <a:xfrm>
            <a:off x="3014861" y="3756719"/>
            <a:ext cx="686489" cy="686585"/>
            <a:chOff x="5080188" y="927900"/>
            <a:chExt cx="961200" cy="961200"/>
          </a:xfrm>
        </p:grpSpPr>
        <p:sp>
          <p:nvSpPr>
            <p:cNvPr id="2651" name="Google Shape;2651;p8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9" name="Google Shape;2659;p81"/>
          <p:cNvGrpSpPr/>
          <p:nvPr/>
        </p:nvGrpSpPr>
        <p:grpSpPr>
          <a:xfrm>
            <a:off x="3798012" y="3849448"/>
            <a:ext cx="510373" cy="510937"/>
            <a:chOff x="7508249" y="1522825"/>
            <a:chExt cx="1326332" cy="1322987"/>
          </a:xfrm>
        </p:grpSpPr>
        <p:sp>
          <p:nvSpPr>
            <p:cNvPr id="2660" name="Google Shape;2660;p8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81"/>
          <p:cNvGrpSpPr/>
          <p:nvPr/>
        </p:nvGrpSpPr>
        <p:grpSpPr>
          <a:xfrm>
            <a:off x="4489605" y="3850853"/>
            <a:ext cx="492652" cy="503348"/>
            <a:chOff x="6039282" y="1042577"/>
            <a:chExt cx="734315" cy="731929"/>
          </a:xfrm>
        </p:grpSpPr>
        <p:sp>
          <p:nvSpPr>
            <p:cNvPr id="2671" name="Google Shape;2671;p8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81"/>
          <p:cNvGrpSpPr/>
          <p:nvPr/>
        </p:nvGrpSpPr>
        <p:grpSpPr>
          <a:xfrm>
            <a:off x="5130019" y="2346894"/>
            <a:ext cx="483304" cy="504902"/>
            <a:chOff x="1825800" y="1651625"/>
            <a:chExt cx="568125" cy="591775"/>
          </a:xfrm>
        </p:grpSpPr>
        <p:sp>
          <p:nvSpPr>
            <p:cNvPr id="2693" name="Google Shape;2693;p8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9" name="Google Shape;2699;p8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704" name="Google Shape;2704;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grpSp>
        <p:nvGrpSpPr>
          <p:cNvPr id="2709" name="Google Shape;2709;p82"/>
          <p:cNvGrpSpPr/>
          <p:nvPr/>
        </p:nvGrpSpPr>
        <p:grpSpPr>
          <a:xfrm>
            <a:off x="722058" y="957091"/>
            <a:ext cx="2492868" cy="1379876"/>
            <a:chOff x="2654821" y="2311071"/>
            <a:chExt cx="2279715" cy="1262120"/>
          </a:xfrm>
        </p:grpSpPr>
        <p:grpSp>
          <p:nvGrpSpPr>
            <p:cNvPr id="2710" name="Google Shape;2710;p82"/>
            <p:cNvGrpSpPr/>
            <p:nvPr/>
          </p:nvGrpSpPr>
          <p:grpSpPr>
            <a:xfrm>
              <a:off x="4034269" y="2840745"/>
              <a:ext cx="40212" cy="36437"/>
              <a:chOff x="4293400" y="2574725"/>
              <a:chExt cx="84425" cy="80100"/>
            </a:xfrm>
          </p:grpSpPr>
          <p:sp>
            <p:nvSpPr>
              <p:cNvPr id="2711" name="Google Shape;2711;p8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712" name="Google Shape;2712;p8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3" name="Google Shape;2713;p82"/>
            <p:cNvGrpSpPr/>
            <p:nvPr/>
          </p:nvGrpSpPr>
          <p:grpSpPr>
            <a:xfrm>
              <a:off x="3894606" y="2334874"/>
              <a:ext cx="913198" cy="518984"/>
              <a:chOff x="4000175" y="1462675"/>
              <a:chExt cx="1917275" cy="1140875"/>
            </a:xfrm>
          </p:grpSpPr>
          <p:sp>
            <p:nvSpPr>
              <p:cNvPr id="2714" name="Google Shape;2714;p8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715" name="Google Shape;2715;p82"/>
              <p:cNvGrpSpPr/>
              <p:nvPr/>
            </p:nvGrpSpPr>
            <p:grpSpPr>
              <a:xfrm>
                <a:off x="4000175" y="1462675"/>
                <a:ext cx="1917275" cy="1140875"/>
                <a:chOff x="4000175" y="1462675"/>
                <a:chExt cx="1917275" cy="1140875"/>
              </a:xfrm>
            </p:grpSpPr>
            <p:sp>
              <p:nvSpPr>
                <p:cNvPr id="2716" name="Google Shape;2716;p8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717" name="Google Shape;2717;p8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21" name="Google Shape;2721;p8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22" name="Google Shape;2722;p82"/>
            <p:cNvGrpSpPr/>
            <p:nvPr/>
          </p:nvGrpSpPr>
          <p:grpSpPr>
            <a:xfrm>
              <a:off x="3875768" y="2846704"/>
              <a:ext cx="44796" cy="47366"/>
              <a:chOff x="3960625" y="2587825"/>
              <a:chExt cx="94050" cy="104125"/>
            </a:xfrm>
          </p:grpSpPr>
          <p:sp>
            <p:nvSpPr>
              <p:cNvPr id="2723" name="Google Shape;2723;p8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724" name="Google Shape;2724;p8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82"/>
            <p:cNvGrpSpPr/>
            <p:nvPr/>
          </p:nvGrpSpPr>
          <p:grpSpPr>
            <a:xfrm>
              <a:off x="3782759" y="2807162"/>
              <a:ext cx="82686" cy="85487"/>
              <a:chOff x="3765350" y="2500900"/>
              <a:chExt cx="173600" cy="187925"/>
            </a:xfrm>
          </p:grpSpPr>
          <p:sp>
            <p:nvSpPr>
              <p:cNvPr id="2726" name="Google Shape;2726;p8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727" name="Google Shape;2727;p8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2" name="Google Shape;2732;p82"/>
            <p:cNvGrpSpPr/>
            <p:nvPr/>
          </p:nvGrpSpPr>
          <p:grpSpPr>
            <a:xfrm>
              <a:off x="3775674" y="2798496"/>
              <a:ext cx="40545" cy="23564"/>
              <a:chOff x="3750475" y="2481850"/>
              <a:chExt cx="85125" cy="51800"/>
            </a:xfrm>
          </p:grpSpPr>
          <p:sp>
            <p:nvSpPr>
              <p:cNvPr id="2733" name="Google Shape;2733;p8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735" name="Google Shape;2735;p82"/>
            <p:cNvGrpSpPr/>
            <p:nvPr/>
          </p:nvGrpSpPr>
          <p:grpSpPr>
            <a:xfrm>
              <a:off x="3716946" y="2776024"/>
              <a:ext cx="81971" cy="76912"/>
              <a:chOff x="3627175" y="2432450"/>
              <a:chExt cx="172100" cy="169075"/>
            </a:xfrm>
          </p:grpSpPr>
          <p:sp>
            <p:nvSpPr>
              <p:cNvPr id="2736" name="Google Shape;2736;p8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738" name="Google Shape;2738;p8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739" name="Google Shape;2739;p82"/>
            <p:cNvGrpSpPr/>
            <p:nvPr/>
          </p:nvGrpSpPr>
          <p:grpSpPr>
            <a:xfrm>
              <a:off x="3685682" y="2845624"/>
              <a:ext cx="29311" cy="45055"/>
              <a:chOff x="3561536" y="2585450"/>
              <a:chExt cx="61539" cy="99045"/>
            </a:xfrm>
          </p:grpSpPr>
          <p:sp>
            <p:nvSpPr>
              <p:cNvPr id="2740" name="Google Shape;2740;p8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742" name="Google Shape;2742;p82"/>
            <p:cNvGrpSpPr/>
            <p:nvPr/>
          </p:nvGrpSpPr>
          <p:grpSpPr>
            <a:xfrm>
              <a:off x="3849905" y="2572252"/>
              <a:ext cx="74339" cy="119559"/>
              <a:chOff x="3906325" y="1984500"/>
              <a:chExt cx="156075" cy="262825"/>
            </a:xfrm>
          </p:grpSpPr>
          <p:sp>
            <p:nvSpPr>
              <p:cNvPr id="2743" name="Google Shape;2743;p8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744" name="Google Shape;2744;p8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82"/>
            <p:cNvGrpSpPr/>
            <p:nvPr/>
          </p:nvGrpSpPr>
          <p:grpSpPr>
            <a:xfrm>
              <a:off x="2654821" y="2414345"/>
              <a:ext cx="667570" cy="558731"/>
              <a:chOff x="1397225" y="1637375"/>
              <a:chExt cx="1401575" cy="1228250"/>
            </a:xfrm>
          </p:grpSpPr>
          <p:sp>
            <p:nvSpPr>
              <p:cNvPr id="2746" name="Google Shape;2746;p8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747" name="Google Shape;2747;p82"/>
              <p:cNvGrpSpPr/>
              <p:nvPr/>
            </p:nvGrpSpPr>
            <p:grpSpPr>
              <a:xfrm>
                <a:off x="1397225" y="1637375"/>
                <a:ext cx="1398775" cy="1228250"/>
                <a:chOff x="1397225" y="1637375"/>
                <a:chExt cx="1398775" cy="1228250"/>
              </a:xfrm>
            </p:grpSpPr>
            <p:sp>
              <p:nvSpPr>
                <p:cNvPr id="2748" name="Google Shape;2748;p8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0" name="Google Shape;2750;p82"/>
            <p:cNvGrpSpPr/>
            <p:nvPr/>
          </p:nvGrpSpPr>
          <p:grpSpPr>
            <a:xfrm>
              <a:off x="3230417" y="3103734"/>
              <a:ext cx="282982" cy="280332"/>
              <a:chOff x="2605700" y="3152850"/>
              <a:chExt cx="594125" cy="616250"/>
            </a:xfrm>
          </p:grpSpPr>
          <p:sp>
            <p:nvSpPr>
              <p:cNvPr id="2751" name="Google Shape;2751;p8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752" name="Google Shape;2752;p8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753" name="Google Shape;2753;p82"/>
            <p:cNvGrpSpPr/>
            <p:nvPr/>
          </p:nvGrpSpPr>
          <p:grpSpPr>
            <a:xfrm>
              <a:off x="3265985" y="3226989"/>
              <a:ext cx="87151" cy="346202"/>
              <a:chOff x="2680375" y="3423800"/>
              <a:chExt cx="182975" cy="761050"/>
            </a:xfrm>
          </p:grpSpPr>
          <p:sp>
            <p:nvSpPr>
              <p:cNvPr id="2754" name="Google Shape;2754;p8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755" name="Google Shape;2755;p8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82"/>
            <p:cNvGrpSpPr/>
            <p:nvPr/>
          </p:nvGrpSpPr>
          <p:grpSpPr>
            <a:xfrm>
              <a:off x="3855466" y="3289811"/>
              <a:ext cx="112514" cy="94210"/>
              <a:chOff x="3918000" y="3561900"/>
              <a:chExt cx="236225" cy="207100"/>
            </a:xfrm>
          </p:grpSpPr>
          <p:sp>
            <p:nvSpPr>
              <p:cNvPr id="2757" name="Google Shape;2757;p8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758" name="Google Shape;2758;p8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9" name="Google Shape;2759;p8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762" name="Google Shape;2762;p82"/>
            <p:cNvGrpSpPr/>
            <p:nvPr/>
          </p:nvGrpSpPr>
          <p:grpSpPr>
            <a:xfrm>
              <a:off x="2905224" y="2311071"/>
              <a:ext cx="596721" cy="528992"/>
              <a:chOff x="1922950" y="1410350"/>
              <a:chExt cx="1252825" cy="1162875"/>
            </a:xfrm>
          </p:grpSpPr>
          <p:sp>
            <p:nvSpPr>
              <p:cNvPr id="2763" name="Google Shape;2763;p8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779" name="Google Shape;2779;p8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99" name="Google Shape;2799;p8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00" name="Google Shape;2800;p8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1" name="Google Shape;2801;p82"/>
            <p:cNvGrpSpPr/>
            <p:nvPr/>
          </p:nvGrpSpPr>
          <p:grpSpPr>
            <a:xfrm>
              <a:off x="3280929" y="3294542"/>
              <a:ext cx="109894" cy="272224"/>
              <a:chOff x="2711750" y="3572300"/>
              <a:chExt cx="230725" cy="598425"/>
            </a:xfrm>
          </p:grpSpPr>
          <p:sp>
            <p:nvSpPr>
              <p:cNvPr id="2802" name="Google Shape;2802;p8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4" name="Google Shape;2804;p8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5" name="Google Shape;2805;p82"/>
            <p:cNvGrpSpPr/>
            <p:nvPr/>
          </p:nvGrpSpPr>
          <p:grpSpPr>
            <a:xfrm>
              <a:off x="3790439" y="2408636"/>
              <a:ext cx="73017" cy="75684"/>
              <a:chOff x="3781475" y="1624825"/>
              <a:chExt cx="153300" cy="166375"/>
            </a:xfrm>
          </p:grpSpPr>
          <p:sp>
            <p:nvSpPr>
              <p:cNvPr id="2806" name="Google Shape;2806;p8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0" name="Google Shape;2810;p8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7" name="Google Shape;2817;p82"/>
            <p:cNvGrpSpPr/>
            <p:nvPr/>
          </p:nvGrpSpPr>
          <p:grpSpPr>
            <a:xfrm>
              <a:off x="4403342" y="3107749"/>
              <a:ext cx="316680" cy="101374"/>
              <a:chOff x="5068275" y="3161675"/>
              <a:chExt cx="664875" cy="222850"/>
            </a:xfrm>
          </p:grpSpPr>
          <p:sp>
            <p:nvSpPr>
              <p:cNvPr id="2818" name="Google Shape;2818;p8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2" name="Google Shape;2822;p8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1" name="Google Shape;2851;p82"/>
            <p:cNvGrpSpPr/>
            <p:nvPr/>
          </p:nvGrpSpPr>
          <p:grpSpPr>
            <a:xfrm>
              <a:off x="3697513" y="2707266"/>
              <a:ext cx="59549" cy="79733"/>
              <a:chOff x="3586375" y="2281300"/>
              <a:chExt cx="125025" cy="175275"/>
            </a:xfrm>
          </p:grpSpPr>
          <p:sp>
            <p:nvSpPr>
              <p:cNvPr id="2852" name="Google Shape;2852;p8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4" name="Google Shape;2854;p8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5" name="Google Shape;2855;p82"/>
            <p:cNvGrpSpPr/>
            <p:nvPr/>
          </p:nvGrpSpPr>
          <p:grpSpPr>
            <a:xfrm>
              <a:off x="4513224" y="3221724"/>
              <a:ext cx="274563" cy="280321"/>
              <a:chOff x="5298975" y="3412225"/>
              <a:chExt cx="576450" cy="616225"/>
            </a:xfrm>
          </p:grpSpPr>
          <p:sp>
            <p:nvSpPr>
              <p:cNvPr id="2856" name="Google Shape;2856;p8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57" name="Google Shape;2857;p8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82"/>
            <p:cNvGrpSpPr/>
            <p:nvPr/>
          </p:nvGrpSpPr>
          <p:grpSpPr>
            <a:xfrm>
              <a:off x="4824403" y="3421846"/>
              <a:ext cx="110132" cy="130647"/>
              <a:chOff x="5952300" y="3852150"/>
              <a:chExt cx="231225" cy="287200"/>
            </a:xfrm>
          </p:grpSpPr>
          <p:sp>
            <p:nvSpPr>
              <p:cNvPr id="2859" name="Google Shape;2859;p8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1" name="Google Shape;2861;p8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9" name="Google Shape;2869;p82"/>
            <p:cNvGrpSpPr/>
            <p:nvPr/>
          </p:nvGrpSpPr>
          <p:grpSpPr>
            <a:xfrm>
              <a:off x="4295710" y="3079670"/>
              <a:ext cx="14968" cy="27135"/>
              <a:chOff x="4842300" y="3099950"/>
              <a:chExt cx="31425" cy="59650"/>
            </a:xfrm>
          </p:grpSpPr>
          <p:sp>
            <p:nvSpPr>
              <p:cNvPr id="2870" name="Google Shape;2870;p8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4" name="Google Shape;2874;p8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2" name="Google Shape;2882;p82"/>
            <p:cNvGrpSpPr/>
            <p:nvPr/>
          </p:nvGrpSpPr>
          <p:grpSpPr>
            <a:xfrm>
              <a:off x="3831056" y="2816010"/>
              <a:ext cx="37378" cy="27612"/>
              <a:chOff x="3866750" y="2520350"/>
              <a:chExt cx="78475" cy="60700"/>
            </a:xfrm>
          </p:grpSpPr>
          <p:sp>
            <p:nvSpPr>
              <p:cNvPr id="2883" name="Google Shape;2883;p8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7" name="Google Shape;2887;p8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04" name="Google Shape;2904;p8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16" name="Google Shape;2916;p8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9" name="Google Shape;2929;p82"/>
            <p:cNvGrpSpPr/>
            <p:nvPr/>
          </p:nvGrpSpPr>
          <p:grpSpPr>
            <a:xfrm>
              <a:off x="3632736" y="3051591"/>
              <a:ext cx="63288" cy="45217"/>
              <a:chOff x="3450375" y="3038225"/>
              <a:chExt cx="132875" cy="99400"/>
            </a:xfrm>
          </p:grpSpPr>
          <p:sp>
            <p:nvSpPr>
              <p:cNvPr id="2930" name="Google Shape;2930;p8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2" name="Google Shape;2932;p8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41" name="Google Shape;2941;p8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51" name="Google Shape;2951;p8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57" name="Google Shape;2957;p8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82"/>
          <p:cNvGrpSpPr/>
          <p:nvPr/>
        </p:nvGrpSpPr>
        <p:grpSpPr>
          <a:xfrm>
            <a:off x="3530618" y="1021765"/>
            <a:ext cx="2078182" cy="1366558"/>
            <a:chOff x="235800" y="830650"/>
            <a:chExt cx="6978450" cy="4588844"/>
          </a:xfrm>
        </p:grpSpPr>
        <p:sp>
          <p:nvSpPr>
            <p:cNvPr id="2968" name="Google Shape;2968;p8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4" name="Google Shape;2974;p82"/>
          <p:cNvGrpSpPr/>
          <p:nvPr/>
        </p:nvGrpSpPr>
        <p:grpSpPr>
          <a:xfrm>
            <a:off x="719115" y="2852867"/>
            <a:ext cx="2622876" cy="1333540"/>
            <a:chOff x="238125" y="1038125"/>
            <a:chExt cx="7146800" cy="3633625"/>
          </a:xfrm>
        </p:grpSpPr>
        <p:sp>
          <p:nvSpPr>
            <p:cNvPr id="2975" name="Google Shape;2975;p8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82"/>
          <p:cNvGrpSpPr/>
          <p:nvPr/>
        </p:nvGrpSpPr>
        <p:grpSpPr>
          <a:xfrm>
            <a:off x="5834043" y="994977"/>
            <a:ext cx="2590840" cy="1380235"/>
            <a:chOff x="233350" y="949250"/>
            <a:chExt cx="7137300" cy="3802300"/>
          </a:xfrm>
        </p:grpSpPr>
        <p:sp>
          <p:nvSpPr>
            <p:cNvPr id="4548" name="Google Shape;4548;p8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82"/>
          <p:cNvGrpSpPr/>
          <p:nvPr/>
        </p:nvGrpSpPr>
        <p:grpSpPr>
          <a:xfrm>
            <a:off x="7648472" y="3039750"/>
            <a:ext cx="104231" cy="320340"/>
            <a:chOff x="7564426" y="3224343"/>
            <a:chExt cx="119985" cy="368801"/>
          </a:xfrm>
        </p:grpSpPr>
        <p:sp>
          <p:nvSpPr>
            <p:cNvPr id="4600" name="Google Shape;4600;p8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82"/>
          <p:cNvGrpSpPr/>
          <p:nvPr/>
        </p:nvGrpSpPr>
        <p:grpSpPr>
          <a:xfrm>
            <a:off x="7347961" y="3033852"/>
            <a:ext cx="189489" cy="332132"/>
            <a:chOff x="8370831" y="3202002"/>
            <a:chExt cx="218129" cy="382376"/>
          </a:xfrm>
        </p:grpSpPr>
        <p:sp>
          <p:nvSpPr>
            <p:cNvPr id="4603" name="Google Shape;4603;p8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2"/>
          <p:cNvGrpSpPr/>
          <p:nvPr/>
        </p:nvGrpSpPr>
        <p:grpSpPr>
          <a:xfrm>
            <a:off x="8071350" y="3444984"/>
            <a:ext cx="309429" cy="267000"/>
            <a:chOff x="6742064" y="3750480"/>
            <a:chExt cx="399315" cy="344560"/>
          </a:xfrm>
        </p:grpSpPr>
        <p:sp>
          <p:nvSpPr>
            <p:cNvPr id="4606" name="Google Shape;4606;p8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82"/>
          <p:cNvGrpSpPr/>
          <p:nvPr/>
        </p:nvGrpSpPr>
        <p:grpSpPr>
          <a:xfrm>
            <a:off x="7610369" y="3796031"/>
            <a:ext cx="180437" cy="281608"/>
            <a:chOff x="7248525" y="3739696"/>
            <a:chExt cx="230531" cy="359790"/>
          </a:xfrm>
        </p:grpSpPr>
        <p:sp>
          <p:nvSpPr>
            <p:cNvPr id="4609" name="Google Shape;4609;p8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2"/>
          <p:cNvGrpSpPr/>
          <p:nvPr/>
        </p:nvGrpSpPr>
        <p:grpSpPr>
          <a:xfrm>
            <a:off x="7856288" y="3439255"/>
            <a:ext cx="162896" cy="278710"/>
            <a:chOff x="7601242" y="3729267"/>
            <a:chExt cx="222566" cy="380803"/>
          </a:xfrm>
        </p:grpSpPr>
        <p:sp>
          <p:nvSpPr>
            <p:cNvPr id="4612" name="Google Shape;4612;p8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4" name="Google Shape;4614;p8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5" name="Google Shape;4615;p82"/>
          <p:cNvGrpSpPr/>
          <p:nvPr/>
        </p:nvGrpSpPr>
        <p:grpSpPr>
          <a:xfrm>
            <a:off x="7345934" y="3440396"/>
            <a:ext cx="193543" cy="275990"/>
            <a:chOff x="8304647" y="3738687"/>
            <a:chExt cx="225076" cy="320956"/>
          </a:xfrm>
        </p:grpSpPr>
        <p:sp>
          <p:nvSpPr>
            <p:cNvPr id="4616" name="Google Shape;4616;p8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82"/>
          <p:cNvGrpSpPr/>
          <p:nvPr/>
        </p:nvGrpSpPr>
        <p:grpSpPr>
          <a:xfrm>
            <a:off x="7618426" y="3440396"/>
            <a:ext cx="178492" cy="275990"/>
            <a:chOff x="8615101" y="3738687"/>
            <a:chExt cx="207573" cy="320956"/>
          </a:xfrm>
        </p:grpSpPr>
        <p:sp>
          <p:nvSpPr>
            <p:cNvPr id="4620" name="Google Shape;4620;p8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3" name="Google Shape;4623;p8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4" name="Google Shape;4624;p82"/>
          <p:cNvGrpSpPr/>
          <p:nvPr/>
        </p:nvGrpSpPr>
        <p:grpSpPr>
          <a:xfrm>
            <a:off x="6013131" y="3561884"/>
            <a:ext cx="557670" cy="511283"/>
            <a:chOff x="6015419" y="3716859"/>
            <a:chExt cx="557671" cy="511283"/>
          </a:xfrm>
        </p:grpSpPr>
        <p:sp>
          <p:nvSpPr>
            <p:cNvPr id="4625" name="Google Shape;4625;p8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6" name="Google Shape;4626;p82"/>
            <p:cNvGrpSpPr/>
            <p:nvPr/>
          </p:nvGrpSpPr>
          <p:grpSpPr>
            <a:xfrm>
              <a:off x="6036094" y="3716980"/>
              <a:ext cx="529860" cy="510468"/>
              <a:chOff x="6036094" y="3716980"/>
              <a:chExt cx="529860" cy="510468"/>
            </a:xfrm>
          </p:grpSpPr>
          <p:sp>
            <p:nvSpPr>
              <p:cNvPr id="4627" name="Google Shape;4627;p8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7" name="Google Shape;4637;p82"/>
          <p:cNvGrpSpPr/>
          <p:nvPr/>
        </p:nvGrpSpPr>
        <p:grpSpPr>
          <a:xfrm>
            <a:off x="6642016" y="2918653"/>
            <a:ext cx="576302" cy="511871"/>
            <a:chOff x="6644304" y="3073628"/>
            <a:chExt cx="576302" cy="511871"/>
          </a:xfrm>
        </p:grpSpPr>
        <p:sp>
          <p:nvSpPr>
            <p:cNvPr id="4638" name="Google Shape;4638;p8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9" name="Google Shape;4639;p82"/>
            <p:cNvGrpSpPr/>
            <p:nvPr/>
          </p:nvGrpSpPr>
          <p:grpSpPr>
            <a:xfrm>
              <a:off x="6712169" y="3085440"/>
              <a:ext cx="481622" cy="494913"/>
              <a:chOff x="6712169" y="3085440"/>
              <a:chExt cx="481622" cy="494913"/>
            </a:xfrm>
          </p:grpSpPr>
          <p:sp>
            <p:nvSpPr>
              <p:cNvPr id="4640" name="Google Shape;4640;p8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5" name="Google Shape;4645;p8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8" name="Google Shape;4648;p8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9" name="Google Shape;4649;p82"/>
          <p:cNvGrpSpPr/>
          <p:nvPr/>
        </p:nvGrpSpPr>
        <p:grpSpPr>
          <a:xfrm>
            <a:off x="6649867" y="3561648"/>
            <a:ext cx="560631" cy="511352"/>
            <a:chOff x="6652154" y="3716623"/>
            <a:chExt cx="560631" cy="511352"/>
          </a:xfrm>
        </p:grpSpPr>
        <p:sp>
          <p:nvSpPr>
            <p:cNvPr id="4650" name="Google Shape;4650;p8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1" name="Google Shape;4651;p82"/>
            <p:cNvGrpSpPr/>
            <p:nvPr/>
          </p:nvGrpSpPr>
          <p:grpSpPr>
            <a:xfrm>
              <a:off x="6669657" y="3716715"/>
              <a:ext cx="466779" cy="464290"/>
              <a:chOff x="6669657" y="3716715"/>
              <a:chExt cx="466779" cy="464290"/>
            </a:xfrm>
          </p:grpSpPr>
          <p:sp>
            <p:nvSpPr>
              <p:cNvPr id="4652" name="Google Shape;4652;p8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5" name="Google Shape;4665;p82"/>
          <p:cNvGrpSpPr/>
          <p:nvPr/>
        </p:nvGrpSpPr>
        <p:grpSpPr>
          <a:xfrm>
            <a:off x="7843958" y="3843056"/>
            <a:ext cx="187557" cy="187557"/>
            <a:chOff x="8565775" y="671075"/>
            <a:chExt cx="441000" cy="441000"/>
          </a:xfrm>
        </p:grpSpPr>
        <p:sp>
          <p:nvSpPr>
            <p:cNvPr id="4666" name="Google Shape;4666;p8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8" name="Google Shape;4668;p8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0" name="Google Shape;4670;p82"/>
          <p:cNvGrpSpPr/>
          <p:nvPr/>
        </p:nvGrpSpPr>
        <p:grpSpPr>
          <a:xfrm>
            <a:off x="5997813" y="2921275"/>
            <a:ext cx="587871" cy="512373"/>
            <a:chOff x="6000100" y="3076250"/>
            <a:chExt cx="587871" cy="512373"/>
          </a:xfrm>
        </p:grpSpPr>
        <p:sp>
          <p:nvSpPr>
            <p:cNvPr id="4671" name="Google Shape;4671;p8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2" name="Google Shape;4672;p82"/>
            <p:cNvGrpSpPr/>
            <p:nvPr/>
          </p:nvGrpSpPr>
          <p:grpSpPr>
            <a:xfrm>
              <a:off x="6031360" y="3076713"/>
              <a:ext cx="539107" cy="480965"/>
              <a:chOff x="6031360" y="3076713"/>
              <a:chExt cx="539107" cy="480965"/>
            </a:xfrm>
          </p:grpSpPr>
          <p:sp>
            <p:nvSpPr>
              <p:cNvPr id="4673" name="Google Shape;4673;p8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0" name="Google Shape;4680;p82"/>
          <p:cNvGrpSpPr/>
          <p:nvPr/>
        </p:nvGrpSpPr>
        <p:grpSpPr>
          <a:xfrm>
            <a:off x="3574273" y="2854307"/>
            <a:ext cx="2241344" cy="1330656"/>
            <a:chOff x="3597785" y="3065882"/>
            <a:chExt cx="2241344" cy="1330656"/>
          </a:xfrm>
        </p:grpSpPr>
        <p:grpSp>
          <p:nvGrpSpPr>
            <p:cNvPr id="4681" name="Google Shape;4681;p82"/>
            <p:cNvGrpSpPr/>
            <p:nvPr/>
          </p:nvGrpSpPr>
          <p:grpSpPr>
            <a:xfrm>
              <a:off x="5296908" y="3937355"/>
              <a:ext cx="143198" cy="32380"/>
              <a:chOff x="5296908" y="3937355"/>
              <a:chExt cx="143198" cy="32380"/>
            </a:xfrm>
          </p:grpSpPr>
          <p:sp>
            <p:nvSpPr>
              <p:cNvPr id="4682" name="Google Shape;4682;p8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3" name="Google Shape;4683;p82"/>
              <p:cNvGrpSpPr/>
              <p:nvPr/>
            </p:nvGrpSpPr>
            <p:grpSpPr>
              <a:xfrm>
                <a:off x="5402331" y="3937355"/>
                <a:ext cx="37776" cy="32380"/>
                <a:chOff x="5402331" y="3937355"/>
                <a:chExt cx="37776" cy="32380"/>
              </a:xfrm>
            </p:grpSpPr>
            <p:sp>
              <p:nvSpPr>
                <p:cNvPr id="4684" name="Google Shape;4684;p8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2"/>
              <p:cNvGrpSpPr/>
              <p:nvPr/>
            </p:nvGrpSpPr>
            <p:grpSpPr>
              <a:xfrm>
                <a:off x="5296908" y="3937355"/>
                <a:ext cx="37783" cy="32380"/>
                <a:chOff x="5296908" y="3937355"/>
                <a:chExt cx="37783" cy="32380"/>
              </a:xfrm>
            </p:grpSpPr>
            <p:sp>
              <p:nvSpPr>
                <p:cNvPr id="4687" name="Google Shape;4687;p8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9" name="Google Shape;4689;p82"/>
            <p:cNvGrpSpPr/>
            <p:nvPr/>
          </p:nvGrpSpPr>
          <p:grpSpPr>
            <a:xfrm>
              <a:off x="4724163" y="3119631"/>
              <a:ext cx="120838" cy="84218"/>
              <a:chOff x="4724163" y="3119631"/>
              <a:chExt cx="120838" cy="84218"/>
            </a:xfrm>
          </p:grpSpPr>
          <p:grpSp>
            <p:nvGrpSpPr>
              <p:cNvPr id="4690" name="Google Shape;4690;p82"/>
              <p:cNvGrpSpPr/>
              <p:nvPr/>
            </p:nvGrpSpPr>
            <p:grpSpPr>
              <a:xfrm>
                <a:off x="4746712" y="3132773"/>
                <a:ext cx="86869" cy="56424"/>
                <a:chOff x="4746712" y="3132773"/>
                <a:chExt cx="86869" cy="56424"/>
              </a:xfrm>
            </p:grpSpPr>
            <p:sp>
              <p:nvSpPr>
                <p:cNvPr id="4691" name="Google Shape;4691;p8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82"/>
              <p:cNvGrpSpPr/>
              <p:nvPr/>
            </p:nvGrpSpPr>
            <p:grpSpPr>
              <a:xfrm>
                <a:off x="4773634" y="3143336"/>
                <a:ext cx="37776" cy="32451"/>
                <a:chOff x="4773634" y="3143336"/>
                <a:chExt cx="37776" cy="32451"/>
              </a:xfrm>
            </p:grpSpPr>
            <p:sp>
              <p:nvSpPr>
                <p:cNvPr id="4694" name="Google Shape;4694;p8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82"/>
              <p:cNvGrpSpPr/>
              <p:nvPr/>
            </p:nvGrpSpPr>
            <p:grpSpPr>
              <a:xfrm>
                <a:off x="4724163" y="3131248"/>
                <a:ext cx="37776" cy="32459"/>
                <a:chOff x="4724163" y="3131248"/>
                <a:chExt cx="37776" cy="32459"/>
              </a:xfrm>
            </p:grpSpPr>
            <p:sp>
              <p:nvSpPr>
                <p:cNvPr id="4697" name="Google Shape;4697;p8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82"/>
              <p:cNvGrpSpPr/>
              <p:nvPr/>
            </p:nvGrpSpPr>
            <p:grpSpPr>
              <a:xfrm>
                <a:off x="4755081" y="3176054"/>
                <a:ext cx="32357" cy="27795"/>
                <a:chOff x="4755081" y="3176054"/>
                <a:chExt cx="32357" cy="27795"/>
              </a:xfrm>
            </p:grpSpPr>
            <p:sp>
              <p:nvSpPr>
                <p:cNvPr id="4700" name="Google Shape;4700;p8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82"/>
              <p:cNvGrpSpPr/>
              <p:nvPr/>
            </p:nvGrpSpPr>
            <p:grpSpPr>
              <a:xfrm>
                <a:off x="4812550" y="3119631"/>
                <a:ext cx="32451" cy="27803"/>
                <a:chOff x="4812550" y="3119631"/>
                <a:chExt cx="32451" cy="27803"/>
              </a:xfrm>
            </p:grpSpPr>
            <p:sp>
              <p:nvSpPr>
                <p:cNvPr id="4703" name="Google Shape;4703;p8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5" name="Google Shape;4705;p82"/>
            <p:cNvGrpSpPr/>
            <p:nvPr/>
          </p:nvGrpSpPr>
          <p:grpSpPr>
            <a:xfrm>
              <a:off x="5382826" y="4027197"/>
              <a:ext cx="268967" cy="250422"/>
              <a:chOff x="5382826" y="4027197"/>
              <a:chExt cx="268967" cy="250422"/>
            </a:xfrm>
          </p:grpSpPr>
          <p:grpSp>
            <p:nvGrpSpPr>
              <p:cNvPr id="4706" name="Google Shape;4706;p82"/>
              <p:cNvGrpSpPr/>
              <p:nvPr/>
            </p:nvGrpSpPr>
            <p:grpSpPr>
              <a:xfrm>
                <a:off x="5405280" y="4042510"/>
                <a:ext cx="237570" cy="218647"/>
                <a:chOff x="5405280" y="4042510"/>
                <a:chExt cx="237570" cy="218647"/>
              </a:xfrm>
            </p:grpSpPr>
            <p:sp>
              <p:nvSpPr>
                <p:cNvPr id="4707" name="Google Shape;4707;p8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82"/>
              <p:cNvGrpSpPr/>
              <p:nvPr/>
            </p:nvGrpSpPr>
            <p:grpSpPr>
              <a:xfrm>
                <a:off x="5382826" y="4125549"/>
                <a:ext cx="37776" cy="32380"/>
                <a:chOff x="5382826" y="4125549"/>
                <a:chExt cx="37776" cy="32380"/>
              </a:xfrm>
            </p:grpSpPr>
            <p:sp>
              <p:nvSpPr>
                <p:cNvPr id="4714" name="Google Shape;4714;p8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82"/>
              <p:cNvGrpSpPr/>
              <p:nvPr/>
            </p:nvGrpSpPr>
            <p:grpSpPr>
              <a:xfrm>
                <a:off x="5475680" y="4195587"/>
                <a:ext cx="37783" cy="32364"/>
                <a:chOff x="5475680" y="4195587"/>
                <a:chExt cx="37783" cy="32364"/>
              </a:xfrm>
            </p:grpSpPr>
            <p:sp>
              <p:nvSpPr>
                <p:cNvPr id="4717" name="Google Shape;4717;p8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82"/>
              <p:cNvGrpSpPr/>
              <p:nvPr/>
            </p:nvGrpSpPr>
            <p:grpSpPr>
              <a:xfrm>
                <a:off x="5532575" y="4027197"/>
                <a:ext cx="33308" cy="32262"/>
                <a:chOff x="5532575" y="4027197"/>
                <a:chExt cx="33308" cy="32262"/>
              </a:xfrm>
            </p:grpSpPr>
            <p:sp>
              <p:nvSpPr>
                <p:cNvPr id="4720" name="Google Shape;4720;p8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82"/>
              <p:cNvGrpSpPr/>
              <p:nvPr/>
            </p:nvGrpSpPr>
            <p:grpSpPr>
              <a:xfrm>
                <a:off x="5590706" y="4245348"/>
                <a:ext cx="33497" cy="32270"/>
                <a:chOff x="5590706" y="4245348"/>
                <a:chExt cx="33497" cy="32270"/>
              </a:xfrm>
            </p:grpSpPr>
            <p:sp>
              <p:nvSpPr>
                <p:cNvPr id="4723" name="Google Shape;4723;p8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82"/>
              <p:cNvGrpSpPr/>
              <p:nvPr/>
            </p:nvGrpSpPr>
            <p:grpSpPr>
              <a:xfrm>
                <a:off x="5618681" y="4109677"/>
                <a:ext cx="33112" cy="32357"/>
                <a:chOff x="5618681" y="4109677"/>
                <a:chExt cx="33112" cy="32357"/>
              </a:xfrm>
            </p:grpSpPr>
            <p:sp>
              <p:nvSpPr>
                <p:cNvPr id="4726" name="Google Shape;4726;p8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82"/>
              <p:cNvGrpSpPr/>
              <p:nvPr/>
            </p:nvGrpSpPr>
            <p:grpSpPr>
              <a:xfrm>
                <a:off x="5479298" y="4128262"/>
                <a:ext cx="31405" cy="26906"/>
                <a:chOff x="5479298" y="4128262"/>
                <a:chExt cx="31405" cy="26906"/>
              </a:xfrm>
            </p:grpSpPr>
            <p:sp>
              <p:nvSpPr>
                <p:cNvPr id="4729" name="Google Shape;4729;p8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82"/>
              <p:cNvGrpSpPr/>
              <p:nvPr/>
            </p:nvGrpSpPr>
            <p:grpSpPr>
              <a:xfrm>
                <a:off x="5582903" y="4180116"/>
                <a:ext cx="31499" cy="26898"/>
                <a:chOff x="5582903" y="4180116"/>
                <a:chExt cx="31499" cy="26898"/>
              </a:xfrm>
            </p:grpSpPr>
            <p:sp>
              <p:nvSpPr>
                <p:cNvPr id="4732" name="Google Shape;4732;p8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4" name="Google Shape;4734;p82"/>
            <p:cNvGrpSpPr/>
            <p:nvPr/>
          </p:nvGrpSpPr>
          <p:grpSpPr>
            <a:xfrm>
              <a:off x="3977681" y="3230323"/>
              <a:ext cx="94584" cy="84085"/>
              <a:chOff x="3977681" y="3230323"/>
              <a:chExt cx="94584" cy="84085"/>
            </a:xfrm>
          </p:grpSpPr>
          <p:grpSp>
            <p:nvGrpSpPr>
              <p:cNvPr id="4735" name="Google Shape;4735;p82"/>
              <p:cNvGrpSpPr/>
              <p:nvPr/>
            </p:nvGrpSpPr>
            <p:grpSpPr>
              <a:xfrm>
                <a:off x="4000135" y="3243041"/>
                <a:ext cx="59570" cy="57186"/>
                <a:chOff x="4000135" y="3243041"/>
                <a:chExt cx="59570" cy="57186"/>
              </a:xfrm>
            </p:grpSpPr>
            <p:sp>
              <p:nvSpPr>
                <p:cNvPr id="4736" name="Google Shape;4736;p8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82"/>
              <p:cNvGrpSpPr/>
              <p:nvPr/>
            </p:nvGrpSpPr>
            <p:grpSpPr>
              <a:xfrm>
                <a:off x="3977681" y="3245872"/>
                <a:ext cx="37783" cy="32380"/>
                <a:chOff x="3977681" y="3245872"/>
                <a:chExt cx="37783" cy="32380"/>
              </a:xfrm>
            </p:grpSpPr>
            <p:sp>
              <p:nvSpPr>
                <p:cNvPr id="4740" name="Google Shape;4740;p8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82"/>
              <p:cNvGrpSpPr/>
              <p:nvPr/>
            </p:nvGrpSpPr>
            <p:grpSpPr>
              <a:xfrm>
                <a:off x="4040860" y="3262672"/>
                <a:ext cx="31405" cy="27001"/>
                <a:chOff x="4040860" y="3262672"/>
                <a:chExt cx="31405" cy="27001"/>
              </a:xfrm>
            </p:grpSpPr>
            <p:sp>
              <p:nvSpPr>
                <p:cNvPr id="4743" name="Google Shape;4743;p8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82"/>
              <p:cNvGrpSpPr/>
              <p:nvPr/>
            </p:nvGrpSpPr>
            <p:grpSpPr>
              <a:xfrm>
                <a:off x="4021072" y="3230323"/>
                <a:ext cx="31397" cy="26906"/>
                <a:chOff x="4021072" y="3230323"/>
                <a:chExt cx="31397" cy="26906"/>
              </a:xfrm>
            </p:grpSpPr>
            <p:sp>
              <p:nvSpPr>
                <p:cNvPr id="4746" name="Google Shape;4746;p8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82"/>
              <p:cNvGrpSpPr/>
              <p:nvPr/>
            </p:nvGrpSpPr>
            <p:grpSpPr>
              <a:xfrm>
                <a:off x="4001472" y="3287462"/>
                <a:ext cx="31499" cy="26945"/>
                <a:chOff x="4001472" y="3287462"/>
                <a:chExt cx="31499" cy="26945"/>
              </a:xfrm>
            </p:grpSpPr>
            <p:sp>
              <p:nvSpPr>
                <p:cNvPr id="4749" name="Google Shape;4749;p8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1" name="Google Shape;4751;p82"/>
            <p:cNvGrpSpPr/>
            <p:nvPr/>
          </p:nvGrpSpPr>
          <p:grpSpPr>
            <a:xfrm>
              <a:off x="4084715" y="3258865"/>
              <a:ext cx="184961" cy="137268"/>
              <a:chOff x="4084715" y="3258865"/>
              <a:chExt cx="184961" cy="137268"/>
            </a:xfrm>
          </p:grpSpPr>
          <p:grpSp>
            <p:nvGrpSpPr>
              <p:cNvPr id="4752" name="Google Shape;4752;p82"/>
              <p:cNvGrpSpPr/>
              <p:nvPr/>
            </p:nvGrpSpPr>
            <p:grpSpPr>
              <a:xfrm>
                <a:off x="4107453" y="3271583"/>
                <a:ext cx="153470" cy="110275"/>
                <a:chOff x="4107453" y="3271583"/>
                <a:chExt cx="153470" cy="110275"/>
              </a:xfrm>
            </p:grpSpPr>
            <p:sp>
              <p:nvSpPr>
                <p:cNvPr id="4753" name="Google Shape;4753;p8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82"/>
              <p:cNvGrpSpPr/>
              <p:nvPr/>
            </p:nvGrpSpPr>
            <p:grpSpPr>
              <a:xfrm>
                <a:off x="4136947" y="3258865"/>
                <a:ext cx="31499" cy="27001"/>
                <a:chOff x="4136947" y="3258865"/>
                <a:chExt cx="31499" cy="27001"/>
              </a:xfrm>
            </p:grpSpPr>
            <p:sp>
              <p:nvSpPr>
                <p:cNvPr id="4758" name="Google Shape;4758;p8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82"/>
              <p:cNvGrpSpPr/>
              <p:nvPr/>
            </p:nvGrpSpPr>
            <p:grpSpPr>
              <a:xfrm>
                <a:off x="4084715" y="3266478"/>
                <a:ext cx="31468" cy="26898"/>
                <a:chOff x="4084715" y="3266478"/>
                <a:chExt cx="31468" cy="26898"/>
              </a:xfrm>
            </p:grpSpPr>
            <p:sp>
              <p:nvSpPr>
                <p:cNvPr id="4761" name="Google Shape;4761;p8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82"/>
              <p:cNvGrpSpPr/>
              <p:nvPr/>
            </p:nvGrpSpPr>
            <p:grpSpPr>
              <a:xfrm>
                <a:off x="4159213" y="3279849"/>
                <a:ext cx="31405" cy="26945"/>
                <a:chOff x="4159213" y="3279849"/>
                <a:chExt cx="31405" cy="26945"/>
              </a:xfrm>
            </p:grpSpPr>
            <p:sp>
              <p:nvSpPr>
                <p:cNvPr id="4764" name="Google Shape;4764;p8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82"/>
              <p:cNvGrpSpPr/>
              <p:nvPr/>
            </p:nvGrpSpPr>
            <p:grpSpPr>
              <a:xfrm>
                <a:off x="4201550" y="3266502"/>
                <a:ext cx="31405" cy="26883"/>
                <a:chOff x="4201550" y="3266502"/>
                <a:chExt cx="31405" cy="26883"/>
              </a:xfrm>
            </p:grpSpPr>
            <p:sp>
              <p:nvSpPr>
                <p:cNvPr id="4767" name="Google Shape;4767;p8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82"/>
              <p:cNvGrpSpPr/>
              <p:nvPr/>
            </p:nvGrpSpPr>
            <p:grpSpPr>
              <a:xfrm>
                <a:off x="4201550" y="3338278"/>
                <a:ext cx="31405" cy="26930"/>
                <a:chOff x="4201550" y="3338278"/>
                <a:chExt cx="31405" cy="26930"/>
              </a:xfrm>
            </p:grpSpPr>
            <p:sp>
              <p:nvSpPr>
                <p:cNvPr id="4770" name="Google Shape;4770;p8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82"/>
              <p:cNvGrpSpPr/>
              <p:nvPr/>
            </p:nvGrpSpPr>
            <p:grpSpPr>
              <a:xfrm>
                <a:off x="4238272" y="3369132"/>
                <a:ext cx="31405" cy="27001"/>
                <a:chOff x="4238272" y="3369132"/>
                <a:chExt cx="31405" cy="27001"/>
              </a:xfrm>
            </p:grpSpPr>
            <p:sp>
              <p:nvSpPr>
                <p:cNvPr id="4773" name="Google Shape;4773;p8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5" name="Google Shape;4775;p82"/>
            <p:cNvGrpSpPr/>
            <p:nvPr/>
          </p:nvGrpSpPr>
          <p:grpSpPr>
            <a:xfrm>
              <a:off x="4068639" y="3200169"/>
              <a:ext cx="77643" cy="37272"/>
              <a:chOff x="4068639" y="3200169"/>
              <a:chExt cx="77643" cy="37272"/>
            </a:xfrm>
          </p:grpSpPr>
          <p:sp>
            <p:nvSpPr>
              <p:cNvPr id="4776" name="Google Shape;4776;p8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7" name="Google Shape;4777;p82"/>
              <p:cNvGrpSpPr/>
              <p:nvPr/>
            </p:nvGrpSpPr>
            <p:grpSpPr>
              <a:xfrm>
                <a:off x="4114878" y="3200169"/>
                <a:ext cx="31405" cy="26993"/>
                <a:chOff x="4114878" y="3200169"/>
                <a:chExt cx="31405" cy="26993"/>
              </a:xfrm>
            </p:grpSpPr>
            <p:sp>
              <p:nvSpPr>
                <p:cNvPr id="4778" name="Google Shape;4778;p8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82"/>
              <p:cNvGrpSpPr/>
              <p:nvPr/>
            </p:nvGrpSpPr>
            <p:grpSpPr>
              <a:xfrm>
                <a:off x="4068639" y="3210535"/>
                <a:ext cx="31499" cy="26906"/>
                <a:chOff x="4068639" y="3210535"/>
                <a:chExt cx="31499" cy="26906"/>
              </a:xfrm>
            </p:grpSpPr>
            <p:sp>
              <p:nvSpPr>
                <p:cNvPr id="4781" name="Google Shape;4781;p8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3" name="Google Shape;4783;p82"/>
            <p:cNvGrpSpPr/>
            <p:nvPr/>
          </p:nvGrpSpPr>
          <p:grpSpPr>
            <a:xfrm>
              <a:off x="3869702" y="3066935"/>
              <a:ext cx="382664" cy="190294"/>
              <a:chOff x="3869702" y="3066935"/>
              <a:chExt cx="382664" cy="190294"/>
            </a:xfrm>
          </p:grpSpPr>
          <p:grpSp>
            <p:nvGrpSpPr>
              <p:cNvPr id="4784" name="Google Shape;4784;p82"/>
              <p:cNvGrpSpPr/>
              <p:nvPr/>
            </p:nvGrpSpPr>
            <p:grpSpPr>
              <a:xfrm>
                <a:off x="3888633" y="3082351"/>
                <a:ext cx="351172" cy="160698"/>
                <a:chOff x="3888633" y="3082351"/>
                <a:chExt cx="351172" cy="160698"/>
              </a:xfrm>
            </p:grpSpPr>
            <p:sp>
              <p:nvSpPr>
                <p:cNvPr id="4785" name="Google Shape;4785;p8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82"/>
              <p:cNvGrpSpPr/>
              <p:nvPr/>
            </p:nvGrpSpPr>
            <p:grpSpPr>
              <a:xfrm>
                <a:off x="4143703" y="3066935"/>
                <a:ext cx="37783" cy="32357"/>
                <a:chOff x="4143703" y="3066935"/>
                <a:chExt cx="37783" cy="32357"/>
              </a:xfrm>
            </p:grpSpPr>
            <p:sp>
              <p:nvSpPr>
                <p:cNvPr id="4792" name="Google Shape;4792;p8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2"/>
              <p:cNvGrpSpPr/>
              <p:nvPr/>
            </p:nvGrpSpPr>
            <p:grpSpPr>
              <a:xfrm>
                <a:off x="4044565" y="3103563"/>
                <a:ext cx="37783" cy="32451"/>
                <a:chOff x="4044565" y="3103563"/>
                <a:chExt cx="37783" cy="32451"/>
              </a:xfrm>
            </p:grpSpPr>
            <p:sp>
              <p:nvSpPr>
                <p:cNvPr id="4795" name="Google Shape;4795;p8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2"/>
              <p:cNvGrpSpPr/>
              <p:nvPr/>
            </p:nvGrpSpPr>
            <p:grpSpPr>
              <a:xfrm>
                <a:off x="4017454" y="3188237"/>
                <a:ext cx="37776" cy="32357"/>
                <a:chOff x="4017454" y="3188237"/>
                <a:chExt cx="37776" cy="32357"/>
              </a:xfrm>
            </p:grpSpPr>
            <p:sp>
              <p:nvSpPr>
                <p:cNvPr id="4798" name="Google Shape;4798;p8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2"/>
              <p:cNvGrpSpPr/>
              <p:nvPr/>
            </p:nvGrpSpPr>
            <p:grpSpPr>
              <a:xfrm>
                <a:off x="3921548" y="3157509"/>
                <a:ext cx="37783" cy="32357"/>
                <a:chOff x="3921548" y="3157509"/>
                <a:chExt cx="37783" cy="32357"/>
              </a:xfrm>
            </p:grpSpPr>
            <p:sp>
              <p:nvSpPr>
                <p:cNvPr id="4801" name="Google Shape;4801;p8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82"/>
              <p:cNvGrpSpPr/>
              <p:nvPr/>
            </p:nvGrpSpPr>
            <p:grpSpPr>
              <a:xfrm>
                <a:off x="3939056" y="3211620"/>
                <a:ext cx="37783" cy="32380"/>
                <a:chOff x="3939056" y="3211620"/>
                <a:chExt cx="37783" cy="32380"/>
              </a:xfrm>
            </p:grpSpPr>
            <p:sp>
              <p:nvSpPr>
                <p:cNvPr id="4804" name="Google Shape;4804;p8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82"/>
              <p:cNvGrpSpPr/>
              <p:nvPr/>
            </p:nvGrpSpPr>
            <p:grpSpPr>
              <a:xfrm>
                <a:off x="4176240" y="3136965"/>
                <a:ext cx="31405" cy="26930"/>
                <a:chOff x="4176240" y="3136965"/>
                <a:chExt cx="31405" cy="26930"/>
              </a:xfrm>
            </p:grpSpPr>
            <p:sp>
              <p:nvSpPr>
                <p:cNvPr id="4807" name="Google Shape;4807;p8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82"/>
              <p:cNvGrpSpPr/>
              <p:nvPr/>
            </p:nvGrpSpPr>
            <p:grpSpPr>
              <a:xfrm>
                <a:off x="4133148" y="3152593"/>
                <a:ext cx="31499" cy="27001"/>
                <a:chOff x="4133148" y="3152593"/>
                <a:chExt cx="31499" cy="27001"/>
              </a:xfrm>
            </p:grpSpPr>
            <p:sp>
              <p:nvSpPr>
                <p:cNvPr id="4810" name="Google Shape;4810;p8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82"/>
              <p:cNvGrpSpPr/>
              <p:nvPr/>
            </p:nvGrpSpPr>
            <p:grpSpPr>
              <a:xfrm>
                <a:off x="4220866" y="3073534"/>
                <a:ext cx="31499" cy="26898"/>
                <a:chOff x="4220866" y="3073534"/>
                <a:chExt cx="31499" cy="26898"/>
              </a:xfrm>
            </p:grpSpPr>
            <p:sp>
              <p:nvSpPr>
                <p:cNvPr id="4813" name="Google Shape;4813;p8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82"/>
              <p:cNvGrpSpPr/>
              <p:nvPr/>
            </p:nvGrpSpPr>
            <p:grpSpPr>
              <a:xfrm>
                <a:off x="3869702" y="3230323"/>
                <a:ext cx="31499" cy="26906"/>
                <a:chOff x="3869702" y="3230323"/>
                <a:chExt cx="31499" cy="26906"/>
              </a:xfrm>
            </p:grpSpPr>
            <p:sp>
              <p:nvSpPr>
                <p:cNvPr id="4816" name="Google Shape;4816;p8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8" name="Google Shape;4818;p82"/>
            <p:cNvGrpSpPr/>
            <p:nvPr/>
          </p:nvGrpSpPr>
          <p:grpSpPr>
            <a:xfrm>
              <a:off x="4271383" y="3065882"/>
              <a:ext cx="304556" cy="341663"/>
              <a:chOff x="4271383" y="3065882"/>
              <a:chExt cx="304556" cy="341663"/>
            </a:xfrm>
          </p:grpSpPr>
          <p:grpSp>
            <p:nvGrpSpPr>
              <p:cNvPr id="4819" name="Google Shape;4819;p82"/>
              <p:cNvGrpSpPr/>
              <p:nvPr/>
            </p:nvGrpSpPr>
            <p:grpSpPr>
              <a:xfrm>
                <a:off x="4293838" y="3078639"/>
                <a:ext cx="269353" cy="311973"/>
                <a:chOff x="4293838" y="3078639"/>
                <a:chExt cx="269353" cy="311973"/>
              </a:xfrm>
            </p:grpSpPr>
            <p:sp>
              <p:nvSpPr>
                <p:cNvPr id="4820" name="Google Shape;4820;p8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82"/>
              <p:cNvGrpSpPr/>
              <p:nvPr/>
            </p:nvGrpSpPr>
            <p:grpSpPr>
              <a:xfrm>
                <a:off x="4538164" y="3342061"/>
                <a:ext cx="37776" cy="32380"/>
                <a:chOff x="4538164" y="3342061"/>
                <a:chExt cx="37776" cy="32380"/>
              </a:xfrm>
            </p:grpSpPr>
            <p:sp>
              <p:nvSpPr>
                <p:cNvPr id="4838" name="Google Shape;4838;p8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82"/>
              <p:cNvGrpSpPr/>
              <p:nvPr/>
            </p:nvGrpSpPr>
            <p:grpSpPr>
              <a:xfrm>
                <a:off x="4271383" y="3194742"/>
                <a:ext cx="37783" cy="32420"/>
                <a:chOff x="4271383" y="3194742"/>
                <a:chExt cx="37783" cy="32420"/>
              </a:xfrm>
            </p:grpSpPr>
            <p:sp>
              <p:nvSpPr>
                <p:cNvPr id="4841" name="Google Shape;4841;p8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82"/>
              <p:cNvGrpSpPr/>
              <p:nvPr/>
            </p:nvGrpSpPr>
            <p:grpSpPr>
              <a:xfrm>
                <a:off x="4284416" y="3084058"/>
                <a:ext cx="37783" cy="32357"/>
                <a:chOff x="4284416" y="3084058"/>
                <a:chExt cx="37783" cy="32357"/>
              </a:xfrm>
            </p:grpSpPr>
            <p:sp>
              <p:nvSpPr>
                <p:cNvPr id="4844" name="Google Shape;4844;p8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82"/>
              <p:cNvGrpSpPr/>
              <p:nvPr/>
            </p:nvGrpSpPr>
            <p:grpSpPr>
              <a:xfrm>
                <a:off x="4478697" y="3297561"/>
                <a:ext cx="37776" cy="32451"/>
                <a:chOff x="4478697" y="3297561"/>
                <a:chExt cx="37776" cy="32451"/>
              </a:xfrm>
            </p:grpSpPr>
            <p:sp>
              <p:nvSpPr>
                <p:cNvPr id="4847" name="Google Shape;4847;p8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82"/>
              <p:cNvGrpSpPr/>
              <p:nvPr/>
            </p:nvGrpSpPr>
            <p:grpSpPr>
              <a:xfrm>
                <a:off x="4411813" y="3331711"/>
                <a:ext cx="37776" cy="32451"/>
                <a:chOff x="4411813" y="3331711"/>
                <a:chExt cx="37776" cy="32451"/>
              </a:xfrm>
            </p:grpSpPr>
            <p:sp>
              <p:nvSpPr>
                <p:cNvPr id="4850" name="Google Shape;4850;p8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82"/>
              <p:cNvGrpSpPr/>
              <p:nvPr/>
            </p:nvGrpSpPr>
            <p:grpSpPr>
              <a:xfrm>
                <a:off x="4337984" y="3375188"/>
                <a:ext cx="37776" cy="32357"/>
                <a:chOff x="4337984" y="3375188"/>
                <a:chExt cx="37776" cy="32357"/>
              </a:xfrm>
            </p:grpSpPr>
            <p:sp>
              <p:nvSpPr>
                <p:cNvPr id="4853" name="Google Shape;4853;p8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82"/>
              <p:cNvGrpSpPr/>
              <p:nvPr/>
            </p:nvGrpSpPr>
            <p:grpSpPr>
              <a:xfrm>
                <a:off x="4494867" y="3090530"/>
                <a:ext cx="37878" cy="32451"/>
                <a:chOff x="4494867" y="3090530"/>
                <a:chExt cx="37878" cy="32451"/>
              </a:xfrm>
            </p:grpSpPr>
            <p:sp>
              <p:nvSpPr>
                <p:cNvPr id="4856" name="Google Shape;4856;p8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82"/>
              <p:cNvGrpSpPr/>
              <p:nvPr/>
            </p:nvGrpSpPr>
            <p:grpSpPr>
              <a:xfrm>
                <a:off x="4525124" y="3207774"/>
                <a:ext cx="37783" cy="32420"/>
                <a:chOff x="4525124" y="3207774"/>
                <a:chExt cx="37783" cy="32420"/>
              </a:xfrm>
            </p:grpSpPr>
            <p:sp>
              <p:nvSpPr>
                <p:cNvPr id="4859" name="Google Shape;4859;p8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82"/>
              <p:cNvGrpSpPr/>
              <p:nvPr/>
            </p:nvGrpSpPr>
            <p:grpSpPr>
              <a:xfrm>
                <a:off x="4440544" y="3176479"/>
                <a:ext cx="31499" cy="26898"/>
                <a:chOff x="4440544" y="3176479"/>
                <a:chExt cx="31499" cy="26898"/>
              </a:xfrm>
            </p:grpSpPr>
            <p:sp>
              <p:nvSpPr>
                <p:cNvPr id="4862" name="Google Shape;4862;p8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82"/>
              <p:cNvGrpSpPr/>
              <p:nvPr/>
            </p:nvGrpSpPr>
            <p:grpSpPr>
              <a:xfrm>
                <a:off x="4350545" y="3156400"/>
                <a:ext cx="31405" cy="27001"/>
                <a:chOff x="4350545" y="3156400"/>
                <a:chExt cx="31405" cy="27001"/>
              </a:xfrm>
            </p:grpSpPr>
            <p:sp>
              <p:nvSpPr>
                <p:cNvPr id="4865" name="Google Shape;4865;p8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82"/>
              <p:cNvGrpSpPr/>
              <p:nvPr/>
            </p:nvGrpSpPr>
            <p:grpSpPr>
              <a:xfrm>
                <a:off x="4376703" y="3255058"/>
                <a:ext cx="31405" cy="27001"/>
                <a:chOff x="4376703" y="3255058"/>
                <a:chExt cx="31405" cy="27001"/>
              </a:xfrm>
            </p:grpSpPr>
            <p:sp>
              <p:nvSpPr>
                <p:cNvPr id="4868" name="Google Shape;4868;p8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82"/>
              <p:cNvGrpSpPr/>
              <p:nvPr/>
            </p:nvGrpSpPr>
            <p:grpSpPr>
              <a:xfrm>
                <a:off x="4331322" y="3283656"/>
                <a:ext cx="31405" cy="26945"/>
                <a:chOff x="4331322" y="3283656"/>
                <a:chExt cx="31405" cy="26945"/>
              </a:xfrm>
            </p:grpSpPr>
            <p:sp>
              <p:nvSpPr>
                <p:cNvPr id="4871" name="Google Shape;4871;p8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82"/>
              <p:cNvGrpSpPr/>
              <p:nvPr/>
            </p:nvGrpSpPr>
            <p:grpSpPr>
              <a:xfrm>
                <a:off x="4380510" y="3065882"/>
                <a:ext cx="31405" cy="26938"/>
                <a:chOff x="4380510" y="3065882"/>
                <a:chExt cx="31405" cy="26938"/>
              </a:xfrm>
            </p:grpSpPr>
            <p:sp>
              <p:nvSpPr>
                <p:cNvPr id="4874" name="Google Shape;4874;p8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82"/>
            <p:cNvGrpSpPr/>
            <p:nvPr/>
          </p:nvGrpSpPr>
          <p:grpSpPr>
            <a:xfrm>
              <a:off x="4558998" y="3188237"/>
              <a:ext cx="1280131" cy="1052746"/>
              <a:chOff x="4558998" y="3188237"/>
              <a:chExt cx="1280131" cy="1052746"/>
            </a:xfrm>
          </p:grpSpPr>
          <p:sp>
            <p:nvSpPr>
              <p:cNvPr id="4877" name="Google Shape;4877;p8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8" name="Google Shape;4878;p82"/>
              <p:cNvGrpSpPr/>
              <p:nvPr/>
            </p:nvGrpSpPr>
            <p:grpSpPr>
              <a:xfrm>
                <a:off x="4579164" y="3203653"/>
                <a:ext cx="1244833" cy="1020397"/>
                <a:chOff x="4579164" y="3203653"/>
                <a:chExt cx="1244833" cy="1020397"/>
              </a:xfrm>
            </p:grpSpPr>
            <p:sp>
              <p:nvSpPr>
                <p:cNvPr id="4879" name="Google Shape;4879;p8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1" name="Google Shape;4881;p82"/>
                <p:cNvGrpSpPr/>
                <p:nvPr/>
              </p:nvGrpSpPr>
              <p:grpSpPr>
                <a:xfrm>
                  <a:off x="4579164" y="3203653"/>
                  <a:ext cx="1244833" cy="1020397"/>
                  <a:chOff x="4579164" y="3203653"/>
                  <a:chExt cx="1244833" cy="1020397"/>
                </a:xfrm>
              </p:grpSpPr>
              <p:sp>
                <p:nvSpPr>
                  <p:cNvPr id="4882" name="Google Shape;4882;p8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4" name="Google Shape;4884;p82"/>
                  <p:cNvGrpSpPr/>
                  <p:nvPr/>
                </p:nvGrpSpPr>
                <p:grpSpPr>
                  <a:xfrm>
                    <a:off x="4579164" y="3203653"/>
                    <a:ext cx="1244833" cy="1020397"/>
                    <a:chOff x="4579164" y="3203653"/>
                    <a:chExt cx="1244833" cy="1020397"/>
                  </a:xfrm>
                </p:grpSpPr>
                <p:sp>
                  <p:nvSpPr>
                    <p:cNvPr id="4885" name="Google Shape;4885;p8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3" name="Google Shape;4893;p82"/>
                    <p:cNvGrpSpPr/>
                    <p:nvPr/>
                  </p:nvGrpSpPr>
                  <p:grpSpPr>
                    <a:xfrm>
                      <a:off x="4579164" y="3203653"/>
                      <a:ext cx="1244833" cy="1020397"/>
                      <a:chOff x="4579164" y="3203653"/>
                      <a:chExt cx="1244833" cy="1020397"/>
                    </a:xfrm>
                  </p:grpSpPr>
                  <p:sp>
                    <p:nvSpPr>
                      <p:cNvPr id="4894" name="Google Shape;4894;p8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8" name="Google Shape;4908;p82"/>
                      <p:cNvGrpSpPr/>
                      <p:nvPr/>
                    </p:nvGrpSpPr>
                    <p:grpSpPr>
                      <a:xfrm>
                        <a:off x="4579164" y="3203653"/>
                        <a:ext cx="1244833" cy="1020397"/>
                        <a:chOff x="4579164" y="3203653"/>
                        <a:chExt cx="1244833" cy="1020397"/>
                      </a:xfrm>
                    </p:grpSpPr>
                    <p:sp>
                      <p:nvSpPr>
                        <p:cNvPr id="4909" name="Google Shape;4909;p8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3" name="Google Shape;4933;p82"/>
                        <p:cNvGrpSpPr/>
                        <p:nvPr/>
                      </p:nvGrpSpPr>
                      <p:grpSpPr>
                        <a:xfrm>
                          <a:off x="4579164" y="3203653"/>
                          <a:ext cx="1244833" cy="1020397"/>
                          <a:chOff x="4579164" y="3203653"/>
                          <a:chExt cx="1244833" cy="1020397"/>
                        </a:xfrm>
                      </p:grpSpPr>
                      <p:sp>
                        <p:nvSpPr>
                          <p:cNvPr id="4934" name="Google Shape;4934;p8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5" name="Google Shape;4935;p82"/>
                          <p:cNvGrpSpPr/>
                          <p:nvPr/>
                        </p:nvGrpSpPr>
                        <p:grpSpPr>
                          <a:xfrm>
                            <a:off x="4579164" y="3203653"/>
                            <a:ext cx="1244833" cy="1020397"/>
                            <a:chOff x="4579164" y="3203653"/>
                            <a:chExt cx="1244833" cy="1020397"/>
                          </a:xfrm>
                        </p:grpSpPr>
                        <p:sp>
                          <p:nvSpPr>
                            <p:cNvPr id="4936" name="Google Shape;4936;p8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3" name="Google Shape;4943;p82"/>
                            <p:cNvGrpSpPr/>
                            <p:nvPr/>
                          </p:nvGrpSpPr>
                          <p:grpSpPr>
                            <a:xfrm>
                              <a:off x="4579164" y="3203653"/>
                              <a:ext cx="1244833" cy="1020397"/>
                              <a:chOff x="4579164" y="3203653"/>
                              <a:chExt cx="1244833" cy="1020397"/>
                            </a:xfrm>
                          </p:grpSpPr>
                          <p:sp>
                            <p:nvSpPr>
                              <p:cNvPr id="4944" name="Google Shape;4944;p8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7" name="Google Shape;4957;p82"/>
                              <p:cNvGrpSpPr/>
                              <p:nvPr/>
                            </p:nvGrpSpPr>
                            <p:grpSpPr>
                              <a:xfrm>
                                <a:off x="4579164" y="3203653"/>
                                <a:ext cx="1244833" cy="1020397"/>
                                <a:chOff x="4579164" y="3203653"/>
                                <a:chExt cx="1244833" cy="1020397"/>
                              </a:xfrm>
                            </p:grpSpPr>
                            <p:sp>
                              <p:nvSpPr>
                                <p:cNvPr id="4958" name="Google Shape;4958;p8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5" name="Google Shape;4965;p82"/>
                                <p:cNvGrpSpPr/>
                                <p:nvPr/>
                              </p:nvGrpSpPr>
                              <p:grpSpPr>
                                <a:xfrm>
                                  <a:off x="4579164" y="3203653"/>
                                  <a:ext cx="1244833" cy="1020397"/>
                                  <a:chOff x="4579164" y="3203653"/>
                                  <a:chExt cx="1244833" cy="1020397"/>
                                </a:xfrm>
                              </p:grpSpPr>
                              <p:sp>
                                <p:nvSpPr>
                                  <p:cNvPr id="4966" name="Google Shape;4966;p8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1" name="Google Shape;4971;p82"/>
                                  <p:cNvGrpSpPr/>
                                  <p:nvPr/>
                                </p:nvGrpSpPr>
                                <p:grpSpPr>
                                  <a:xfrm>
                                    <a:off x="4579164" y="3203653"/>
                                    <a:ext cx="1244833" cy="1020397"/>
                                    <a:chOff x="4579164" y="3203653"/>
                                    <a:chExt cx="1244833" cy="1020397"/>
                                  </a:xfrm>
                                </p:grpSpPr>
                                <p:sp>
                                  <p:nvSpPr>
                                    <p:cNvPr id="4972" name="Google Shape;4972;p8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76" name="Google Shape;4976;p8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79" name="Google Shape;4979;p8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80" name="Google Shape;4980;p82"/>
              <p:cNvGrpSpPr/>
              <p:nvPr/>
            </p:nvGrpSpPr>
            <p:grpSpPr>
              <a:xfrm>
                <a:off x="4595437" y="3598775"/>
                <a:ext cx="37776" cy="32451"/>
                <a:chOff x="4595437" y="3598775"/>
                <a:chExt cx="37776" cy="32451"/>
              </a:xfrm>
            </p:grpSpPr>
            <p:sp>
              <p:nvSpPr>
                <p:cNvPr id="4981" name="Google Shape;4981;p8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82"/>
              <p:cNvGrpSpPr/>
              <p:nvPr/>
            </p:nvGrpSpPr>
            <p:grpSpPr>
              <a:xfrm>
                <a:off x="4641864" y="3524443"/>
                <a:ext cx="37776" cy="32380"/>
                <a:chOff x="4641864" y="3524443"/>
                <a:chExt cx="37776" cy="32380"/>
              </a:xfrm>
            </p:grpSpPr>
            <p:sp>
              <p:nvSpPr>
                <p:cNvPr id="4984" name="Google Shape;4984;p8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82"/>
              <p:cNvGrpSpPr/>
              <p:nvPr/>
            </p:nvGrpSpPr>
            <p:grpSpPr>
              <a:xfrm>
                <a:off x="4648431" y="3893901"/>
                <a:ext cx="37776" cy="32357"/>
                <a:chOff x="4648431" y="3893901"/>
                <a:chExt cx="37776" cy="32357"/>
              </a:xfrm>
            </p:grpSpPr>
            <p:sp>
              <p:nvSpPr>
                <p:cNvPr id="4987" name="Google Shape;4987;p8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82"/>
              <p:cNvGrpSpPr/>
              <p:nvPr/>
            </p:nvGrpSpPr>
            <p:grpSpPr>
              <a:xfrm>
                <a:off x="4567752" y="3722908"/>
                <a:ext cx="37870" cy="32380"/>
                <a:chOff x="4567752" y="3722908"/>
                <a:chExt cx="37870" cy="32380"/>
              </a:xfrm>
            </p:grpSpPr>
            <p:sp>
              <p:nvSpPr>
                <p:cNvPr id="4990" name="Google Shape;4990;p8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82"/>
              <p:cNvGrpSpPr/>
              <p:nvPr/>
            </p:nvGrpSpPr>
            <p:grpSpPr>
              <a:xfrm>
                <a:off x="4617506" y="3652052"/>
                <a:ext cx="37783" cy="32357"/>
                <a:chOff x="4617506" y="3652052"/>
                <a:chExt cx="37783" cy="32357"/>
              </a:xfrm>
            </p:grpSpPr>
            <p:sp>
              <p:nvSpPr>
                <p:cNvPr id="4993" name="Google Shape;4993;p8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82"/>
              <p:cNvGrpSpPr/>
              <p:nvPr/>
            </p:nvGrpSpPr>
            <p:grpSpPr>
              <a:xfrm>
                <a:off x="4739005" y="3554149"/>
                <a:ext cx="37870" cy="32357"/>
                <a:chOff x="4739005" y="3554149"/>
                <a:chExt cx="37870" cy="32357"/>
              </a:xfrm>
            </p:grpSpPr>
            <p:sp>
              <p:nvSpPr>
                <p:cNvPr id="4996" name="Google Shape;4996;p8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82"/>
              <p:cNvGrpSpPr/>
              <p:nvPr/>
            </p:nvGrpSpPr>
            <p:grpSpPr>
              <a:xfrm>
                <a:off x="4806557" y="3630258"/>
                <a:ext cx="37776" cy="32364"/>
                <a:chOff x="4806557" y="3630258"/>
                <a:chExt cx="37776" cy="32364"/>
              </a:xfrm>
            </p:grpSpPr>
            <p:sp>
              <p:nvSpPr>
                <p:cNvPr id="4999" name="Google Shape;4999;p8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82"/>
              <p:cNvGrpSpPr/>
              <p:nvPr/>
            </p:nvGrpSpPr>
            <p:grpSpPr>
              <a:xfrm>
                <a:off x="4737007" y="4004357"/>
                <a:ext cx="37870" cy="32357"/>
                <a:chOff x="4737007" y="4004357"/>
                <a:chExt cx="37870" cy="32357"/>
              </a:xfrm>
            </p:grpSpPr>
            <p:sp>
              <p:nvSpPr>
                <p:cNvPr id="5002" name="Google Shape;5002;p8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82"/>
              <p:cNvGrpSpPr/>
              <p:nvPr/>
            </p:nvGrpSpPr>
            <p:grpSpPr>
              <a:xfrm>
                <a:off x="4773634" y="4208627"/>
                <a:ext cx="37776" cy="32357"/>
                <a:chOff x="4773634" y="4208627"/>
                <a:chExt cx="37776" cy="32357"/>
              </a:xfrm>
            </p:grpSpPr>
            <p:sp>
              <p:nvSpPr>
                <p:cNvPr id="5005" name="Google Shape;5005;p8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82"/>
              <p:cNvGrpSpPr/>
              <p:nvPr/>
            </p:nvGrpSpPr>
            <p:grpSpPr>
              <a:xfrm>
                <a:off x="4888282" y="4074764"/>
                <a:ext cx="37776" cy="32451"/>
                <a:chOff x="4888282" y="4074764"/>
                <a:chExt cx="37776" cy="32451"/>
              </a:xfrm>
            </p:grpSpPr>
            <p:sp>
              <p:nvSpPr>
                <p:cNvPr id="5008" name="Google Shape;5008;p8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82"/>
              <p:cNvGrpSpPr/>
              <p:nvPr/>
            </p:nvGrpSpPr>
            <p:grpSpPr>
              <a:xfrm>
                <a:off x="4901315" y="3804271"/>
                <a:ext cx="37776" cy="32364"/>
                <a:chOff x="4901315" y="3804271"/>
                <a:chExt cx="37776" cy="32364"/>
              </a:xfrm>
            </p:grpSpPr>
            <p:sp>
              <p:nvSpPr>
                <p:cNvPr id="5011" name="Google Shape;5011;p8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2"/>
              <p:cNvGrpSpPr/>
              <p:nvPr/>
            </p:nvGrpSpPr>
            <p:grpSpPr>
              <a:xfrm>
                <a:off x="4866394" y="3715035"/>
                <a:ext cx="37846" cy="32357"/>
                <a:chOff x="4866394" y="3715035"/>
                <a:chExt cx="37846" cy="32357"/>
              </a:xfrm>
            </p:grpSpPr>
            <p:sp>
              <p:nvSpPr>
                <p:cNvPr id="5014" name="Google Shape;5014;p8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82"/>
              <p:cNvGrpSpPr/>
              <p:nvPr/>
            </p:nvGrpSpPr>
            <p:grpSpPr>
              <a:xfrm>
                <a:off x="4979233" y="3839798"/>
                <a:ext cx="37878" cy="32420"/>
                <a:chOff x="4979233" y="3839798"/>
                <a:chExt cx="37878" cy="32420"/>
              </a:xfrm>
            </p:grpSpPr>
            <p:sp>
              <p:nvSpPr>
                <p:cNvPr id="5017" name="Google Shape;5017;p8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82"/>
              <p:cNvGrpSpPr/>
              <p:nvPr/>
            </p:nvGrpSpPr>
            <p:grpSpPr>
              <a:xfrm>
                <a:off x="4790662" y="3679147"/>
                <a:ext cx="37783" cy="32380"/>
                <a:chOff x="4790662" y="3679147"/>
                <a:chExt cx="37783" cy="32380"/>
              </a:xfrm>
            </p:grpSpPr>
            <p:sp>
              <p:nvSpPr>
                <p:cNvPr id="5020" name="Google Shape;5020;p8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2"/>
              <p:cNvGrpSpPr/>
              <p:nvPr/>
            </p:nvGrpSpPr>
            <p:grpSpPr>
              <a:xfrm>
                <a:off x="4857263" y="3557861"/>
                <a:ext cx="37776" cy="32357"/>
                <a:chOff x="4857263" y="3557861"/>
                <a:chExt cx="37776" cy="32357"/>
              </a:xfrm>
            </p:grpSpPr>
            <p:sp>
              <p:nvSpPr>
                <p:cNvPr id="5023" name="Google Shape;5023;p8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82"/>
              <p:cNvGrpSpPr/>
              <p:nvPr/>
            </p:nvGrpSpPr>
            <p:grpSpPr>
              <a:xfrm>
                <a:off x="4883902" y="3648033"/>
                <a:ext cx="37783" cy="32380"/>
                <a:chOff x="4883902" y="3648033"/>
                <a:chExt cx="37783" cy="32380"/>
              </a:xfrm>
            </p:grpSpPr>
            <p:sp>
              <p:nvSpPr>
                <p:cNvPr id="5026" name="Google Shape;5026;p8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82"/>
              <p:cNvGrpSpPr/>
              <p:nvPr/>
            </p:nvGrpSpPr>
            <p:grpSpPr>
              <a:xfrm>
                <a:off x="4907780" y="3347220"/>
                <a:ext cx="37878" cy="32357"/>
                <a:chOff x="4907780" y="3347220"/>
                <a:chExt cx="37878" cy="32357"/>
              </a:xfrm>
            </p:grpSpPr>
            <p:sp>
              <p:nvSpPr>
                <p:cNvPr id="5029" name="Google Shape;5029;p8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82"/>
              <p:cNvGrpSpPr/>
              <p:nvPr/>
            </p:nvGrpSpPr>
            <p:grpSpPr>
              <a:xfrm>
                <a:off x="5065048" y="3738150"/>
                <a:ext cx="37783" cy="32364"/>
                <a:chOff x="5065048" y="3738150"/>
                <a:chExt cx="37783" cy="32364"/>
              </a:xfrm>
            </p:grpSpPr>
            <p:sp>
              <p:nvSpPr>
                <p:cNvPr id="5032" name="Google Shape;5032;p8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82"/>
              <p:cNvGrpSpPr/>
              <p:nvPr/>
            </p:nvGrpSpPr>
            <p:grpSpPr>
              <a:xfrm>
                <a:off x="5071616" y="3284615"/>
                <a:ext cx="37783" cy="32357"/>
                <a:chOff x="5071616" y="3284615"/>
                <a:chExt cx="37783" cy="32357"/>
              </a:xfrm>
            </p:grpSpPr>
            <p:sp>
              <p:nvSpPr>
                <p:cNvPr id="5035" name="Google Shape;5035;p8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82"/>
              <p:cNvGrpSpPr/>
              <p:nvPr/>
            </p:nvGrpSpPr>
            <p:grpSpPr>
              <a:xfrm>
                <a:off x="5389291" y="3759921"/>
                <a:ext cx="37783" cy="32380"/>
                <a:chOff x="5389291" y="3759921"/>
                <a:chExt cx="37783" cy="32380"/>
              </a:xfrm>
            </p:grpSpPr>
            <p:sp>
              <p:nvSpPr>
                <p:cNvPr id="5038" name="Google Shape;5038;p8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82"/>
              <p:cNvGrpSpPr/>
              <p:nvPr/>
            </p:nvGrpSpPr>
            <p:grpSpPr>
              <a:xfrm>
                <a:off x="5431534" y="3632932"/>
                <a:ext cx="37878" cy="32451"/>
                <a:chOff x="5431534" y="3632932"/>
                <a:chExt cx="37878" cy="32451"/>
              </a:xfrm>
            </p:grpSpPr>
            <p:sp>
              <p:nvSpPr>
                <p:cNvPr id="5041" name="Google Shape;5041;p8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2"/>
              <p:cNvGrpSpPr/>
              <p:nvPr/>
            </p:nvGrpSpPr>
            <p:grpSpPr>
              <a:xfrm>
                <a:off x="5540755" y="3544829"/>
                <a:ext cx="37783" cy="32357"/>
                <a:chOff x="5540755" y="3544829"/>
                <a:chExt cx="37783" cy="32357"/>
              </a:xfrm>
            </p:grpSpPr>
            <p:sp>
              <p:nvSpPr>
                <p:cNvPr id="5044" name="Google Shape;5044;p8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82"/>
              <p:cNvGrpSpPr/>
              <p:nvPr/>
            </p:nvGrpSpPr>
            <p:grpSpPr>
              <a:xfrm>
                <a:off x="5579293" y="3412107"/>
                <a:ext cx="37776" cy="32357"/>
                <a:chOff x="5579293" y="3412107"/>
                <a:chExt cx="37776" cy="32357"/>
              </a:xfrm>
            </p:grpSpPr>
            <p:sp>
              <p:nvSpPr>
                <p:cNvPr id="5047" name="Google Shape;5047;p8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82"/>
              <p:cNvGrpSpPr/>
              <p:nvPr/>
            </p:nvGrpSpPr>
            <p:grpSpPr>
              <a:xfrm>
                <a:off x="5801346" y="3284615"/>
                <a:ext cx="37783" cy="32357"/>
                <a:chOff x="5801346" y="3284615"/>
                <a:chExt cx="37783" cy="32357"/>
              </a:xfrm>
            </p:grpSpPr>
            <p:sp>
              <p:nvSpPr>
                <p:cNvPr id="5050" name="Google Shape;5050;p8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82"/>
              <p:cNvGrpSpPr/>
              <p:nvPr/>
            </p:nvGrpSpPr>
            <p:grpSpPr>
              <a:xfrm>
                <a:off x="5763578" y="3399067"/>
                <a:ext cx="37776" cy="32364"/>
                <a:chOff x="5763578" y="3399067"/>
                <a:chExt cx="37776" cy="32364"/>
              </a:xfrm>
            </p:grpSpPr>
            <p:sp>
              <p:nvSpPr>
                <p:cNvPr id="5053" name="Google Shape;5053;p8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82"/>
              <p:cNvGrpSpPr/>
              <p:nvPr/>
            </p:nvGrpSpPr>
            <p:grpSpPr>
              <a:xfrm>
                <a:off x="5395858" y="3230952"/>
                <a:ext cx="37776" cy="32364"/>
                <a:chOff x="5395858" y="3230952"/>
                <a:chExt cx="37776" cy="32364"/>
              </a:xfrm>
            </p:grpSpPr>
            <p:sp>
              <p:nvSpPr>
                <p:cNvPr id="5056" name="Google Shape;5056;p8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82"/>
              <p:cNvGrpSpPr/>
              <p:nvPr/>
            </p:nvGrpSpPr>
            <p:grpSpPr>
              <a:xfrm>
                <a:off x="5264088" y="3188237"/>
                <a:ext cx="37776" cy="32357"/>
                <a:chOff x="5264088" y="3188237"/>
                <a:chExt cx="37776" cy="32357"/>
              </a:xfrm>
            </p:grpSpPr>
            <p:sp>
              <p:nvSpPr>
                <p:cNvPr id="5059" name="Google Shape;5059;p8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82"/>
              <p:cNvGrpSpPr/>
              <p:nvPr/>
            </p:nvGrpSpPr>
            <p:grpSpPr>
              <a:xfrm>
                <a:off x="5585758" y="3237425"/>
                <a:ext cx="37878" cy="32357"/>
                <a:chOff x="5585758" y="3237425"/>
                <a:chExt cx="37878" cy="32357"/>
              </a:xfrm>
            </p:grpSpPr>
            <p:sp>
              <p:nvSpPr>
                <p:cNvPr id="5062" name="Google Shape;5062;p8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82"/>
              <p:cNvGrpSpPr/>
              <p:nvPr/>
            </p:nvGrpSpPr>
            <p:grpSpPr>
              <a:xfrm>
                <a:off x="4874196" y="3291088"/>
                <a:ext cx="37878" cy="32451"/>
                <a:chOff x="4874196" y="3291088"/>
                <a:chExt cx="37878" cy="32451"/>
              </a:xfrm>
            </p:grpSpPr>
            <p:sp>
              <p:nvSpPr>
                <p:cNvPr id="5065" name="Google Shape;5065;p8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82"/>
              <p:cNvGrpSpPr/>
              <p:nvPr/>
            </p:nvGrpSpPr>
            <p:grpSpPr>
              <a:xfrm>
                <a:off x="5197770" y="3785466"/>
                <a:ext cx="37783" cy="32427"/>
                <a:chOff x="5197770" y="3785466"/>
                <a:chExt cx="37783" cy="32427"/>
              </a:xfrm>
            </p:grpSpPr>
            <p:sp>
              <p:nvSpPr>
                <p:cNvPr id="5068" name="Google Shape;5068;p8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2"/>
              <p:cNvGrpSpPr/>
              <p:nvPr/>
            </p:nvGrpSpPr>
            <p:grpSpPr>
              <a:xfrm>
                <a:off x="5177699" y="3492117"/>
                <a:ext cx="37776" cy="32357"/>
                <a:chOff x="5177699" y="3492117"/>
                <a:chExt cx="37776" cy="32357"/>
              </a:xfrm>
            </p:grpSpPr>
            <p:sp>
              <p:nvSpPr>
                <p:cNvPr id="5071" name="Google Shape;5071;p8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82"/>
              <p:cNvGrpSpPr/>
              <p:nvPr/>
            </p:nvGrpSpPr>
            <p:grpSpPr>
              <a:xfrm>
                <a:off x="5349431" y="3622346"/>
                <a:ext cx="37870" cy="32380"/>
                <a:chOff x="5349431" y="3622346"/>
                <a:chExt cx="37870" cy="32380"/>
              </a:xfrm>
            </p:grpSpPr>
            <p:sp>
              <p:nvSpPr>
                <p:cNvPr id="5074" name="Google Shape;5074;p8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82"/>
              <p:cNvGrpSpPr/>
              <p:nvPr/>
            </p:nvGrpSpPr>
            <p:grpSpPr>
              <a:xfrm>
                <a:off x="5068855" y="3563980"/>
                <a:ext cx="53954" cy="46223"/>
                <a:chOff x="5068855" y="3563980"/>
                <a:chExt cx="53954" cy="46223"/>
              </a:xfrm>
            </p:grpSpPr>
            <p:sp>
              <p:nvSpPr>
                <p:cNvPr id="5077" name="Google Shape;5077;p8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82"/>
              <p:cNvGrpSpPr/>
              <p:nvPr/>
            </p:nvGrpSpPr>
            <p:grpSpPr>
              <a:xfrm>
                <a:off x="5037654" y="3392507"/>
                <a:ext cx="37870" cy="32451"/>
                <a:chOff x="5037654" y="3392507"/>
                <a:chExt cx="37870" cy="32451"/>
              </a:xfrm>
            </p:grpSpPr>
            <p:sp>
              <p:nvSpPr>
                <p:cNvPr id="5080" name="Google Shape;5080;p8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82"/>
              <p:cNvGrpSpPr/>
              <p:nvPr/>
            </p:nvGrpSpPr>
            <p:grpSpPr>
              <a:xfrm>
                <a:off x="5456560" y="3368629"/>
                <a:ext cx="37870" cy="32451"/>
                <a:chOff x="5456560" y="3368629"/>
                <a:chExt cx="37870" cy="32451"/>
              </a:xfrm>
            </p:grpSpPr>
            <p:sp>
              <p:nvSpPr>
                <p:cNvPr id="5083" name="Google Shape;5083;p8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82"/>
              <p:cNvGrpSpPr/>
              <p:nvPr/>
            </p:nvGrpSpPr>
            <p:grpSpPr>
              <a:xfrm>
                <a:off x="4755749" y="3501516"/>
                <a:ext cx="46246" cy="39608"/>
                <a:chOff x="4755749" y="3501516"/>
                <a:chExt cx="46246" cy="39608"/>
              </a:xfrm>
            </p:grpSpPr>
            <p:sp>
              <p:nvSpPr>
                <p:cNvPr id="5086" name="Google Shape;5086;p8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82"/>
              <p:cNvGrpSpPr/>
              <p:nvPr/>
            </p:nvGrpSpPr>
            <p:grpSpPr>
              <a:xfrm>
                <a:off x="4681346" y="3485582"/>
                <a:ext cx="37783" cy="32427"/>
                <a:chOff x="4681346" y="3485582"/>
                <a:chExt cx="37783" cy="32427"/>
              </a:xfrm>
            </p:grpSpPr>
            <p:sp>
              <p:nvSpPr>
                <p:cNvPr id="5089" name="Google Shape;5089;p8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82"/>
              <p:cNvGrpSpPr/>
              <p:nvPr/>
            </p:nvGrpSpPr>
            <p:grpSpPr>
              <a:xfrm>
                <a:off x="4767067" y="3291088"/>
                <a:ext cx="37878" cy="32451"/>
                <a:chOff x="4767067" y="3291088"/>
                <a:chExt cx="37878" cy="32451"/>
              </a:xfrm>
            </p:grpSpPr>
            <p:sp>
              <p:nvSpPr>
                <p:cNvPr id="5092" name="Google Shape;5092;p8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82"/>
              <p:cNvGrpSpPr/>
              <p:nvPr/>
            </p:nvGrpSpPr>
            <p:grpSpPr>
              <a:xfrm>
                <a:off x="4687819" y="3405539"/>
                <a:ext cx="37776" cy="32451"/>
                <a:chOff x="4687819" y="3405539"/>
                <a:chExt cx="37776" cy="32451"/>
              </a:xfrm>
            </p:grpSpPr>
            <p:sp>
              <p:nvSpPr>
                <p:cNvPr id="5095" name="Google Shape;5095;p8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82"/>
              <p:cNvGrpSpPr/>
              <p:nvPr/>
            </p:nvGrpSpPr>
            <p:grpSpPr>
              <a:xfrm>
                <a:off x="4923101" y="3444809"/>
                <a:ext cx="52813" cy="45318"/>
                <a:chOff x="4923101" y="3444809"/>
                <a:chExt cx="52813" cy="45318"/>
              </a:xfrm>
            </p:grpSpPr>
            <p:sp>
              <p:nvSpPr>
                <p:cNvPr id="5098" name="Google Shape;5098;p8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82"/>
              <p:cNvGrpSpPr/>
              <p:nvPr/>
            </p:nvGrpSpPr>
            <p:grpSpPr>
              <a:xfrm>
                <a:off x="4846040" y="3654750"/>
                <a:ext cx="31405" cy="26993"/>
                <a:chOff x="4846040" y="3654750"/>
                <a:chExt cx="31405" cy="26993"/>
              </a:xfrm>
            </p:grpSpPr>
            <p:sp>
              <p:nvSpPr>
                <p:cNvPr id="5101" name="Google Shape;5101;p8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2"/>
              <p:cNvGrpSpPr/>
              <p:nvPr/>
            </p:nvGrpSpPr>
            <p:grpSpPr>
              <a:xfrm>
                <a:off x="4925673" y="3691700"/>
                <a:ext cx="40253" cy="34472"/>
                <a:chOff x="4925673" y="3691700"/>
                <a:chExt cx="40253" cy="34472"/>
              </a:xfrm>
            </p:grpSpPr>
            <p:sp>
              <p:nvSpPr>
                <p:cNvPr id="5104" name="Google Shape;5104;p8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82"/>
              <p:cNvGrpSpPr/>
              <p:nvPr/>
            </p:nvGrpSpPr>
            <p:grpSpPr>
              <a:xfrm>
                <a:off x="4894653" y="3740848"/>
                <a:ext cx="31405" cy="26906"/>
                <a:chOff x="4894653" y="3740848"/>
                <a:chExt cx="31405" cy="26906"/>
              </a:xfrm>
            </p:grpSpPr>
            <p:sp>
              <p:nvSpPr>
                <p:cNvPr id="5107" name="Google Shape;5107;p8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82"/>
              <p:cNvGrpSpPr/>
              <p:nvPr/>
            </p:nvGrpSpPr>
            <p:grpSpPr>
              <a:xfrm>
                <a:off x="4962300" y="3696348"/>
                <a:ext cx="38255" cy="32773"/>
                <a:chOff x="4962300" y="3696348"/>
                <a:chExt cx="38255" cy="32773"/>
              </a:xfrm>
            </p:grpSpPr>
            <p:sp>
              <p:nvSpPr>
                <p:cNvPr id="5110" name="Google Shape;5110;p8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82"/>
              <p:cNvGrpSpPr/>
              <p:nvPr/>
            </p:nvGrpSpPr>
            <p:grpSpPr>
              <a:xfrm>
                <a:off x="4980185" y="3743349"/>
                <a:ext cx="31499" cy="26969"/>
                <a:chOff x="4980185" y="3743349"/>
                <a:chExt cx="31499" cy="26969"/>
              </a:xfrm>
            </p:grpSpPr>
            <p:sp>
              <p:nvSpPr>
                <p:cNvPr id="5113" name="Google Shape;5113;p8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82"/>
              <p:cNvGrpSpPr/>
              <p:nvPr/>
            </p:nvGrpSpPr>
            <p:grpSpPr>
              <a:xfrm>
                <a:off x="5013768" y="3734312"/>
                <a:ext cx="31499" cy="26969"/>
                <a:chOff x="5013768" y="3734312"/>
                <a:chExt cx="31499" cy="26969"/>
              </a:xfrm>
            </p:grpSpPr>
            <p:sp>
              <p:nvSpPr>
                <p:cNvPr id="5116" name="Google Shape;5116;p8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82"/>
              <p:cNvGrpSpPr/>
              <p:nvPr/>
            </p:nvGrpSpPr>
            <p:grpSpPr>
              <a:xfrm>
                <a:off x="5036703" y="3764545"/>
                <a:ext cx="31499" cy="26898"/>
                <a:chOff x="5036703" y="3764545"/>
                <a:chExt cx="31499" cy="26898"/>
              </a:xfrm>
            </p:grpSpPr>
            <p:sp>
              <p:nvSpPr>
                <p:cNvPr id="5119" name="Google Shape;5119;p8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82"/>
              <p:cNvGrpSpPr/>
              <p:nvPr/>
            </p:nvGrpSpPr>
            <p:grpSpPr>
              <a:xfrm>
                <a:off x="4953546" y="3768352"/>
                <a:ext cx="31405" cy="26898"/>
                <a:chOff x="4953546" y="3768352"/>
                <a:chExt cx="31405" cy="26898"/>
              </a:xfrm>
            </p:grpSpPr>
            <p:sp>
              <p:nvSpPr>
                <p:cNvPr id="5122" name="Google Shape;5122;p8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82"/>
              <p:cNvGrpSpPr/>
              <p:nvPr/>
            </p:nvGrpSpPr>
            <p:grpSpPr>
              <a:xfrm>
                <a:off x="4964770" y="3814016"/>
                <a:ext cx="31499" cy="26993"/>
                <a:chOff x="4964770" y="3814016"/>
                <a:chExt cx="31499" cy="26993"/>
              </a:xfrm>
            </p:grpSpPr>
            <p:sp>
              <p:nvSpPr>
                <p:cNvPr id="5125" name="Google Shape;5125;p8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82"/>
              <p:cNvGrpSpPr/>
              <p:nvPr/>
            </p:nvGrpSpPr>
            <p:grpSpPr>
              <a:xfrm>
                <a:off x="4923290" y="3800504"/>
                <a:ext cx="31468" cy="26898"/>
                <a:chOff x="4923290" y="3800504"/>
                <a:chExt cx="31468" cy="26898"/>
              </a:xfrm>
            </p:grpSpPr>
            <p:sp>
              <p:nvSpPr>
                <p:cNvPr id="5128" name="Google Shape;5128;p8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82"/>
              <p:cNvGrpSpPr/>
              <p:nvPr/>
            </p:nvGrpSpPr>
            <p:grpSpPr>
              <a:xfrm>
                <a:off x="5108534" y="3650943"/>
                <a:ext cx="31405" cy="26993"/>
                <a:chOff x="5108534" y="3650943"/>
                <a:chExt cx="31405" cy="26993"/>
              </a:xfrm>
            </p:grpSpPr>
            <p:sp>
              <p:nvSpPr>
                <p:cNvPr id="5131" name="Google Shape;5131;p8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2"/>
              <p:cNvGrpSpPr/>
              <p:nvPr/>
            </p:nvGrpSpPr>
            <p:grpSpPr>
              <a:xfrm>
                <a:off x="5119380" y="3760739"/>
                <a:ext cx="31499" cy="26993"/>
                <a:chOff x="5119380" y="3760739"/>
                <a:chExt cx="31499" cy="26993"/>
              </a:xfrm>
            </p:grpSpPr>
            <p:sp>
              <p:nvSpPr>
                <p:cNvPr id="5134" name="Google Shape;5134;p8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82"/>
              <p:cNvGrpSpPr/>
              <p:nvPr/>
            </p:nvGrpSpPr>
            <p:grpSpPr>
              <a:xfrm>
                <a:off x="5119380" y="3788235"/>
                <a:ext cx="31499" cy="26993"/>
                <a:chOff x="5119380" y="3788235"/>
                <a:chExt cx="31499" cy="26993"/>
              </a:xfrm>
            </p:grpSpPr>
            <p:sp>
              <p:nvSpPr>
                <p:cNvPr id="5137" name="Google Shape;5137;p8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82"/>
              <p:cNvGrpSpPr/>
              <p:nvPr/>
            </p:nvGrpSpPr>
            <p:grpSpPr>
              <a:xfrm>
                <a:off x="5158005" y="3875284"/>
                <a:ext cx="31405" cy="27001"/>
                <a:chOff x="5158005" y="3875284"/>
                <a:chExt cx="31405" cy="27001"/>
              </a:xfrm>
            </p:grpSpPr>
            <p:sp>
              <p:nvSpPr>
                <p:cNvPr id="5140" name="Google Shape;5140;p8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82"/>
              <p:cNvGrpSpPr/>
              <p:nvPr/>
            </p:nvGrpSpPr>
            <p:grpSpPr>
              <a:xfrm>
                <a:off x="5233163" y="3764545"/>
                <a:ext cx="31499" cy="26898"/>
                <a:chOff x="5233163" y="3764545"/>
                <a:chExt cx="31499" cy="26898"/>
              </a:xfrm>
            </p:grpSpPr>
            <p:sp>
              <p:nvSpPr>
                <p:cNvPr id="5143" name="Google Shape;5143;p8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82"/>
              <p:cNvGrpSpPr/>
              <p:nvPr/>
            </p:nvGrpSpPr>
            <p:grpSpPr>
              <a:xfrm>
                <a:off x="5276168" y="3805545"/>
                <a:ext cx="31499" cy="26906"/>
                <a:chOff x="5276168" y="3805545"/>
                <a:chExt cx="31499" cy="26906"/>
              </a:xfrm>
            </p:grpSpPr>
            <p:sp>
              <p:nvSpPr>
                <p:cNvPr id="5146" name="Google Shape;5146;p8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82"/>
              <p:cNvGrpSpPr/>
              <p:nvPr/>
            </p:nvGrpSpPr>
            <p:grpSpPr>
              <a:xfrm>
                <a:off x="5294053" y="3851933"/>
                <a:ext cx="31405" cy="26945"/>
                <a:chOff x="5294053" y="3851933"/>
                <a:chExt cx="31405" cy="26945"/>
              </a:xfrm>
            </p:grpSpPr>
            <p:sp>
              <p:nvSpPr>
                <p:cNvPr id="5149" name="Google Shape;5149;p8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82"/>
              <p:cNvGrpSpPr/>
              <p:nvPr/>
            </p:nvGrpSpPr>
            <p:grpSpPr>
              <a:xfrm>
                <a:off x="5341723" y="3851902"/>
                <a:ext cx="31405" cy="26977"/>
                <a:chOff x="5341723" y="3851902"/>
                <a:chExt cx="31405" cy="26977"/>
              </a:xfrm>
            </p:grpSpPr>
            <p:sp>
              <p:nvSpPr>
                <p:cNvPr id="5152" name="Google Shape;5152;p8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2"/>
              <p:cNvGrpSpPr/>
              <p:nvPr/>
            </p:nvGrpSpPr>
            <p:grpSpPr>
              <a:xfrm>
                <a:off x="5054871" y="3507855"/>
                <a:ext cx="31405" cy="26993"/>
                <a:chOff x="5054871" y="3507855"/>
                <a:chExt cx="31405" cy="26993"/>
              </a:xfrm>
            </p:grpSpPr>
            <p:sp>
              <p:nvSpPr>
                <p:cNvPr id="5155" name="Google Shape;5155;p8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82"/>
              <p:cNvGrpSpPr/>
              <p:nvPr/>
            </p:nvGrpSpPr>
            <p:grpSpPr>
              <a:xfrm>
                <a:off x="4876579" y="3675325"/>
                <a:ext cx="31405" cy="26969"/>
                <a:chOff x="4876579" y="3675325"/>
                <a:chExt cx="31405" cy="26969"/>
              </a:xfrm>
            </p:grpSpPr>
            <p:sp>
              <p:nvSpPr>
                <p:cNvPr id="5158" name="Google Shape;5158;p8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2"/>
              <p:cNvGrpSpPr/>
              <p:nvPr/>
            </p:nvGrpSpPr>
            <p:grpSpPr>
              <a:xfrm>
                <a:off x="4842233" y="3688333"/>
                <a:ext cx="31405" cy="26993"/>
                <a:chOff x="4842233" y="3688333"/>
                <a:chExt cx="31405" cy="26993"/>
              </a:xfrm>
            </p:grpSpPr>
            <p:sp>
              <p:nvSpPr>
                <p:cNvPr id="5161" name="Google Shape;5161;p8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2"/>
              <p:cNvGrpSpPr/>
              <p:nvPr/>
            </p:nvGrpSpPr>
            <p:grpSpPr>
              <a:xfrm>
                <a:off x="5187876" y="3608032"/>
                <a:ext cx="31405" cy="27001"/>
                <a:chOff x="5187876" y="3608032"/>
                <a:chExt cx="31405" cy="27001"/>
              </a:xfrm>
            </p:grpSpPr>
            <p:sp>
              <p:nvSpPr>
                <p:cNvPr id="5164" name="Google Shape;5164;p8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6" name="Google Shape;5166;p8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8" name="Google Shape;5168;p82"/>
              <p:cNvGrpSpPr/>
              <p:nvPr/>
            </p:nvGrpSpPr>
            <p:grpSpPr>
              <a:xfrm>
                <a:off x="5269224" y="3304167"/>
                <a:ext cx="40253" cy="34402"/>
                <a:chOff x="5269224" y="3304167"/>
                <a:chExt cx="40253" cy="34402"/>
              </a:xfrm>
            </p:grpSpPr>
            <p:sp>
              <p:nvSpPr>
                <p:cNvPr id="5169" name="Google Shape;5169;p8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2"/>
              <p:cNvGrpSpPr/>
              <p:nvPr/>
            </p:nvGrpSpPr>
            <p:grpSpPr>
              <a:xfrm>
                <a:off x="5327354" y="3476615"/>
                <a:ext cx="49864" cy="42723"/>
                <a:chOff x="5327354" y="3476615"/>
                <a:chExt cx="49864" cy="42723"/>
              </a:xfrm>
            </p:grpSpPr>
            <p:sp>
              <p:nvSpPr>
                <p:cNvPr id="5172" name="Google Shape;5172;p8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4" name="Google Shape;5174;p8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82"/>
              <p:cNvGrpSpPr/>
              <p:nvPr/>
            </p:nvGrpSpPr>
            <p:grpSpPr>
              <a:xfrm>
                <a:off x="5341723" y="3775957"/>
                <a:ext cx="31405" cy="26898"/>
                <a:chOff x="5341723" y="3775957"/>
                <a:chExt cx="31405" cy="26898"/>
              </a:xfrm>
            </p:grpSpPr>
            <p:sp>
              <p:nvSpPr>
                <p:cNvPr id="5177" name="Google Shape;5177;p8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82"/>
              <p:cNvGrpSpPr/>
              <p:nvPr/>
            </p:nvGrpSpPr>
            <p:grpSpPr>
              <a:xfrm>
                <a:off x="5439053" y="3699274"/>
                <a:ext cx="31405" cy="26898"/>
                <a:chOff x="5439053" y="3699274"/>
                <a:chExt cx="31405" cy="26898"/>
              </a:xfrm>
            </p:grpSpPr>
            <p:sp>
              <p:nvSpPr>
                <p:cNvPr id="5180" name="Google Shape;5180;p8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82"/>
              <p:cNvGrpSpPr/>
              <p:nvPr/>
            </p:nvGrpSpPr>
            <p:grpSpPr>
              <a:xfrm>
                <a:off x="5412414" y="3622307"/>
                <a:ext cx="31499" cy="26993"/>
                <a:chOff x="5412414" y="3622307"/>
                <a:chExt cx="31499" cy="26993"/>
              </a:xfrm>
            </p:grpSpPr>
            <p:sp>
              <p:nvSpPr>
                <p:cNvPr id="5183" name="Google Shape;5183;p8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82"/>
              <p:cNvGrpSpPr/>
              <p:nvPr/>
            </p:nvGrpSpPr>
            <p:grpSpPr>
              <a:xfrm>
                <a:off x="5476254" y="3473949"/>
                <a:ext cx="26835" cy="26930"/>
                <a:chOff x="5476254" y="3473949"/>
                <a:chExt cx="26835" cy="26930"/>
              </a:xfrm>
            </p:grpSpPr>
            <p:sp>
              <p:nvSpPr>
                <p:cNvPr id="5186" name="Google Shape;5186;p8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82"/>
              <p:cNvGrpSpPr/>
              <p:nvPr/>
            </p:nvGrpSpPr>
            <p:grpSpPr>
              <a:xfrm>
                <a:off x="5564547" y="3481594"/>
                <a:ext cx="31397" cy="26898"/>
                <a:chOff x="5564547" y="3481594"/>
                <a:chExt cx="31397" cy="26898"/>
              </a:xfrm>
            </p:grpSpPr>
            <p:sp>
              <p:nvSpPr>
                <p:cNvPr id="5189" name="Google Shape;5189;p8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82"/>
              <p:cNvGrpSpPr/>
              <p:nvPr/>
            </p:nvGrpSpPr>
            <p:grpSpPr>
              <a:xfrm>
                <a:off x="5534101" y="3470174"/>
                <a:ext cx="31397" cy="26906"/>
                <a:chOff x="5534101" y="3470174"/>
                <a:chExt cx="31397" cy="26906"/>
              </a:xfrm>
            </p:grpSpPr>
            <p:sp>
              <p:nvSpPr>
                <p:cNvPr id="5192" name="Google Shape;5192;p8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82"/>
              <p:cNvGrpSpPr/>
              <p:nvPr/>
            </p:nvGrpSpPr>
            <p:grpSpPr>
              <a:xfrm>
                <a:off x="5610879" y="3314486"/>
                <a:ext cx="31499" cy="26938"/>
                <a:chOff x="5610879" y="3314486"/>
                <a:chExt cx="31499" cy="26938"/>
              </a:xfrm>
            </p:grpSpPr>
            <p:sp>
              <p:nvSpPr>
                <p:cNvPr id="5195" name="Google Shape;5195;p8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82"/>
              <p:cNvGrpSpPr/>
              <p:nvPr/>
            </p:nvGrpSpPr>
            <p:grpSpPr>
              <a:xfrm>
                <a:off x="4834525" y="3501382"/>
                <a:ext cx="31499" cy="26898"/>
                <a:chOff x="4834525" y="3501382"/>
                <a:chExt cx="31499" cy="26898"/>
              </a:xfrm>
            </p:grpSpPr>
            <p:sp>
              <p:nvSpPr>
                <p:cNvPr id="5198" name="Google Shape;5198;p8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82"/>
              <p:cNvGrpSpPr/>
              <p:nvPr/>
            </p:nvGrpSpPr>
            <p:grpSpPr>
              <a:xfrm>
                <a:off x="4898460" y="3580158"/>
                <a:ext cx="31405" cy="26898"/>
                <a:chOff x="4898460" y="3580158"/>
                <a:chExt cx="31405" cy="26898"/>
              </a:xfrm>
            </p:grpSpPr>
            <p:sp>
              <p:nvSpPr>
                <p:cNvPr id="5201" name="Google Shape;5201;p8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2"/>
              <p:cNvGrpSpPr/>
              <p:nvPr/>
            </p:nvGrpSpPr>
            <p:grpSpPr>
              <a:xfrm>
                <a:off x="4882667" y="3608032"/>
                <a:ext cx="31499" cy="27001"/>
                <a:chOff x="4882667" y="3608032"/>
                <a:chExt cx="31499" cy="27001"/>
              </a:xfrm>
            </p:grpSpPr>
            <p:sp>
              <p:nvSpPr>
                <p:cNvPr id="5204" name="Google Shape;5204;p8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82"/>
              <p:cNvGrpSpPr/>
              <p:nvPr/>
            </p:nvGrpSpPr>
            <p:grpSpPr>
              <a:xfrm>
                <a:off x="4843373" y="3631407"/>
                <a:ext cx="16273" cy="16186"/>
                <a:chOff x="4843373" y="3631407"/>
                <a:chExt cx="16273" cy="16186"/>
              </a:xfrm>
            </p:grpSpPr>
            <p:sp>
              <p:nvSpPr>
                <p:cNvPr id="5207" name="Google Shape;5207;p8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82"/>
              <p:cNvGrpSpPr/>
              <p:nvPr/>
            </p:nvGrpSpPr>
            <p:grpSpPr>
              <a:xfrm>
                <a:off x="4727773" y="3591578"/>
                <a:ext cx="31499" cy="26898"/>
                <a:chOff x="4727773" y="3591578"/>
                <a:chExt cx="31499" cy="26898"/>
              </a:xfrm>
            </p:grpSpPr>
            <p:sp>
              <p:nvSpPr>
                <p:cNvPr id="5210" name="Google Shape;5210;p8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2" name="Google Shape;5212;p8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4" name="Google Shape;5214;p82"/>
              <p:cNvGrpSpPr/>
              <p:nvPr/>
            </p:nvGrpSpPr>
            <p:grpSpPr>
              <a:xfrm>
                <a:off x="4609421" y="3577398"/>
                <a:ext cx="31499" cy="27001"/>
                <a:chOff x="4609421" y="3577398"/>
                <a:chExt cx="31499" cy="27001"/>
              </a:xfrm>
            </p:grpSpPr>
            <p:sp>
              <p:nvSpPr>
                <p:cNvPr id="5215" name="Google Shape;5215;p8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2"/>
              <p:cNvGrpSpPr/>
              <p:nvPr/>
            </p:nvGrpSpPr>
            <p:grpSpPr>
              <a:xfrm>
                <a:off x="4649289" y="3577398"/>
                <a:ext cx="31499" cy="27001"/>
                <a:chOff x="4649289" y="3577398"/>
                <a:chExt cx="31499" cy="27001"/>
              </a:xfrm>
            </p:grpSpPr>
            <p:sp>
              <p:nvSpPr>
                <p:cNvPr id="5218" name="Google Shape;5218;p8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82"/>
              <p:cNvGrpSpPr/>
              <p:nvPr/>
            </p:nvGrpSpPr>
            <p:grpSpPr>
              <a:xfrm>
                <a:off x="4605614" y="3639523"/>
                <a:ext cx="31499" cy="26906"/>
                <a:chOff x="4605614" y="3639523"/>
                <a:chExt cx="31499" cy="26906"/>
              </a:xfrm>
            </p:grpSpPr>
            <p:sp>
              <p:nvSpPr>
                <p:cNvPr id="5221" name="Google Shape;5221;p8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82"/>
              <p:cNvGrpSpPr/>
              <p:nvPr/>
            </p:nvGrpSpPr>
            <p:grpSpPr>
              <a:xfrm>
                <a:off x="4785149" y="3618846"/>
                <a:ext cx="26930" cy="26843"/>
                <a:chOff x="4785149" y="3618846"/>
                <a:chExt cx="26930" cy="26843"/>
              </a:xfrm>
            </p:grpSpPr>
            <p:sp>
              <p:nvSpPr>
                <p:cNvPr id="5224" name="Google Shape;5224;p8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2"/>
              <p:cNvGrpSpPr/>
              <p:nvPr/>
            </p:nvGrpSpPr>
            <p:grpSpPr>
              <a:xfrm>
                <a:off x="4810167" y="3601567"/>
                <a:ext cx="31405" cy="26898"/>
                <a:chOff x="4810167" y="3601567"/>
                <a:chExt cx="31405" cy="26898"/>
              </a:xfrm>
            </p:grpSpPr>
            <p:sp>
              <p:nvSpPr>
                <p:cNvPr id="5227" name="Google Shape;5227;p8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82"/>
              <p:cNvGrpSpPr/>
              <p:nvPr/>
            </p:nvGrpSpPr>
            <p:grpSpPr>
              <a:xfrm>
                <a:off x="4831002" y="3373230"/>
                <a:ext cx="31405" cy="26898"/>
                <a:chOff x="4831002" y="3373230"/>
                <a:chExt cx="31405" cy="26898"/>
              </a:xfrm>
            </p:grpSpPr>
            <p:sp>
              <p:nvSpPr>
                <p:cNvPr id="5230" name="Google Shape;5230;p8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82"/>
              <p:cNvGrpSpPr/>
              <p:nvPr/>
            </p:nvGrpSpPr>
            <p:grpSpPr>
              <a:xfrm>
                <a:off x="4719311" y="3355054"/>
                <a:ext cx="31499" cy="27001"/>
                <a:chOff x="4719311" y="3355054"/>
                <a:chExt cx="31499" cy="27001"/>
              </a:xfrm>
            </p:grpSpPr>
            <p:sp>
              <p:nvSpPr>
                <p:cNvPr id="5233" name="Google Shape;5233;p8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82"/>
              <p:cNvGrpSpPr/>
              <p:nvPr/>
            </p:nvGrpSpPr>
            <p:grpSpPr>
              <a:xfrm>
                <a:off x="4798755" y="3450260"/>
                <a:ext cx="26930" cy="26930"/>
                <a:chOff x="4798755" y="3450260"/>
                <a:chExt cx="26930" cy="26930"/>
              </a:xfrm>
            </p:grpSpPr>
            <p:sp>
              <p:nvSpPr>
                <p:cNvPr id="5236" name="Google Shape;5236;p8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82"/>
              <p:cNvGrpSpPr/>
              <p:nvPr/>
            </p:nvGrpSpPr>
            <p:grpSpPr>
              <a:xfrm>
                <a:off x="4645576" y="3467555"/>
                <a:ext cx="31405" cy="26953"/>
                <a:chOff x="4645576" y="3467555"/>
                <a:chExt cx="31405" cy="26953"/>
              </a:xfrm>
            </p:grpSpPr>
            <p:sp>
              <p:nvSpPr>
                <p:cNvPr id="5239" name="Google Shape;5239;p8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82"/>
              <p:cNvGrpSpPr/>
              <p:nvPr/>
            </p:nvGrpSpPr>
            <p:grpSpPr>
              <a:xfrm>
                <a:off x="4687631" y="3583965"/>
                <a:ext cx="31499" cy="26898"/>
                <a:chOff x="4687631" y="3583965"/>
                <a:chExt cx="31499" cy="26898"/>
              </a:xfrm>
            </p:grpSpPr>
            <p:sp>
              <p:nvSpPr>
                <p:cNvPr id="5242" name="Google Shape;5242;p8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82"/>
              <p:cNvGrpSpPr/>
              <p:nvPr/>
            </p:nvGrpSpPr>
            <p:grpSpPr>
              <a:xfrm>
                <a:off x="4719311" y="3471314"/>
                <a:ext cx="31499" cy="27001"/>
                <a:chOff x="4719311" y="3471314"/>
                <a:chExt cx="31499" cy="27001"/>
              </a:xfrm>
            </p:grpSpPr>
            <p:sp>
              <p:nvSpPr>
                <p:cNvPr id="5245" name="Google Shape;5245;p8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82"/>
              <p:cNvGrpSpPr/>
              <p:nvPr/>
            </p:nvGrpSpPr>
            <p:grpSpPr>
              <a:xfrm>
                <a:off x="4719311" y="3434404"/>
                <a:ext cx="31499" cy="26898"/>
                <a:chOff x="4719311" y="3434404"/>
                <a:chExt cx="31499" cy="26898"/>
              </a:xfrm>
            </p:grpSpPr>
            <p:sp>
              <p:nvSpPr>
                <p:cNvPr id="5248" name="Google Shape;5248;p8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82"/>
              <p:cNvGrpSpPr/>
              <p:nvPr/>
            </p:nvGrpSpPr>
            <p:grpSpPr>
              <a:xfrm>
                <a:off x="4768876" y="3401772"/>
                <a:ext cx="31499" cy="26898"/>
                <a:chOff x="4768876" y="3401772"/>
                <a:chExt cx="31499" cy="26898"/>
              </a:xfrm>
            </p:grpSpPr>
            <p:sp>
              <p:nvSpPr>
                <p:cNvPr id="5251" name="Google Shape;5251;p8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82"/>
              <p:cNvGrpSpPr/>
              <p:nvPr/>
            </p:nvGrpSpPr>
            <p:grpSpPr>
              <a:xfrm>
                <a:off x="4762214" y="3471377"/>
                <a:ext cx="26938" cy="26938"/>
                <a:chOff x="4762214" y="3471377"/>
                <a:chExt cx="26938" cy="26938"/>
              </a:xfrm>
            </p:grpSpPr>
            <p:sp>
              <p:nvSpPr>
                <p:cNvPr id="5254" name="Google Shape;5254;p8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2"/>
              <p:cNvGrpSpPr/>
              <p:nvPr/>
            </p:nvGrpSpPr>
            <p:grpSpPr>
              <a:xfrm>
                <a:off x="4790473" y="3344782"/>
                <a:ext cx="31405" cy="26898"/>
                <a:chOff x="4790473" y="3344782"/>
                <a:chExt cx="31405" cy="26898"/>
              </a:xfrm>
            </p:grpSpPr>
            <p:sp>
              <p:nvSpPr>
                <p:cNvPr id="5257" name="Google Shape;5257;p8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2"/>
              <p:cNvGrpSpPr/>
              <p:nvPr/>
            </p:nvGrpSpPr>
            <p:grpSpPr>
              <a:xfrm>
                <a:off x="4823774" y="3950733"/>
                <a:ext cx="37398" cy="32034"/>
                <a:chOff x="4823774" y="3950733"/>
                <a:chExt cx="37398" cy="32034"/>
              </a:xfrm>
            </p:grpSpPr>
            <p:sp>
              <p:nvSpPr>
                <p:cNvPr id="5260" name="Google Shape;5260;p8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82"/>
              <p:cNvGrpSpPr/>
              <p:nvPr/>
            </p:nvGrpSpPr>
            <p:grpSpPr>
              <a:xfrm>
                <a:off x="4823396" y="4110566"/>
                <a:ext cx="31405" cy="26906"/>
                <a:chOff x="4823396" y="4110566"/>
                <a:chExt cx="31405" cy="26906"/>
              </a:xfrm>
            </p:grpSpPr>
            <p:sp>
              <p:nvSpPr>
                <p:cNvPr id="5263" name="Google Shape;5263;p8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82"/>
              <p:cNvGrpSpPr/>
              <p:nvPr/>
            </p:nvGrpSpPr>
            <p:grpSpPr>
              <a:xfrm>
                <a:off x="4838332" y="3821150"/>
                <a:ext cx="31499" cy="26898"/>
                <a:chOff x="4838332" y="3821150"/>
                <a:chExt cx="31499" cy="26898"/>
              </a:xfrm>
            </p:grpSpPr>
            <p:sp>
              <p:nvSpPr>
                <p:cNvPr id="5266" name="Google Shape;5266;p8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82"/>
              <p:cNvGrpSpPr/>
              <p:nvPr/>
            </p:nvGrpSpPr>
            <p:grpSpPr>
              <a:xfrm>
                <a:off x="4661275" y="3815007"/>
                <a:ext cx="36824" cy="31523"/>
                <a:chOff x="4661275" y="3815007"/>
                <a:chExt cx="36824" cy="31523"/>
              </a:xfrm>
            </p:grpSpPr>
            <p:sp>
              <p:nvSpPr>
                <p:cNvPr id="5269" name="Google Shape;5269;p8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82"/>
              <p:cNvGrpSpPr/>
              <p:nvPr/>
            </p:nvGrpSpPr>
            <p:grpSpPr>
              <a:xfrm>
                <a:off x="4558998" y="3851037"/>
                <a:ext cx="33591" cy="28699"/>
                <a:chOff x="4558998" y="3851037"/>
                <a:chExt cx="33591" cy="28699"/>
              </a:xfrm>
            </p:grpSpPr>
            <p:sp>
              <p:nvSpPr>
                <p:cNvPr id="5272" name="Google Shape;5272;p8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82"/>
              <p:cNvGrpSpPr/>
              <p:nvPr/>
            </p:nvGrpSpPr>
            <p:grpSpPr>
              <a:xfrm>
                <a:off x="4696762" y="3638587"/>
                <a:ext cx="33591" cy="28794"/>
                <a:chOff x="4696762" y="3638587"/>
                <a:chExt cx="33591" cy="28794"/>
              </a:xfrm>
            </p:grpSpPr>
            <p:sp>
              <p:nvSpPr>
                <p:cNvPr id="5275" name="Google Shape;5275;p8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82"/>
              <p:cNvGrpSpPr/>
              <p:nvPr/>
            </p:nvGrpSpPr>
            <p:grpSpPr>
              <a:xfrm>
                <a:off x="4929479" y="3939140"/>
                <a:ext cx="33497" cy="28692"/>
                <a:chOff x="4929479" y="3939140"/>
                <a:chExt cx="33497" cy="28692"/>
              </a:xfrm>
            </p:grpSpPr>
            <p:sp>
              <p:nvSpPr>
                <p:cNvPr id="5278" name="Google Shape;5278;p8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82"/>
              <p:cNvGrpSpPr/>
              <p:nvPr/>
            </p:nvGrpSpPr>
            <p:grpSpPr>
              <a:xfrm>
                <a:off x="4907119" y="3986039"/>
                <a:ext cx="33497" cy="28699"/>
                <a:chOff x="4907119" y="3986039"/>
                <a:chExt cx="33497" cy="28699"/>
              </a:xfrm>
            </p:grpSpPr>
            <p:sp>
              <p:nvSpPr>
                <p:cNvPr id="5281" name="Google Shape;5281;p8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82"/>
              <p:cNvGrpSpPr/>
              <p:nvPr/>
            </p:nvGrpSpPr>
            <p:grpSpPr>
              <a:xfrm>
                <a:off x="4911783" y="4048102"/>
                <a:ext cx="33591" cy="28762"/>
                <a:chOff x="4911783" y="4048102"/>
                <a:chExt cx="33591" cy="28762"/>
              </a:xfrm>
            </p:grpSpPr>
            <p:sp>
              <p:nvSpPr>
                <p:cNvPr id="5284" name="Google Shape;5284;p8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6" name="Google Shape;5286;p8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8" name="Google Shape;5288;p82"/>
              <p:cNvGrpSpPr/>
              <p:nvPr/>
            </p:nvGrpSpPr>
            <p:grpSpPr>
              <a:xfrm>
                <a:off x="4762623" y="3837847"/>
                <a:ext cx="42416" cy="36273"/>
                <a:chOff x="4762623" y="3837847"/>
                <a:chExt cx="42416" cy="36273"/>
              </a:xfrm>
            </p:grpSpPr>
            <p:sp>
              <p:nvSpPr>
                <p:cNvPr id="5289" name="Google Shape;5289;p8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82"/>
              <p:cNvGrpSpPr/>
              <p:nvPr/>
            </p:nvGrpSpPr>
            <p:grpSpPr>
              <a:xfrm>
                <a:off x="4746044" y="4104966"/>
                <a:ext cx="33497" cy="28699"/>
                <a:chOff x="4746044" y="4104966"/>
                <a:chExt cx="33497" cy="28699"/>
              </a:xfrm>
            </p:grpSpPr>
            <p:sp>
              <p:nvSpPr>
                <p:cNvPr id="5292" name="Google Shape;5292;p8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82"/>
              <p:cNvGrpSpPr/>
              <p:nvPr/>
            </p:nvGrpSpPr>
            <p:grpSpPr>
              <a:xfrm>
                <a:off x="4859646" y="4162554"/>
                <a:ext cx="33591" cy="28762"/>
                <a:chOff x="4859646" y="4162554"/>
                <a:chExt cx="33591" cy="28762"/>
              </a:xfrm>
            </p:grpSpPr>
            <p:sp>
              <p:nvSpPr>
                <p:cNvPr id="5295" name="Google Shape;5295;p8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7" name="Google Shape;5297;p82"/>
            <p:cNvGrpSpPr/>
            <p:nvPr/>
          </p:nvGrpSpPr>
          <p:grpSpPr>
            <a:xfrm>
              <a:off x="3597785" y="3274438"/>
              <a:ext cx="855610" cy="1122100"/>
              <a:chOff x="3597785" y="3274438"/>
              <a:chExt cx="855610" cy="1122100"/>
            </a:xfrm>
          </p:grpSpPr>
          <p:grpSp>
            <p:nvGrpSpPr>
              <p:cNvPr id="5298" name="Google Shape;5298;p82"/>
              <p:cNvGrpSpPr/>
              <p:nvPr/>
            </p:nvGrpSpPr>
            <p:grpSpPr>
              <a:xfrm>
                <a:off x="3617857" y="3284717"/>
                <a:ext cx="826785" cy="1099165"/>
                <a:chOff x="3617857" y="3284717"/>
                <a:chExt cx="826785" cy="1099165"/>
              </a:xfrm>
            </p:grpSpPr>
            <p:sp>
              <p:nvSpPr>
                <p:cNvPr id="5299" name="Google Shape;5299;p8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2"/>
              <p:cNvGrpSpPr/>
              <p:nvPr/>
            </p:nvGrpSpPr>
            <p:grpSpPr>
              <a:xfrm>
                <a:off x="4180904" y="4251758"/>
                <a:ext cx="37783" cy="32420"/>
                <a:chOff x="4180904" y="4251758"/>
                <a:chExt cx="37783" cy="32420"/>
              </a:xfrm>
            </p:grpSpPr>
            <p:sp>
              <p:nvSpPr>
                <p:cNvPr id="5356" name="Google Shape;5356;p8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2"/>
              <p:cNvGrpSpPr/>
              <p:nvPr/>
            </p:nvGrpSpPr>
            <p:grpSpPr>
              <a:xfrm>
                <a:off x="4201644" y="4081324"/>
                <a:ext cx="37783" cy="32364"/>
                <a:chOff x="4201644" y="4081324"/>
                <a:chExt cx="37783" cy="32364"/>
              </a:xfrm>
            </p:grpSpPr>
            <p:sp>
              <p:nvSpPr>
                <p:cNvPr id="5359" name="Google Shape;5359;p8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2"/>
              <p:cNvGrpSpPr/>
              <p:nvPr/>
            </p:nvGrpSpPr>
            <p:grpSpPr>
              <a:xfrm>
                <a:off x="4284416" y="3887428"/>
                <a:ext cx="37783" cy="32451"/>
                <a:chOff x="4284416" y="3887428"/>
                <a:chExt cx="37783" cy="32451"/>
              </a:xfrm>
            </p:grpSpPr>
            <p:sp>
              <p:nvSpPr>
                <p:cNvPr id="5362" name="Google Shape;5362;p8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2"/>
              <p:cNvGrpSpPr/>
              <p:nvPr/>
            </p:nvGrpSpPr>
            <p:grpSpPr>
              <a:xfrm>
                <a:off x="4223721" y="3860404"/>
                <a:ext cx="37870" cy="32364"/>
                <a:chOff x="4223721" y="3860404"/>
                <a:chExt cx="37870" cy="32364"/>
              </a:xfrm>
            </p:grpSpPr>
            <p:sp>
              <p:nvSpPr>
                <p:cNvPr id="5365" name="Google Shape;5365;p8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2"/>
              <p:cNvGrpSpPr/>
              <p:nvPr/>
            </p:nvGrpSpPr>
            <p:grpSpPr>
              <a:xfrm>
                <a:off x="4104889" y="3699242"/>
                <a:ext cx="37776" cy="32357"/>
                <a:chOff x="4104889" y="3699242"/>
                <a:chExt cx="37776" cy="32357"/>
              </a:xfrm>
            </p:grpSpPr>
            <p:sp>
              <p:nvSpPr>
                <p:cNvPr id="5368" name="Google Shape;5368;p8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2"/>
              <p:cNvGrpSpPr/>
              <p:nvPr/>
            </p:nvGrpSpPr>
            <p:grpSpPr>
              <a:xfrm>
                <a:off x="4143608" y="3475121"/>
                <a:ext cx="37878" cy="32420"/>
                <a:chOff x="4143608" y="3475121"/>
                <a:chExt cx="37878" cy="32420"/>
              </a:xfrm>
            </p:grpSpPr>
            <p:sp>
              <p:nvSpPr>
                <p:cNvPr id="5371" name="Google Shape;5371;p8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82"/>
              <p:cNvGrpSpPr/>
              <p:nvPr/>
            </p:nvGrpSpPr>
            <p:grpSpPr>
              <a:xfrm>
                <a:off x="4217248" y="3570893"/>
                <a:ext cx="37776" cy="32364"/>
                <a:chOff x="4217248" y="3570893"/>
                <a:chExt cx="37776" cy="32364"/>
              </a:xfrm>
            </p:grpSpPr>
            <p:sp>
              <p:nvSpPr>
                <p:cNvPr id="5374" name="Google Shape;5374;p8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82"/>
              <p:cNvGrpSpPr/>
              <p:nvPr/>
            </p:nvGrpSpPr>
            <p:grpSpPr>
              <a:xfrm>
                <a:off x="4255307" y="3431612"/>
                <a:ext cx="37776" cy="32451"/>
                <a:chOff x="4255307" y="3431612"/>
                <a:chExt cx="37776" cy="32451"/>
              </a:xfrm>
            </p:grpSpPr>
            <p:sp>
              <p:nvSpPr>
                <p:cNvPr id="5377" name="Google Shape;5377;p8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82"/>
              <p:cNvGrpSpPr/>
              <p:nvPr/>
            </p:nvGrpSpPr>
            <p:grpSpPr>
              <a:xfrm>
                <a:off x="3853052" y="3577398"/>
                <a:ext cx="37776" cy="32420"/>
                <a:chOff x="3853052" y="3577398"/>
                <a:chExt cx="37776" cy="32420"/>
              </a:xfrm>
            </p:grpSpPr>
            <p:sp>
              <p:nvSpPr>
                <p:cNvPr id="5380" name="Google Shape;5380;p8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2"/>
              <p:cNvGrpSpPr/>
              <p:nvPr/>
            </p:nvGrpSpPr>
            <p:grpSpPr>
              <a:xfrm>
                <a:off x="4039908" y="3412107"/>
                <a:ext cx="37776" cy="32357"/>
                <a:chOff x="4039908" y="3412107"/>
                <a:chExt cx="37776" cy="32357"/>
              </a:xfrm>
            </p:grpSpPr>
            <p:sp>
              <p:nvSpPr>
                <p:cNvPr id="5383" name="Google Shape;5383;p8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2"/>
              <p:cNvGrpSpPr/>
              <p:nvPr/>
            </p:nvGrpSpPr>
            <p:grpSpPr>
              <a:xfrm>
                <a:off x="4017360" y="3342061"/>
                <a:ext cx="37870" cy="32380"/>
                <a:chOff x="4017360" y="3342061"/>
                <a:chExt cx="37870" cy="32380"/>
              </a:xfrm>
            </p:grpSpPr>
            <p:sp>
              <p:nvSpPr>
                <p:cNvPr id="5386" name="Google Shape;5386;p8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8" name="Google Shape;5388;p8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0" name="Google Shape;5390;p82"/>
              <p:cNvGrpSpPr/>
              <p:nvPr/>
            </p:nvGrpSpPr>
            <p:grpSpPr>
              <a:xfrm>
                <a:off x="3750870" y="3418650"/>
                <a:ext cx="37776" cy="32380"/>
                <a:chOff x="3750870" y="3418650"/>
                <a:chExt cx="37776" cy="32380"/>
              </a:xfrm>
            </p:grpSpPr>
            <p:sp>
              <p:nvSpPr>
                <p:cNvPr id="5391" name="Google Shape;5391;p8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82"/>
              <p:cNvGrpSpPr/>
              <p:nvPr/>
            </p:nvGrpSpPr>
            <p:grpSpPr>
              <a:xfrm>
                <a:off x="3632509" y="3274438"/>
                <a:ext cx="37783" cy="32357"/>
                <a:chOff x="3632509" y="3274438"/>
                <a:chExt cx="37783" cy="32357"/>
              </a:xfrm>
            </p:grpSpPr>
            <p:sp>
              <p:nvSpPr>
                <p:cNvPr id="5394" name="Google Shape;5394;p8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82"/>
              <p:cNvGrpSpPr/>
              <p:nvPr/>
            </p:nvGrpSpPr>
            <p:grpSpPr>
              <a:xfrm>
                <a:off x="3906424" y="3297561"/>
                <a:ext cx="37776" cy="32451"/>
                <a:chOff x="3906424" y="3297561"/>
                <a:chExt cx="37776" cy="32451"/>
              </a:xfrm>
            </p:grpSpPr>
            <p:sp>
              <p:nvSpPr>
                <p:cNvPr id="5397" name="Google Shape;5397;p8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82"/>
              <p:cNvGrpSpPr/>
              <p:nvPr/>
            </p:nvGrpSpPr>
            <p:grpSpPr>
              <a:xfrm>
                <a:off x="3866084" y="3412107"/>
                <a:ext cx="37776" cy="32357"/>
                <a:chOff x="3866084" y="3412107"/>
                <a:chExt cx="37776" cy="32357"/>
              </a:xfrm>
            </p:grpSpPr>
            <p:sp>
              <p:nvSpPr>
                <p:cNvPr id="5400" name="Google Shape;5400;p8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82"/>
              <p:cNvGrpSpPr/>
              <p:nvPr/>
            </p:nvGrpSpPr>
            <p:grpSpPr>
              <a:xfrm>
                <a:off x="4023919" y="3766409"/>
                <a:ext cx="37783" cy="32357"/>
                <a:chOff x="4023919" y="3766409"/>
                <a:chExt cx="37783" cy="32357"/>
              </a:xfrm>
            </p:grpSpPr>
            <p:sp>
              <p:nvSpPr>
                <p:cNvPr id="5403" name="Google Shape;5403;p8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82"/>
              <p:cNvGrpSpPr/>
              <p:nvPr/>
            </p:nvGrpSpPr>
            <p:grpSpPr>
              <a:xfrm>
                <a:off x="3973882" y="3779449"/>
                <a:ext cx="37776" cy="32357"/>
                <a:chOff x="3973882" y="3779449"/>
                <a:chExt cx="37776" cy="32357"/>
              </a:xfrm>
            </p:grpSpPr>
            <p:sp>
              <p:nvSpPr>
                <p:cNvPr id="5406" name="Google Shape;5406;p8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82"/>
              <p:cNvGrpSpPr/>
              <p:nvPr/>
            </p:nvGrpSpPr>
            <p:grpSpPr>
              <a:xfrm>
                <a:off x="4073398" y="3838028"/>
                <a:ext cx="37776" cy="32380"/>
                <a:chOff x="4073398" y="3838028"/>
                <a:chExt cx="37776" cy="32380"/>
              </a:xfrm>
            </p:grpSpPr>
            <p:sp>
              <p:nvSpPr>
                <p:cNvPr id="5409" name="Google Shape;5409;p8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82"/>
              <p:cNvGrpSpPr/>
              <p:nvPr/>
            </p:nvGrpSpPr>
            <p:grpSpPr>
              <a:xfrm>
                <a:off x="4342672" y="4144496"/>
                <a:ext cx="37752" cy="32364"/>
                <a:chOff x="4342672" y="4144496"/>
                <a:chExt cx="37752" cy="32364"/>
              </a:xfrm>
            </p:grpSpPr>
            <p:sp>
              <p:nvSpPr>
                <p:cNvPr id="5412" name="Google Shape;5412;p8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82"/>
              <p:cNvGrpSpPr/>
              <p:nvPr/>
            </p:nvGrpSpPr>
            <p:grpSpPr>
              <a:xfrm>
                <a:off x="4406386" y="4056872"/>
                <a:ext cx="37783" cy="32364"/>
                <a:chOff x="4406386" y="4056872"/>
                <a:chExt cx="37783" cy="32364"/>
              </a:xfrm>
            </p:grpSpPr>
            <p:sp>
              <p:nvSpPr>
                <p:cNvPr id="5415" name="Google Shape;5415;p8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82"/>
              <p:cNvGrpSpPr/>
              <p:nvPr/>
            </p:nvGrpSpPr>
            <p:grpSpPr>
              <a:xfrm>
                <a:off x="4284416" y="4245254"/>
                <a:ext cx="37783" cy="32357"/>
                <a:chOff x="4284416" y="4245254"/>
                <a:chExt cx="37783" cy="32357"/>
              </a:xfrm>
            </p:grpSpPr>
            <p:sp>
              <p:nvSpPr>
                <p:cNvPr id="5418" name="Google Shape;5418;p8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82"/>
              <p:cNvGrpSpPr/>
              <p:nvPr/>
            </p:nvGrpSpPr>
            <p:grpSpPr>
              <a:xfrm>
                <a:off x="4219057" y="4331258"/>
                <a:ext cx="37776" cy="32364"/>
                <a:chOff x="4219057" y="4331258"/>
                <a:chExt cx="37776" cy="32364"/>
              </a:xfrm>
            </p:grpSpPr>
            <p:sp>
              <p:nvSpPr>
                <p:cNvPr id="5421" name="Google Shape;5421;p8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2"/>
              <p:cNvGrpSpPr/>
              <p:nvPr/>
            </p:nvGrpSpPr>
            <p:grpSpPr>
              <a:xfrm>
                <a:off x="4204122" y="4141688"/>
                <a:ext cx="33497" cy="28699"/>
                <a:chOff x="4204122" y="4141688"/>
                <a:chExt cx="33497" cy="28699"/>
              </a:xfrm>
            </p:grpSpPr>
            <p:sp>
              <p:nvSpPr>
                <p:cNvPr id="5424" name="Google Shape;5424;p8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82"/>
              <p:cNvGrpSpPr/>
              <p:nvPr/>
            </p:nvGrpSpPr>
            <p:grpSpPr>
              <a:xfrm>
                <a:off x="4301546" y="4003869"/>
                <a:ext cx="38916" cy="33324"/>
                <a:chOff x="4301546" y="4003869"/>
                <a:chExt cx="38916" cy="33324"/>
              </a:xfrm>
            </p:grpSpPr>
            <p:sp>
              <p:nvSpPr>
                <p:cNvPr id="5427" name="Google Shape;5427;p8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82"/>
              <p:cNvGrpSpPr/>
              <p:nvPr/>
            </p:nvGrpSpPr>
            <p:grpSpPr>
              <a:xfrm>
                <a:off x="4210681" y="3924669"/>
                <a:ext cx="36549" cy="31366"/>
                <a:chOff x="4210681" y="3924669"/>
                <a:chExt cx="36549" cy="31366"/>
              </a:xfrm>
            </p:grpSpPr>
            <p:sp>
              <p:nvSpPr>
                <p:cNvPr id="5430" name="Google Shape;5430;p8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2"/>
              <p:cNvGrpSpPr/>
              <p:nvPr/>
            </p:nvGrpSpPr>
            <p:grpSpPr>
              <a:xfrm>
                <a:off x="3987771" y="3628874"/>
                <a:ext cx="31499" cy="26993"/>
                <a:chOff x="3987771" y="3628874"/>
                <a:chExt cx="31499" cy="26993"/>
              </a:xfrm>
            </p:grpSpPr>
            <p:sp>
              <p:nvSpPr>
                <p:cNvPr id="5433" name="Google Shape;5433;p8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82"/>
              <p:cNvGrpSpPr/>
              <p:nvPr/>
            </p:nvGrpSpPr>
            <p:grpSpPr>
              <a:xfrm>
                <a:off x="4087382" y="3775674"/>
                <a:ext cx="31405" cy="26898"/>
                <a:chOff x="4087382" y="3775674"/>
                <a:chExt cx="31405" cy="26898"/>
              </a:xfrm>
            </p:grpSpPr>
            <p:sp>
              <p:nvSpPr>
                <p:cNvPr id="5436" name="Google Shape;5436;p8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82"/>
              <p:cNvGrpSpPr/>
              <p:nvPr/>
            </p:nvGrpSpPr>
            <p:grpSpPr>
              <a:xfrm>
                <a:off x="4118873" y="3856637"/>
                <a:ext cx="31405" cy="26906"/>
                <a:chOff x="4118873" y="3856637"/>
                <a:chExt cx="31405" cy="26906"/>
              </a:xfrm>
            </p:grpSpPr>
            <p:sp>
              <p:nvSpPr>
                <p:cNvPr id="5439" name="Google Shape;5439;p8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82"/>
              <p:cNvGrpSpPr/>
              <p:nvPr/>
            </p:nvGrpSpPr>
            <p:grpSpPr>
              <a:xfrm>
                <a:off x="4168541" y="3639523"/>
                <a:ext cx="31499" cy="26906"/>
                <a:chOff x="4168541" y="3639523"/>
                <a:chExt cx="31499" cy="26906"/>
              </a:xfrm>
            </p:grpSpPr>
            <p:sp>
              <p:nvSpPr>
                <p:cNvPr id="5442" name="Google Shape;5442;p8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82"/>
              <p:cNvGrpSpPr/>
              <p:nvPr/>
            </p:nvGrpSpPr>
            <p:grpSpPr>
              <a:xfrm>
                <a:off x="3965789" y="3393545"/>
                <a:ext cx="31405" cy="26945"/>
                <a:chOff x="3965789" y="3393545"/>
                <a:chExt cx="31405" cy="26945"/>
              </a:xfrm>
            </p:grpSpPr>
            <p:sp>
              <p:nvSpPr>
                <p:cNvPr id="5445" name="Google Shape;5445;p8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82"/>
              <p:cNvGrpSpPr/>
              <p:nvPr/>
            </p:nvGrpSpPr>
            <p:grpSpPr>
              <a:xfrm>
                <a:off x="3925166" y="3491008"/>
                <a:ext cx="31405" cy="27001"/>
                <a:chOff x="3925166" y="3491008"/>
                <a:chExt cx="31405" cy="27001"/>
              </a:xfrm>
            </p:grpSpPr>
            <p:sp>
              <p:nvSpPr>
                <p:cNvPr id="5448" name="Google Shape;5448;p8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2"/>
              <p:cNvGrpSpPr/>
              <p:nvPr/>
            </p:nvGrpSpPr>
            <p:grpSpPr>
              <a:xfrm>
                <a:off x="3682845" y="3340976"/>
                <a:ext cx="31397" cy="26898"/>
                <a:chOff x="3682845" y="3340976"/>
                <a:chExt cx="31397" cy="26898"/>
              </a:xfrm>
            </p:grpSpPr>
            <p:sp>
              <p:nvSpPr>
                <p:cNvPr id="5451" name="Google Shape;5451;p8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2"/>
              <p:cNvGrpSpPr/>
              <p:nvPr/>
            </p:nvGrpSpPr>
            <p:grpSpPr>
              <a:xfrm>
                <a:off x="3795393" y="3353725"/>
                <a:ext cx="31499" cy="26993"/>
                <a:chOff x="3795393" y="3353725"/>
                <a:chExt cx="31499" cy="26993"/>
              </a:xfrm>
            </p:grpSpPr>
            <p:sp>
              <p:nvSpPr>
                <p:cNvPr id="5454" name="Google Shape;5454;p8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82"/>
              <p:cNvGrpSpPr/>
              <p:nvPr/>
            </p:nvGrpSpPr>
            <p:grpSpPr>
              <a:xfrm>
                <a:off x="4176909" y="4363221"/>
                <a:ext cx="38924" cy="33316"/>
                <a:chOff x="4176909" y="4363221"/>
                <a:chExt cx="38924" cy="33316"/>
              </a:xfrm>
            </p:grpSpPr>
            <p:sp>
              <p:nvSpPr>
                <p:cNvPr id="5457" name="Google Shape;5457;p8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82"/>
              <p:cNvGrpSpPr/>
              <p:nvPr/>
            </p:nvGrpSpPr>
            <p:grpSpPr>
              <a:xfrm>
                <a:off x="4226191" y="4007660"/>
                <a:ext cx="33560" cy="28770"/>
                <a:chOff x="4226191" y="4007660"/>
                <a:chExt cx="33560" cy="28770"/>
              </a:xfrm>
            </p:grpSpPr>
            <p:sp>
              <p:nvSpPr>
                <p:cNvPr id="5460" name="Google Shape;5460;p8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82"/>
              <p:cNvGrpSpPr/>
              <p:nvPr/>
            </p:nvGrpSpPr>
            <p:grpSpPr>
              <a:xfrm>
                <a:off x="3597785" y="3377045"/>
                <a:ext cx="33591" cy="28699"/>
                <a:chOff x="3597785" y="3377045"/>
                <a:chExt cx="33591" cy="28699"/>
              </a:xfrm>
            </p:grpSpPr>
            <p:sp>
              <p:nvSpPr>
                <p:cNvPr id="5463" name="Google Shape;5463;p8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82"/>
              <p:cNvGrpSpPr/>
              <p:nvPr/>
            </p:nvGrpSpPr>
            <p:grpSpPr>
              <a:xfrm>
                <a:off x="3887870" y="3669796"/>
                <a:ext cx="33591" cy="28692"/>
                <a:chOff x="3887870" y="3669796"/>
                <a:chExt cx="33591" cy="28692"/>
              </a:xfrm>
            </p:grpSpPr>
            <p:sp>
              <p:nvSpPr>
                <p:cNvPr id="5466" name="Google Shape;5466;p8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82"/>
              <p:cNvGrpSpPr/>
              <p:nvPr/>
            </p:nvGrpSpPr>
            <p:grpSpPr>
              <a:xfrm>
                <a:off x="3818320" y="3481625"/>
                <a:ext cx="33497" cy="28770"/>
                <a:chOff x="3818320" y="3481625"/>
                <a:chExt cx="33497" cy="28770"/>
              </a:xfrm>
            </p:grpSpPr>
            <p:sp>
              <p:nvSpPr>
                <p:cNvPr id="5469" name="Google Shape;5469;p8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82"/>
              <p:cNvGrpSpPr/>
              <p:nvPr/>
            </p:nvGrpSpPr>
            <p:grpSpPr>
              <a:xfrm>
                <a:off x="4278139" y="4120948"/>
                <a:ext cx="37492" cy="32129"/>
                <a:chOff x="4278139" y="4120948"/>
                <a:chExt cx="37492" cy="32129"/>
              </a:xfrm>
            </p:grpSpPr>
            <p:sp>
              <p:nvSpPr>
                <p:cNvPr id="5472" name="Google Shape;5472;p8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82"/>
              <p:cNvGrpSpPr/>
              <p:nvPr/>
            </p:nvGrpSpPr>
            <p:grpSpPr>
              <a:xfrm>
                <a:off x="4419898" y="3977388"/>
                <a:ext cx="33497" cy="28692"/>
                <a:chOff x="4419898" y="3977388"/>
                <a:chExt cx="33497" cy="28692"/>
              </a:xfrm>
            </p:grpSpPr>
            <p:sp>
              <p:nvSpPr>
                <p:cNvPr id="5475" name="Google Shape;5475;p8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82"/>
              <p:cNvGrpSpPr/>
              <p:nvPr/>
            </p:nvGrpSpPr>
            <p:grpSpPr>
              <a:xfrm>
                <a:off x="4158930" y="4034684"/>
                <a:ext cx="33497" cy="28762"/>
                <a:chOff x="4158930" y="4034684"/>
                <a:chExt cx="33497" cy="28762"/>
              </a:xfrm>
            </p:grpSpPr>
            <p:sp>
              <p:nvSpPr>
                <p:cNvPr id="5478" name="Google Shape;5478;p8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82"/>
              <p:cNvGrpSpPr/>
              <p:nvPr/>
            </p:nvGrpSpPr>
            <p:grpSpPr>
              <a:xfrm>
                <a:off x="4134949" y="3957049"/>
                <a:ext cx="33497" cy="28770"/>
                <a:chOff x="4134949" y="3957049"/>
                <a:chExt cx="33497" cy="28770"/>
              </a:xfrm>
            </p:grpSpPr>
            <p:sp>
              <p:nvSpPr>
                <p:cNvPr id="5481" name="Google Shape;5481;p8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82"/>
              <p:cNvGrpSpPr/>
              <p:nvPr/>
            </p:nvGrpSpPr>
            <p:grpSpPr>
              <a:xfrm>
                <a:off x="4193653" y="4184403"/>
                <a:ext cx="43580" cy="37264"/>
                <a:chOff x="4193653" y="4184403"/>
                <a:chExt cx="43580" cy="37264"/>
              </a:xfrm>
            </p:grpSpPr>
            <p:sp>
              <p:nvSpPr>
                <p:cNvPr id="5484" name="Google Shape;5484;p8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2"/>
              <p:cNvGrpSpPr/>
              <p:nvPr/>
            </p:nvGrpSpPr>
            <p:grpSpPr>
              <a:xfrm>
                <a:off x="4343600" y="3943844"/>
                <a:ext cx="43580" cy="37312"/>
                <a:chOff x="4343600" y="3943844"/>
                <a:chExt cx="43580" cy="37312"/>
              </a:xfrm>
            </p:grpSpPr>
            <p:sp>
              <p:nvSpPr>
                <p:cNvPr id="5487" name="Google Shape;5487;p8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2"/>
              <p:cNvGrpSpPr/>
              <p:nvPr/>
            </p:nvGrpSpPr>
            <p:grpSpPr>
              <a:xfrm>
                <a:off x="4172339" y="3381693"/>
                <a:ext cx="31499" cy="27001"/>
                <a:chOff x="4172339" y="3381693"/>
                <a:chExt cx="31499" cy="27001"/>
              </a:xfrm>
            </p:grpSpPr>
            <p:sp>
              <p:nvSpPr>
                <p:cNvPr id="5490" name="Google Shape;5490;p8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5" name="Shape 5495"/>
        <p:cNvGrpSpPr/>
        <p:nvPr/>
      </p:nvGrpSpPr>
      <p:grpSpPr>
        <a:xfrm>
          <a:off x="0" y="0"/>
          <a:ext cx="0" cy="0"/>
          <a:chOff x="0" y="0"/>
          <a:chExt cx="0" cy="0"/>
        </a:xfrm>
      </p:grpSpPr>
      <p:grpSp>
        <p:nvGrpSpPr>
          <p:cNvPr id="5496" name="Google Shape;5496;p83"/>
          <p:cNvGrpSpPr/>
          <p:nvPr/>
        </p:nvGrpSpPr>
        <p:grpSpPr>
          <a:xfrm>
            <a:off x="729274" y="969771"/>
            <a:ext cx="2507799" cy="206239"/>
            <a:chOff x="106648" y="895722"/>
            <a:chExt cx="4481413" cy="374300"/>
          </a:xfrm>
        </p:grpSpPr>
        <p:grpSp>
          <p:nvGrpSpPr>
            <p:cNvPr id="5497" name="Google Shape;5497;p83"/>
            <p:cNvGrpSpPr/>
            <p:nvPr/>
          </p:nvGrpSpPr>
          <p:grpSpPr>
            <a:xfrm>
              <a:off x="2233276" y="895722"/>
              <a:ext cx="1082667" cy="223591"/>
              <a:chOff x="4808316" y="2800065"/>
              <a:chExt cx="1999386" cy="412910"/>
            </a:xfrm>
          </p:grpSpPr>
          <p:sp>
            <p:nvSpPr>
              <p:cNvPr id="5498" name="Google Shape;5498;p8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9" name="Google Shape;5499;p83"/>
              <p:cNvGrpSpPr/>
              <p:nvPr/>
            </p:nvGrpSpPr>
            <p:grpSpPr>
              <a:xfrm>
                <a:off x="4808316" y="2800065"/>
                <a:ext cx="92400" cy="411825"/>
                <a:chOff x="845575" y="2563700"/>
                <a:chExt cx="92400" cy="411825"/>
              </a:xfrm>
            </p:grpSpPr>
            <p:cxnSp>
              <p:nvCxnSpPr>
                <p:cNvPr id="5500" name="Google Shape;5500;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01" name="Google Shape;5501;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2" name="Google Shape;5502;p83"/>
            <p:cNvGrpSpPr/>
            <p:nvPr/>
          </p:nvGrpSpPr>
          <p:grpSpPr>
            <a:xfrm>
              <a:off x="106648" y="895722"/>
              <a:ext cx="1088401" cy="223591"/>
              <a:chOff x="881025" y="2800065"/>
              <a:chExt cx="2009975" cy="412910"/>
            </a:xfrm>
          </p:grpSpPr>
          <p:sp>
            <p:nvSpPr>
              <p:cNvPr id="5503" name="Google Shape;5503;p8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4" name="Google Shape;5504;p83"/>
              <p:cNvGrpSpPr/>
              <p:nvPr/>
            </p:nvGrpSpPr>
            <p:grpSpPr>
              <a:xfrm>
                <a:off x="881025" y="2800065"/>
                <a:ext cx="92400" cy="411825"/>
                <a:chOff x="845575" y="2563700"/>
                <a:chExt cx="92400" cy="411825"/>
              </a:xfrm>
            </p:grpSpPr>
            <p:cxnSp>
              <p:nvCxnSpPr>
                <p:cNvPr id="5505" name="Google Shape;5505;p8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06" name="Google Shape;5506;p8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7" name="Google Shape;5507;p83"/>
            <p:cNvGrpSpPr/>
            <p:nvPr/>
          </p:nvGrpSpPr>
          <p:grpSpPr>
            <a:xfrm>
              <a:off x="1172346" y="1047018"/>
              <a:ext cx="1083151" cy="223003"/>
              <a:chOff x="2849073" y="3079467"/>
              <a:chExt cx="2000279" cy="411825"/>
            </a:xfrm>
          </p:grpSpPr>
          <p:sp>
            <p:nvSpPr>
              <p:cNvPr id="5508" name="Google Shape;5508;p8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9" name="Google Shape;5509;p83"/>
              <p:cNvGrpSpPr/>
              <p:nvPr/>
            </p:nvGrpSpPr>
            <p:grpSpPr>
              <a:xfrm rot="10800000">
                <a:off x="2849073" y="3079467"/>
                <a:ext cx="92400" cy="411825"/>
                <a:chOff x="2070100" y="2563700"/>
                <a:chExt cx="92400" cy="411825"/>
              </a:xfrm>
            </p:grpSpPr>
            <p:cxnSp>
              <p:nvCxnSpPr>
                <p:cNvPr id="5510" name="Google Shape;5510;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11" name="Google Shape;5511;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2" name="Google Shape;5512;p83"/>
            <p:cNvGrpSpPr/>
            <p:nvPr/>
          </p:nvGrpSpPr>
          <p:grpSpPr>
            <a:xfrm>
              <a:off x="3290132" y="1047018"/>
              <a:ext cx="1297929" cy="223003"/>
              <a:chOff x="6760035" y="3079467"/>
              <a:chExt cx="2396914" cy="411825"/>
            </a:xfrm>
          </p:grpSpPr>
          <p:sp>
            <p:nvSpPr>
              <p:cNvPr id="5513" name="Google Shape;5513;p8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4" name="Google Shape;5514;p83"/>
              <p:cNvGrpSpPr/>
              <p:nvPr/>
            </p:nvGrpSpPr>
            <p:grpSpPr>
              <a:xfrm rot="10800000">
                <a:off x="6760035" y="3079467"/>
                <a:ext cx="92400" cy="411825"/>
                <a:chOff x="2070100" y="2563700"/>
                <a:chExt cx="92400" cy="411825"/>
              </a:xfrm>
            </p:grpSpPr>
            <p:cxnSp>
              <p:nvCxnSpPr>
                <p:cNvPr id="5515" name="Google Shape;5515;p8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516" name="Google Shape;5516;p8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17" name="Google Shape;5517;p83"/>
          <p:cNvGrpSpPr/>
          <p:nvPr/>
        </p:nvGrpSpPr>
        <p:grpSpPr>
          <a:xfrm>
            <a:off x="2147036" y="3369142"/>
            <a:ext cx="1086701" cy="799429"/>
            <a:chOff x="2183288" y="3555572"/>
            <a:chExt cx="1136241" cy="835873"/>
          </a:xfrm>
        </p:grpSpPr>
        <p:sp>
          <p:nvSpPr>
            <p:cNvPr id="5518" name="Google Shape;5518;p8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9" name="Google Shape;5519;p83"/>
            <p:cNvGrpSpPr/>
            <p:nvPr/>
          </p:nvGrpSpPr>
          <p:grpSpPr>
            <a:xfrm>
              <a:off x="2205895" y="3637269"/>
              <a:ext cx="1089848" cy="724993"/>
              <a:chOff x="2205895" y="3637269"/>
              <a:chExt cx="1089848" cy="724993"/>
            </a:xfrm>
          </p:grpSpPr>
          <p:sp>
            <p:nvSpPr>
              <p:cNvPr id="5520" name="Google Shape;5520;p8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6" name="Google Shape;5526;p8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7" name="Google Shape;5527;p8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528" name="Google Shape;5528;p83"/>
            <p:cNvGrpSpPr/>
            <p:nvPr/>
          </p:nvGrpSpPr>
          <p:grpSpPr>
            <a:xfrm>
              <a:off x="3173850" y="3779426"/>
              <a:ext cx="145679" cy="70048"/>
              <a:chOff x="3173850" y="3779426"/>
              <a:chExt cx="145679" cy="70048"/>
            </a:xfrm>
          </p:grpSpPr>
          <p:cxnSp>
            <p:nvCxnSpPr>
              <p:cNvPr id="5529" name="Google Shape;5529;p8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530" name="Google Shape;5530;p8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83"/>
            <p:cNvGrpSpPr/>
            <p:nvPr/>
          </p:nvGrpSpPr>
          <p:grpSpPr>
            <a:xfrm>
              <a:off x="2183288" y="4139483"/>
              <a:ext cx="145133" cy="70048"/>
              <a:chOff x="2183288" y="4139483"/>
              <a:chExt cx="145133" cy="70048"/>
            </a:xfrm>
          </p:grpSpPr>
          <p:cxnSp>
            <p:nvCxnSpPr>
              <p:cNvPr id="5532" name="Google Shape;5532;p8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533" name="Google Shape;5533;p8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8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5" name="Google Shape;5535;p8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536" name="Google Shape;5536;p83"/>
            <p:cNvGrpSpPr/>
            <p:nvPr/>
          </p:nvGrpSpPr>
          <p:grpSpPr>
            <a:xfrm>
              <a:off x="2943836" y="4268886"/>
              <a:ext cx="60717" cy="122559"/>
              <a:chOff x="2943836" y="4268886"/>
              <a:chExt cx="60717" cy="122559"/>
            </a:xfrm>
          </p:grpSpPr>
          <p:sp>
            <p:nvSpPr>
              <p:cNvPr id="5537" name="Google Shape;5537;p8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8" name="Google Shape;5538;p8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539" name="Google Shape;5539;p83"/>
          <p:cNvGrpSpPr/>
          <p:nvPr/>
        </p:nvGrpSpPr>
        <p:grpSpPr>
          <a:xfrm>
            <a:off x="3409981" y="1290142"/>
            <a:ext cx="1675870" cy="758251"/>
            <a:chOff x="3530532" y="1496185"/>
            <a:chExt cx="1562000" cy="706730"/>
          </a:xfrm>
        </p:grpSpPr>
        <p:cxnSp>
          <p:nvCxnSpPr>
            <p:cNvPr id="5540" name="Google Shape;5540;p8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541" name="Google Shape;5541;p83"/>
            <p:cNvGrpSpPr/>
            <p:nvPr/>
          </p:nvGrpSpPr>
          <p:grpSpPr>
            <a:xfrm>
              <a:off x="3530532" y="1496185"/>
              <a:ext cx="323430" cy="463587"/>
              <a:chOff x="3530532" y="1496185"/>
              <a:chExt cx="323430" cy="463587"/>
            </a:xfrm>
          </p:grpSpPr>
          <p:grpSp>
            <p:nvGrpSpPr>
              <p:cNvPr id="5542" name="Google Shape;5542;p83"/>
              <p:cNvGrpSpPr/>
              <p:nvPr/>
            </p:nvGrpSpPr>
            <p:grpSpPr>
              <a:xfrm>
                <a:off x="3567462" y="1496185"/>
                <a:ext cx="286500" cy="361376"/>
                <a:chOff x="3567462" y="1496185"/>
                <a:chExt cx="286500" cy="361376"/>
              </a:xfrm>
            </p:grpSpPr>
            <p:cxnSp>
              <p:nvCxnSpPr>
                <p:cNvPr id="5543" name="Google Shape;5543;p8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544" name="Google Shape;5544;p8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5" name="Google Shape;5545;p8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83"/>
            <p:cNvGrpSpPr/>
            <p:nvPr/>
          </p:nvGrpSpPr>
          <p:grpSpPr>
            <a:xfrm>
              <a:off x="3891569" y="1779209"/>
              <a:ext cx="323945" cy="423706"/>
              <a:chOff x="3891569" y="1779209"/>
              <a:chExt cx="323945" cy="423706"/>
            </a:xfrm>
          </p:grpSpPr>
          <p:grpSp>
            <p:nvGrpSpPr>
              <p:cNvPr id="5547" name="Google Shape;5547;p83"/>
              <p:cNvGrpSpPr/>
              <p:nvPr/>
            </p:nvGrpSpPr>
            <p:grpSpPr>
              <a:xfrm>
                <a:off x="3929014" y="1881638"/>
                <a:ext cx="286500" cy="321278"/>
                <a:chOff x="3929014" y="1881638"/>
                <a:chExt cx="286500" cy="321278"/>
              </a:xfrm>
            </p:grpSpPr>
            <p:cxnSp>
              <p:nvCxnSpPr>
                <p:cNvPr id="5548" name="Google Shape;5548;p8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549" name="Google Shape;5549;p8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0" name="Google Shape;5550;p8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83"/>
            <p:cNvGrpSpPr/>
            <p:nvPr/>
          </p:nvGrpSpPr>
          <p:grpSpPr>
            <a:xfrm>
              <a:off x="4252606" y="1496185"/>
              <a:ext cx="324721" cy="463587"/>
              <a:chOff x="4252606" y="1496185"/>
              <a:chExt cx="324721" cy="463587"/>
            </a:xfrm>
          </p:grpSpPr>
          <p:grpSp>
            <p:nvGrpSpPr>
              <p:cNvPr id="5552" name="Google Shape;5552;p83"/>
              <p:cNvGrpSpPr/>
              <p:nvPr/>
            </p:nvGrpSpPr>
            <p:grpSpPr>
              <a:xfrm>
                <a:off x="4290828" y="1496185"/>
                <a:ext cx="286500" cy="361376"/>
                <a:chOff x="4290828" y="1496185"/>
                <a:chExt cx="286500" cy="361376"/>
              </a:xfrm>
            </p:grpSpPr>
            <p:cxnSp>
              <p:nvCxnSpPr>
                <p:cNvPr id="5553" name="Google Shape;5553;p8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554" name="Google Shape;5554;p8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5" name="Google Shape;5555;p8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83"/>
            <p:cNvGrpSpPr/>
            <p:nvPr/>
          </p:nvGrpSpPr>
          <p:grpSpPr>
            <a:xfrm>
              <a:off x="4613643" y="1763716"/>
              <a:ext cx="325308" cy="439200"/>
              <a:chOff x="4613643" y="1763716"/>
              <a:chExt cx="325308" cy="439200"/>
            </a:xfrm>
          </p:grpSpPr>
          <p:grpSp>
            <p:nvGrpSpPr>
              <p:cNvPr id="5557" name="Google Shape;5557;p83"/>
              <p:cNvGrpSpPr/>
              <p:nvPr/>
            </p:nvGrpSpPr>
            <p:grpSpPr>
              <a:xfrm>
                <a:off x="4652451" y="1879538"/>
                <a:ext cx="286500" cy="323378"/>
                <a:chOff x="4652451" y="1879538"/>
                <a:chExt cx="286500" cy="323378"/>
              </a:xfrm>
            </p:grpSpPr>
            <p:cxnSp>
              <p:nvCxnSpPr>
                <p:cNvPr id="5558" name="Google Shape;5558;p8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559" name="Google Shape;5559;p8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0" name="Google Shape;5560;p8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1" name="Google Shape;5561;p83"/>
          <p:cNvGrpSpPr/>
          <p:nvPr/>
        </p:nvGrpSpPr>
        <p:grpSpPr>
          <a:xfrm>
            <a:off x="3421841" y="2143768"/>
            <a:ext cx="1652173" cy="391517"/>
            <a:chOff x="3512551" y="2358270"/>
            <a:chExt cx="1597383" cy="378533"/>
          </a:xfrm>
        </p:grpSpPr>
        <p:cxnSp>
          <p:nvCxnSpPr>
            <p:cNvPr id="5562" name="Google Shape;5562;p83"/>
            <p:cNvCxnSpPr>
              <a:stCxn id="5563" idx="6"/>
              <a:endCxn id="556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565" name="Google Shape;5565;p83"/>
            <p:cNvGrpSpPr/>
            <p:nvPr/>
          </p:nvGrpSpPr>
          <p:grpSpPr>
            <a:xfrm>
              <a:off x="3512551" y="2358270"/>
              <a:ext cx="225647" cy="307714"/>
              <a:chOff x="2182679" y="2004714"/>
              <a:chExt cx="792300" cy="1080458"/>
            </a:xfrm>
          </p:grpSpPr>
          <p:cxnSp>
            <p:nvCxnSpPr>
              <p:cNvPr id="5566" name="Google Shape;5566;p83"/>
              <p:cNvCxnSpPr>
                <a:stCxn id="556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563" name="Google Shape;5563;p8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3"/>
            <p:cNvGrpSpPr/>
            <p:nvPr/>
          </p:nvGrpSpPr>
          <p:grpSpPr>
            <a:xfrm>
              <a:off x="3969644" y="2440153"/>
              <a:ext cx="225853" cy="296651"/>
              <a:chOff x="3775710" y="1729289"/>
              <a:chExt cx="136500" cy="179289"/>
            </a:xfrm>
          </p:grpSpPr>
          <p:cxnSp>
            <p:nvCxnSpPr>
              <p:cNvPr id="5569" name="Google Shape;5569;p8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570" name="Google Shape;5570;p8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83"/>
            <p:cNvGrpSpPr/>
            <p:nvPr/>
          </p:nvGrpSpPr>
          <p:grpSpPr>
            <a:xfrm>
              <a:off x="4427051" y="2358270"/>
              <a:ext cx="225647" cy="307714"/>
              <a:chOff x="5393704" y="2004714"/>
              <a:chExt cx="792300" cy="1080458"/>
            </a:xfrm>
          </p:grpSpPr>
          <p:cxnSp>
            <p:nvCxnSpPr>
              <p:cNvPr id="5573" name="Google Shape;5573;p83"/>
              <p:cNvCxnSpPr>
                <a:stCxn id="557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575" name="Google Shape;5575;p8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3"/>
            <p:cNvGrpSpPr/>
            <p:nvPr/>
          </p:nvGrpSpPr>
          <p:grpSpPr>
            <a:xfrm>
              <a:off x="4884287" y="2440252"/>
              <a:ext cx="225647" cy="296532"/>
              <a:chOff x="6999166" y="2292572"/>
              <a:chExt cx="792300" cy="1041192"/>
            </a:xfrm>
          </p:grpSpPr>
          <p:cxnSp>
            <p:nvCxnSpPr>
              <p:cNvPr id="5577" name="Google Shape;5577;p8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564" name="Google Shape;5564;p8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9" name="Google Shape;5579;p83"/>
          <p:cNvGrpSpPr/>
          <p:nvPr/>
        </p:nvGrpSpPr>
        <p:grpSpPr>
          <a:xfrm>
            <a:off x="6842649" y="979967"/>
            <a:ext cx="1581844" cy="732818"/>
            <a:chOff x="634175" y="2986275"/>
            <a:chExt cx="3147949" cy="1458344"/>
          </a:xfrm>
        </p:grpSpPr>
        <p:cxnSp>
          <p:nvCxnSpPr>
            <p:cNvPr id="5580" name="Google Shape;5580;p83"/>
            <p:cNvCxnSpPr>
              <a:stCxn id="5581" idx="4"/>
              <a:endCxn id="558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583" name="Google Shape;5583;p83"/>
            <p:cNvCxnSpPr>
              <a:stCxn id="5582" idx="0"/>
              <a:endCxn id="558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85" name="Google Shape;5585;p83"/>
            <p:cNvCxnSpPr>
              <a:stCxn id="5584" idx="4"/>
              <a:endCxn id="558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587" name="Google Shape;5587;p83"/>
            <p:cNvCxnSpPr>
              <a:stCxn id="5586" idx="0"/>
              <a:endCxn id="558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588" name="Google Shape;5588;p8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84" name="Google Shape;5584;p8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81" name="Google Shape;5581;p8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86" name="Google Shape;5586;p8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582" name="Google Shape;5582;p8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589" name="Google Shape;5589;p83"/>
          <p:cNvGrpSpPr/>
          <p:nvPr/>
        </p:nvGrpSpPr>
        <p:grpSpPr>
          <a:xfrm>
            <a:off x="3410364" y="2674277"/>
            <a:ext cx="1675128" cy="313674"/>
            <a:chOff x="998425" y="1182125"/>
            <a:chExt cx="1065400" cy="199500"/>
          </a:xfrm>
        </p:grpSpPr>
        <p:sp>
          <p:nvSpPr>
            <p:cNvPr id="5590" name="Google Shape;5590;p8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3"/>
          <p:cNvGrpSpPr/>
          <p:nvPr/>
        </p:nvGrpSpPr>
        <p:grpSpPr>
          <a:xfrm>
            <a:off x="3410363" y="3630244"/>
            <a:ext cx="1675129" cy="525345"/>
            <a:chOff x="5194708" y="3484366"/>
            <a:chExt cx="3148148" cy="987304"/>
          </a:xfrm>
        </p:grpSpPr>
        <p:grpSp>
          <p:nvGrpSpPr>
            <p:cNvPr id="5596" name="Google Shape;5596;p83"/>
            <p:cNvGrpSpPr/>
            <p:nvPr/>
          </p:nvGrpSpPr>
          <p:grpSpPr>
            <a:xfrm>
              <a:off x="7531521" y="3484366"/>
              <a:ext cx="811335" cy="987304"/>
              <a:chOff x="3379425" y="1617275"/>
              <a:chExt cx="1090650" cy="1327200"/>
            </a:xfrm>
          </p:grpSpPr>
          <p:sp>
            <p:nvSpPr>
              <p:cNvPr id="5597" name="Google Shape;5597;p8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83"/>
            <p:cNvGrpSpPr/>
            <p:nvPr/>
          </p:nvGrpSpPr>
          <p:grpSpPr>
            <a:xfrm>
              <a:off x="6752546" y="3484366"/>
              <a:ext cx="811428" cy="987304"/>
              <a:chOff x="2332275" y="1617275"/>
              <a:chExt cx="1090775" cy="1327200"/>
            </a:xfrm>
          </p:grpSpPr>
          <p:sp>
            <p:nvSpPr>
              <p:cNvPr id="5601" name="Google Shape;5601;p8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83"/>
            <p:cNvGrpSpPr/>
            <p:nvPr/>
          </p:nvGrpSpPr>
          <p:grpSpPr>
            <a:xfrm>
              <a:off x="5973664" y="3484366"/>
              <a:ext cx="811335" cy="987304"/>
              <a:chOff x="1285250" y="1617275"/>
              <a:chExt cx="1090650" cy="1327200"/>
            </a:xfrm>
          </p:grpSpPr>
          <p:sp>
            <p:nvSpPr>
              <p:cNvPr id="5605" name="Google Shape;5605;p8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83"/>
            <p:cNvGrpSpPr/>
            <p:nvPr/>
          </p:nvGrpSpPr>
          <p:grpSpPr>
            <a:xfrm>
              <a:off x="5194708" y="3484366"/>
              <a:ext cx="811409" cy="987304"/>
              <a:chOff x="238125" y="1617275"/>
              <a:chExt cx="1090750" cy="1327200"/>
            </a:xfrm>
          </p:grpSpPr>
          <p:sp>
            <p:nvSpPr>
              <p:cNvPr id="5609" name="Google Shape;5609;p8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2" name="Google Shape;5612;p83"/>
          <p:cNvGrpSpPr/>
          <p:nvPr/>
        </p:nvGrpSpPr>
        <p:grpSpPr>
          <a:xfrm>
            <a:off x="6844048" y="2276133"/>
            <a:ext cx="1579046" cy="522230"/>
            <a:chOff x="6853641" y="2534077"/>
            <a:chExt cx="1515545" cy="501229"/>
          </a:xfrm>
        </p:grpSpPr>
        <p:grpSp>
          <p:nvGrpSpPr>
            <p:cNvPr id="5613" name="Google Shape;5613;p83"/>
            <p:cNvGrpSpPr/>
            <p:nvPr/>
          </p:nvGrpSpPr>
          <p:grpSpPr>
            <a:xfrm>
              <a:off x="6853641" y="2618923"/>
              <a:ext cx="1515545" cy="324556"/>
              <a:chOff x="6853641" y="2618923"/>
              <a:chExt cx="1515545" cy="324556"/>
            </a:xfrm>
          </p:grpSpPr>
          <p:sp>
            <p:nvSpPr>
              <p:cNvPr id="5614" name="Google Shape;5614;p8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9" name="Google Shape;5619;p8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83"/>
          <p:cNvGrpSpPr/>
          <p:nvPr/>
        </p:nvGrpSpPr>
        <p:grpSpPr>
          <a:xfrm>
            <a:off x="3438940" y="3151173"/>
            <a:ext cx="1617976" cy="346616"/>
            <a:chOff x="1808063" y="4294338"/>
            <a:chExt cx="3370782" cy="721817"/>
          </a:xfrm>
        </p:grpSpPr>
        <p:sp>
          <p:nvSpPr>
            <p:cNvPr id="5625" name="Google Shape;5625;p8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83"/>
          <p:cNvGrpSpPr/>
          <p:nvPr/>
        </p:nvGrpSpPr>
        <p:grpSpPr>
          <a:xfrm>
            <a:off x="5264936" y="3817923"/>
            <a:ext cx="1417067" cy="350605"/>
            <a:chOff x="4234950" y="2101012"/>
            <a:chExt cx="4219974" cy="1044090"/>
          </a:xfrm>
        </p:grpSpPr>
        <p:sp>
          <p:nvSpPr>
            <p:cNvPr id="5636" name="Google Shape;5636;p8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83"/>
          <p:cNvGrpSpPr/>
          <p:nvPr/>
        </p:nvGrpSpPr>
        <p:grpSpPr>
          <a:xfrm>
            <a:off x="6840408" y="1808681"/>
            <a:ext cx="1586327" cy="371557"/>
            <a:chOff x="1247650" y="2075423"/>
            <a:chExt cx="6648477" cy="1557238"/>
          </a:xfrm>
        </p:grpSpPr>
        <p:sp>
          <p:nvSpPr>
            <p:cNvPr id="5653" name="Google Shape;5653;p8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3"/>
          <p:cNvGrpSpPr/>
          <p:nvPr/>
        </p:nvGrpSpPr>
        <p:grpSpPr>
          <a:xfrm>
            <a:off x="5271678" y="961870"/>
            <a:ext cx="1415601" cy="1648533"/>
            <a:chOff x="1839112" y="2209163"/>
            <a:chExt cx="1918159" cy="2233784"/>
          </a:xfrm>
        </p:grpSpPr>
        <p:sp>
          <p:nvSpPr>
            <p:cNvPr id="5660" name="Google Shape;5660;p8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3" name="Google Shape;5663;p83"/>
            <p:cNvCxnSpPr>
              <a:stCxn id="5660" idx="6"/>
              <a:endCxn id="566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64" name="Google Shape;5664;p83"/>
            <p:cNvCxnSpPr>
              <a:stCxn id="5661" idx="4"/>
              <a:endCxn id="566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666" name="Google Shape;5666;p83"/>
            <p:cNvCxnSpPr>
              <a:stCxn id="5665" idx="6"/>
              <a:endCxn id="566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667" name="Google Shape;5667;p83"/>
            <p:cNvCxnSpPr>
              <a:stCxn id="5662" idx="4"/>
              <a:endCxn id="566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665" name="Google Shape;5665;p8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0" name="Google Shape;5670;p83"/>
            <p:cNvCxnSpPr>
              <a:endCxn id="566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671" name="Google Shape;5671;p83"/>
          <p:cNvGrpSpPr/>
          <p:nvPr/>
        </p:nvGrpSpPr>
        <p:grpSpPr>
          <a:xfrm>
            <a:off x="3428944" y="979954"/>
            <a:ext cx="1637968" cy="154942"/>
            <a:chOff x="238125" y="2506075"/>
            <a:chExt cx="7115411" cy="673075"/>
          </a:xfrm>
        </p:grpSpPr>
        <p:sp>
          <p:nvSpPr>
            <p:cNvPr id="5672" name="Google Shape;5672;p8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83"/>
          <p:cNvGrpSpPr/>
          <p:nvPr/>
        </p:nvGrpSpPr>
        <p:grpSpPr>
          <a:xfrm>
            <a:off x="1969680" y="1294672"/>
            <a:ext cx="1262932" cy="785408"/>
            <a:chOff x="548861" y="389676"/>
            <a:chExt cx="3843371" cy="2390163"/>
          </a:xfrm>
        </p:grpSpPr>
        <p:cxnSp>
          <p:nvCxnSpPr>
            <p:cNvPr id="5678" name="Google Shape;5678;p8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79" name="Google Shape;5679;p8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80" name="Google Shape;5680;p8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681" name="Google Shape;5681;p8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682" name="Google Shape;5682;p8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683" name="Google Shape;5683;p8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8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685" name="Google Shape;5685;p8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3"/>
          <p:cNvGrpSpPr/>
          <p:nvPr/>
        </p:nvGrpSpPr>
        <p:grpSpPr>
          <a:xfrm>
            <a:off x="757812" y="2401550"/>
            <a:ext cx="1412054" cy="633562"/>
            <a:chOff x="1187400" y="2529299"/>
            <a:chExt cx="6769193" cy="2241903"/>
          </a:xfrm>
        </p:grpSpPr>
        <p:sp>
          <p:nvSpPr>
            <p:cNvPr id="5692" name="Google Shape;5692;p8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93" name="Google Shape;5693;p8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94" name="Google Shape;5694;p8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95" name="Google Shape;5695;p8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96" name="Google Shape;5696;p8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97" name="Google Shape;5697;p8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698" name="Google Shape;5698;p8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699" name="Google Shape;5699;p83"/>
            <p:cNvCxnSpPr>
              <a:stCxn id="5692" idx="2"/>
              <a:endCxn id="569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00" name="Google Shape;5700;p83"/>
            <p:cNvCxnSpPr>
              <a:stCxn id="5694" idx="0"/>
              <a:endCxn id="569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01" name="Google Shape;5701;p83"/>
            <p:cNvCxnSpPr>
              <a:stCxn id="5694" idx="2"/>
              <a:endCxn id="569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02" name="Google Shape;5702;p83"/>
            <p:cNvCxnSpPr>
              <a:stCxn id="5695" idx="0"/>
              <a:endCxn id="569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03" name="Google Shape;5703;p83"/>
            <p:cNvCxnSpPr>
              <a:stCxn id="5693" idx="2"/>
              <a:endCxn id="569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704" name="Google Shape;5704;p83"/>
            <p:cNvCxnSpPr>
              <a:stCxn id="5697" idx="0"/>
              <a:endCxn id="569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705" name="Google Shape;5705;p83"/>
          <p:cNvGrpSpPr/>
          <p:nvPr/>
        </p:nvGrpSpPr>
        <p:grpSpPr>
          <a:xfrm>
            <a:off x="6844058" y="2894258"/>
            <a:ext cx="1579035" cy="540873"/>
            <a:chOff x="6895650" y="3126697"/>
            <a:chExt cx="1436662" cy="492105"/>
          </a:xfrm>
        </p:grpSpPr>
        <p:sp>
          <p:nvSpPr>
            <p:cNvPr id="5706" name="Google Shape;5706;p8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1" name="Google Shape;5711;p83"/>
            <p:cNvGrpSpPr/>
            <p:nvPr/>
          </p:nvGrpSpPr>
          <p:grpSpPr>
            <a:xfrm>
              <a:off x="6995957" y="3335810"/>
              <a:ext cx="1230393" cy="71754"/>
              <a:chOff x="6995957" y="3287964"/>
              <a:chExt cx="1230393" cy="71754"/>
            </a:xfrm>
          </p:grpSpPr>
          <p:sp>
            <p:nvSpPr>
              <p:cNvPr id="5712" name="Google Shape;5712;p8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7" name="Google Shape;5717;p83"/>
          <p:cNvGrpSpPr/>
          <p:nvPr/>
        </p:nvGrpSpPr>
        <p:grpSpPr>
          <a:xfrm>
            <a:off x="6842640" y="3531021"/>
            <a:ext cx="1581862" cy="650625"/>
            <a:chOff x="6777990" y="3710194"/>
            <a:chExt cx="1646915" cy="677382"/>
          </a:xfrm>
        </p:grpSpPr>
        <p:grpSp>
          <p:nvGrpSpPr>
            <p:cNvPr id="5718" name="Google Shape;5718;p83"/>
            <p:cNvGrpSpPr/>
            <p:nvPr/>
          </p:nvGrpSpPr>
          <p:grpSpPr>
            <a:xfrm>
              <a:off x="6777990" y="3874492"/>
              <a:ext cx="411129" cy="513083"/>
              <a:chOff x="6777990" y="3874492"/>
              <a:chExt cx="411129" cy="513083"/>
            </a:xfrm>
          </p:grpSpPr>
          <p:cxnSp>
            <p:nvCxnSpPr>
              <p:cNvPr id="5719" name="Google Shape;5719;p8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720" name="Google Shape;5720;p8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83"/>
            <p:cNvGrpSpPr/>
            <p:nvPr/>
          </p:nvGrpSpPr>
          <p:grpSpPr>
            <a:xfrm>
              <a:off x="7188425" y="3710194"/>
              <a:ext cx="411123" cy="520535"/>
              <a:chOff x="7188425" y="3710194"/>
              <a:chExt cx="411123" cy="520535"/>
            </a:xfrm>
          </p:grpSpPr>
          <p:cxnSp>
            <p:nvCxnSpPr>
              <p:cNvPr id="5722" name="Google Shape;5722;p8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723" name="Google Shape;5723;p8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83"/>
            <p:cNvGrpSpPr/>
            <p:nvPr/>
          </p:nvGrpSpPr>
          <p:grpSpPr>
            <a:xfrm>
              <a:off x="7603341" y="3874492"/>
              <a:ext cx="411474" cy="513083"/>
              <a:chOff x="7603341" y="3874492"/>
              <a:chExt cx="411474" cy="513083"/>
            </a:xfrm>
          </p:grpSpPr>
          <p:cxnSp>
            <p:nvCxnSpPr>
              <p:cNvPr id="5725" name="Google Shape;5725;p8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726" name="Google Shape;5726;p8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83"/>
            <p:cNvGrpSpPr/>
            <p:nvPr/>
          </p:nvGrpSpPr>
          <p:grpSpPr>
            <a:xfrm>
              <a:off x="8013776" y="3722847"/>
              <a:ext cx="411129" cy="507881"/>
              <a:chOff x="8013776" y="3722847"/>
              <a:chExt cx="411129" cy="507881"/>
            </a:xfrm>
          </p:grpSpPr>
          <p:cxnSp>
            <p:nvCxnSpPr>
              <p:cNvPr id="5728" name="Google Shape;5728;p8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729" name="Google Shape;5729;p8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0" name="Google Shape;5730;p83"/>
          <p:cNvGrpSpPr/>
          <p:nvPr/>
        </p:nvGrpSpPr>
        <p:grpSpPr>
          <a:xfrm>
            <a:off x="5262155" y="2703861"/>
            <a:ext cx="1421889" cy="1020603"/>
            <a:chOff x="5190863" y="2824811"/>
            <a:chExt cx="1544860" cy="1108869"/>
          </a:xfrm>
        </p:grpSpPr>
        <p:grpSp>
          <p:nvGrpSpPr>
            <p:cNvPr id="5731" name="Google Shape;5731;p83"/>
            <p:cNvGrpSpPr/>
            <p:nvPr/>
          </p:nvGrpSpPr>
          <p:grpSpPr>
            <a:xfrm>
              <a:off x="5938695" y="3176919"/>
              <a:ext cx="685761" cy="404739"/>
              <a:chOff x="5938695" y="3176919"/>
              <a:chExt cx="685761" cy="404739"/>
            </a:xfrm>
          </p:grpSpPr>
          <p:grpSp>
            <p:nvGrpSpPr>
              <p:cNvPr id="5732" name="Google Shape;5732;p83"/>
              <p:cNvGrpSpPr/>
              <p:nvPr/>
            </p:nvGrpSpPr>
            <p:grpSpPr>
              <a:xfrm>
                <a:off x="5938695" y="3176919"/>
                <a:ext cx="685761" cy="404739"/>
                <a:chOff x="5938695" y="3176919"/>
                <a:chExt cx="685761" cy="404739"/>
              </a:xfrm>
            </p:grpSpPr>
            <p:sp>
              <p:nvSpPr>
                <p:cNvPr id="5733" name="Google Shape;5733;p8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5" name="Google Shape;5735;p8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83"/>
            <p:cNvGrpSpPr/>
            <p:nvPr/>
          </p:nvGrpSpPr>
          <p:grpSpPr>
            <a:xfrm>
              <a:off x="5305233" y="3176835"/>
              <a:ext cx="685971" cy="404655"/>
              <a:chOff x="5305233" y="3176835"/>
              <a:chExt cx="685971" cy="404655"/>
            </a:xfrm>
          </p:grpSpPr>
          <p:grpSp>
            <p:nvGrpSpPr>
              <p:cNvPr id="5737" name="Google Shape;5737;p83"/>
              <p:cNvGrpSpPr/>
              <p:nvPr/>
            </p:nvGrpSpPr>
            <p:grpSpPr>
              <a:xfrm>
                <a:off x="5305233" y="3176835"/>
                <a:ext cx="685971" cy="404655"/>
                <a:chOff x="5305233" y="3176835"/>
                <a:chExt cx="685971" cy="404655"/>
              </a:xfrm>
            </p:grpSpPr>
            <p:sp>
              <p:nvSpPr>
                <p:cNvPr id="5738" name="Google Shape;5738;p8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0" name="Google Shape;5740;p8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1" name="Google Shape;5741;p8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2" name="Google Shape;5742;p83"/>
            <p:cNvGrpSpPr/>
            <p:nvPr/>
          </p:nvGrpSpPr>
          <p:grpSpPr>
            <a:xfrm>
              <a:off x="5657361" y="2824811"/>
              <a:ext cx="1078361" cy="404655"/>
              <a:chOff x="5657361" y="2824811"/>
              <a:chExt cx="1078361" cy="404655"/>
            </a:xfrm>
          </p:grpSpPr>
          <p:grpSp>
            <p:nvGrpSpPr>
              <p:cNvPr id="5743" name="Google Shape;5743;p83"/>
              <p:cNvGrpSpPr/>
              <p:nvPr/>
            </p:nvGrpSpPr>
            <p:grpSpPr>
              <a:xfrm>
                <a:off x="5657361" y="2824811"/>
                <a:ext cx="1078361" cy="404655"/>
                <a:chOff x="5657361" y="2824811"/>
                <a:chExt cx="1078361" cy="404655"/>
              </a:xfrm>
            </p:grpSpPr>
            <p:grpSp>
              <p:nvGrpSpPr>
                <p:cNvPr id="5744" name="Google Shape;5744;p83"/>
                <p:cNvGrpSpPr/>
                <p:nvPr/>
              </p:nvGrpSpPr>
              <p:grpSpPr>
                <a:xfrm>
                  <a:off x="5938485" y="2824811"/>
                  <a:ext cx="797237" cy="404655"/>
                  <a:chOff x="5938485" y="2824811"/>
                  <a:chExt cx="797237" cy="404655"/>
                </a:xfrm>
              </p:grpSpPr>
              <p:sp>
                <p:nvSpPr>
                  <p:cNvPr id="5745" name="Google Shape;5745;p8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7" name="Google Shape;5747;p8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8" name="Google Shape;5748;p8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83"/>
            <p:cNvGrpSpPr/>
            <p:nvPr/>
          </p:nvGrpSpPr>
          <p:grpSpPr>
            <a:xfrm>
              <a:off x="5190863" y="3528942"/>
              <a:ext cx="1078026" cy="404739"/>
              <a:chOff x="5190863" y="3528942"/>
              <a:chExt cx="1078026" cy="404739"/>
            </a:xfrm>
          </p:grpSpPr>
          <p:sp>
            <p:nvSpPr>
              <p:cNvPr id="5750" name="Google Shape;5750;p8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1" name="Google Shape;5751;p83"/>
              <p:cNvGrpSpPr/>
              <p:nvPr/>
            </p:nvGrpSpPr>
            <p:grpSpPr>
              <a:xfrm>
                <a:off x="5190863" y="3528942"/>
                <a:ext cx="1078026" cy="404739"/>
                <a:chOff x="5190863" y="3528942"/>
                <a:chExt cx="1078026" cy="404739"/>
              </a:xfrm>
            </p:grpSpPr>
            <p:sp>
              <p:nvSpPr>
                <p:cNvPr id="5752" name="Google Shape;5752;p8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4" name="Google Shape;5754;p83"/>
          <p:cNvGrpSpPr/>
          <p:nvPr/>
        </p:nvGrpSpPr>
        <p:grpSpPr>
          <a:xfrm>
            <a:off x="728162" y="1268329"/>
            <a:ext cx="1086719" cy="879487"/>
            <a:chOff x="803162" y="1474292"/>
            <a:chExt cx="1086719" cy="879487"/>
          </a:xfrm>
        </p:grpSpPr>
        <p:grpSp>
          <p:nvGrpSpPr>
            <p:cNvPr id="5755" name="Google Shape;5755;p83"/>
            <p:cNvGrpSpPr/>
            <p:nvPr/>
          </p:nvGrpSpPr>
          <p:grpSpPr>
            <a:xfrm>
              <a:off x="803162" y="1625948"/>
              <a:ext cx="445856" cy="576579"/>
              <a:chOff x="803162" y="1625948"/>
              <a:chExt cx="445856" cy="576579"/>
            </a:xfrm>
          </p:grpSpPr>
          <p:sp>
            <p:nvSpPr>
              <p:cNvPr id="5756" name="Google Shape;5756;p8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7" name="Google Shape;5757;p83"/>
              <p:cNvGrpSpPr/>
              <p:nvPr/>
            </p:nvGrpSpPr>
            <p:grpSpPr>
              <a:xfrm>
                <a:off x="1056023" y="1625948"/>
                <a:ext cx="192995" cy="576579"/>
                <a:chOff x="1056023" y="1625948"/>
                <a:chExt cx="192995" cy="576579"/>
              </a:xfrm>
            </p:grpSpPr>
            <p:sp>
              <p:nvSpPr>
                <p:cNvPr id="5758" name="Google Shape;5758;p8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3" name="Google Shape;5763;p83"/>
            <p:cNvGrpSpPr/>
            <p:nvPr/>
          </p:nvGrpSpPr>
          <p:grpSpPr>
            <a:xfrm>
              <a:off x="1371406" y="1474292"/>
              <a:ext cx="518475" cy="879487"/>
              <a:chOff x="1398231" y="1474292"/>
              <a:chExt cx="518475" cy="879487"/>
            </a:xfrm>
          </p:grpSpPr>
          <p:grpSp>
            <p:nvGrpSpPr>
              <p:cNvPr id="5764" name="Google Shape;5764;p83"/>
              <p:cNvGrpSpPr/>
              <p:nvPr/>
            </p:nvGrpSpPr>
            <p:grpSpPr>
              <a:xfrm>
                <a:off x="1398231" y="1474292"/>
                <a:ext cx="518475" cy="341643"/>
                <a:chOff x="1398231" y="1474292"/>
                <a:chExt cx="518475" cy="341643"/>
              </a:xfrm>
            </p:grpSpPr>
            <p:sp>
              <p:nvSpPr>
                <p:cNvPr id="5765" name="Google Shape;5765;p8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6" name="Google Shape;5766;p83"/>
                <p:cNvGrpSpPr/>
                <p:nvPr/>
              </p:nvGrpSpPr>
              <p:grpSpPr>
                <a:xfrm>
                  <a:off x="1616453" y="1474292"/>
                  <a:ext cx="300253" cy="341643"/>
                  <a:chOff x="1616453" y="1475379"/>
                  <a:chExt cx="300253" cy="341643"/>
                </a:xfrm>
              </p:grpSpPr>
              <p:sp>
                <p:nvSpPr>
                  <p:cNvPr id="5767" name="Google Shape;5767;p8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4" name="Google Shape;5774;p83"/>
                  <p:cNvGrpSpPr/>
                  <p:nvPr/>
                </p:nvGrpSpPr>
                <p:grpSpPr>
                  <a:xfrm>
                    <a:off x="1839639" y="1475379"/>
                    <a:ext cx="77067" cy="341643"/>
                    <a:chOff x="1839639" y="1475379"/>
                    <a:chExt cx="77067" cy="341643"/>
                  </a:xfrm>
                </p:grpSpPr>
                <p:sp>
                  <p:nvSpPr>
                    <p:cNvPr id="5775" name="Google Shape;5775;p8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77" name="Google Shape;5777;p83"/>
              <p:cNvGrpSpPr/>
              <p:nvPr/>
            </p:nvGrpSpPr>
            <p:grpSpPr>
              <a:xfrm>
                <a:off x="1398451" y="2012951"/>
                <a:ext cx="518255" cy="340828"/>
                <a:chOff x="1398451" y="2012951"/>
                <a:chExt cx="518255" cy="340828"/>
              </a:xfrm>
            </p:grpSpPr>
            <p:sp>
              <p:nvSpPr>
                <p:cNvPr id="5778" name="Google Shape;5778;p8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9" name="Google Shape;5779;p83"/>
                <p:cNvGrpSpPr/>
                <p:nvPr/>
              </p:nvGrpSpPr>
              <p:grpSpPr>
                <a:xfrm>
                  <a:off x="1616453" y="2012951"/>
                  <a:ext cx="300253" cy="340828"/>
                  <a:chOff x="1616453" y="2013538"/>
                  <a:chExt cx="300253" cy="340828"/>
                </a:xfrm>
              </p:grpSpPr>
              <p:sp>
                <p:nvSpPr>
                  <p:cNvPr id="5780" name="Google Shape;5780;p8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7" name="Google Shape;5787;p83"/>
                  <p:cNvGrpSpPr/>
                  <p:nvPr/>
                </p:nvGrpSpPr>
                <p:grpSpPr>
                  <a:xfrm>
                    <a:off x="1839639" y="2013538"/>
                    <a:ext cx="77067" cy="340828"/>
                    <a:chOff x="1839639" y="2013538"/>
                    <a:chExt cx="77067" cy="340828"/>
                  </a:xfrm>
                </p:grpSpPr>
                <p:sp>
                  <p:nvSpPr>
                    <p:cNvPr id="5788" name="Google Shape;5788;p8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790" name="Google Shape;5790;p83"/>
          <p:cNvGrpSpPr/>
          <p:nvPr/>
        </p:nvGrpSpPr>
        <p:grpSpPr>
          <a:xfrm>
            <a:off x="724986" y="3399516"/>
            <a:ext cx="1368681" cy="682918"/>
            <a:chOff x="724986" y="3605478"/>
            <a:chExt cx="1368681" cy="682918"/>
          </a:xfrm>
        </p:grpSpPr>
        <p:grpSp>
          <p:nvGrpSpPr>
            <p:cNvPr id="5791" name="Google Shape;5791;p83"/>
            <p:cNvGrpSpPr/>
            <p:nvPr/>
          </p:nvGrpSpPr>
          <p:grpSpPr>
            <a:xfrm>
              <a:off x="1289102" y="3823629"/>
              <a:ext cx="240442" cy="250435"/>
              <a:chOff x="-165066" y="3843615"/>
              <a:chExt cx="221259" cy="230455"/>
            </a:xfrm>
          </p:grpSpPr>
          <p:sp>
            <p:nvSpPr>
              <p:cNvPr id="5792" name="Google Shape;5792;p8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83"/>
            <p:cNvGrpSpPr/>
            <p:nvPr/>
          </p:nvGrpSpPr>
          <p:grpSpPr>
            <a:xfrm>
              <a:off x="724986" y="3605478"/>
              <a:ext cx="1368681" cy="682918"/>
              <a:chOff x="724986" y="3605478"/>
              <a:chExt cx="1368681" cy="682918"/>
            </a:xfrm>
          </p:grpSpPr>
          <p:grpSp>
            <p:nvGrpSpPr>
              <p:cNvPr id="5813" name="Google Shape;5813;p83"/>
              <p:cNvGrpSpPr/>
              <p:nvPr/>
            </p:nvGrpSpPr>
            <p:grpSpPr>
              <a:xfrm>
                <a:off x="1498221" y="4047614"/>
                <a:ext cx="529172" cy="240783"/>
                <a:chOff x="1498221" y="4047614"/>
                <a:chExt cx="529172" cy="240783"/>
              </a:xfrm>
            </p:grpSpPr>
            <p:grpSp>
              <p:nvGrpSpPr>
                <p:cNvPr id="5814" name="Google Shape;5814;p83"/>
                <p:cNvGrpSpPr/>
                <p:nvPr/>
              </p:nvGrpSpPr>
              <p:grpSpPr>
                <a:xfrm>
                  <a:off x="1826655" y="4224370"/>
                  <a:ext cx="200738" cy="25631"/>
                  <a:chOff x="1826655" y="4224370"/>
                  <a:chExt cx="200738" cy="25631"/>
                </a:xfrm>
              </p:grpSpPr>
              <p:sp>
                <p:nvSpPr>
                  <p:cNvPr id="5815" name="Google Shape;5815;p8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83"/>
                <p:cNvGrpSpPr/>
                <p:nvPr/>
              </p:nvGrpSpPr>
              <p:grpSpPr>
                <a:xfrm>
                  <a:off x="1498221" y="4047614"/>
                  <a:ext cx="328444" cy="240783"/>
                  <a:chOff x="1498221" y="4047614"/>
                  <a:chExt cx="328444" cy="240783"/>
                </a:xfrm>
              </p:grpSpPr>
              <p:sp>
                <p:nvSpPr>
                  <p:cNvPr id="5818" name="Google Shape;5818;p8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9" name="Google Shape;5819;p83"/>
                  <p:cNvGrpSpPr/>
                  <p:nvPr/>
                </p:nvGrpSpPr>
                <p:grpSpPr>
                  <a:xfrm>
                    <a:off x="1498221" y="4047614"/>
                    <a:ext cx="150566" cy="190416"/>
                    <a:chOff x="1498221" y="4047614"/>
                    <a:chExt cx="150566" cy="190416"/>
                  </a:xfrm>
                </p:grpSpPr>
                <p:sp>
                  <p:nvSpPr>
                    <p:cNvPr id="5820" name="Google Shape;5820;p8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22" name="Google Shape;5822;p83"/>
              <p:cNvGrpSpPr/>
              <p:nvPr/>
            </p:nvGrpSpPr>
            <p:grpSpPr>
              <a:xfrm>
                <a:off x="1560718" y="3800594"/>
                <a:ext cx="532948" cy="302090"/>
                <a:chOff x="1560718" y="3800594"/>
                <a:chExt cx="532948" cy="302090"/>
              </a:xfrm>
            </p:grpSpPr>
            <p:grpSp>
              <p:nvGrpSpPr>
                <p:cNvPr id="5823" name="Google Shape;5823;p83"/>
                <p:cNvGrpSpPr/>
                <p:nvPr/>
              </p:nvGrpSpPr>
              <p:grpSpPr>
                <a:xfrm>
                  <a:off x="1912179" y="3827344"/>
                  <a:ext cx="181487" cy="25631"/>
                  <a:chOff x="1912179" y="3827344"/>
                  <a:chExt cx="181487" cy="25631"/>
                </a:xfrm>
              </p:grpSpPr>
              <p:sp>
                <p:nvSpPr>
                  <p:cNvPr id="5824" name="Google Shape;5824;p8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83"/>
                <p:cNvGrpSpPr/>
                <p:nvPr/>
              </p:nvGrpSpPr>
              <p:grpSpPr>
                <a:xfrm>
                  <a:off x="1912179" y="4044505"/>
                  <a:ext cx="181487" cy="25622"/>
                  <a:chOff x="1912179" y="4044506"/>
                  <a:chExt cx="181487" cy="25622"/>
                </a:xfrm>
              </p:grpSpPr>
              <p:sp>
                <p:nvSpPr>
                  <p:cNvPr id="5827" name="Google Shape;5827;p8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83"/>
                <p:cNvGrpSpPr/>
                <p:nvPr/>
              </p:nvGrpSpPr>
              <p:grpSpPr>
                <a:xfrm>
                  <a:off x="1560718" y="3800594"/>
                  <a:ext cx="351472" cy="302090"/>
                  <a:chOff x="1560718" y="3800594"/>
                  <a:chExt cx="351472" cy="302090"/>
                </a:xfrm>
              </p:grpSpPr>
              <p:grpSp>
                <p:nvGrpSpPr>
                  <p:cNvPr id="5830" name="Google Shape;5830;p83"/>
                  <p:cNvGrpSpPr/>
                  <p:nvPr/>
                </p:nvGrpSpPr>
                <p:grpSpPr>
                  <a:xfrm>
                    <a:off x="1560718" y="3842857"/>
                    <a:ext cx="173586" cy="217131"/>
                    <a:chOff x="1560718" y="3842857"/>
                    <a:chExt cx="173586" cy="217131"/>
                  </a:xfrm>
                </p:grpSpPr>
                <p:sp>
                  <p:nvSpPr>
                    <p:cNvPr id="5831" name="Google Shape;5831;p8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4" name="Google Shape;5834;p8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36" name="Google Shape;5836;p8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7" name="Google Shape;5837;p83"/>
              <p:cNvGrpSpPr/>
              <p:nvPr/>
            </p:nvGrpSpPr>
            <p:grpSpPr>
              <a:xfrm>
                <a:off x="785350" y="3605478"/>
                <a:ext cx="535311" cy="249245"/>
                <a:chOff x="785350" y="3605478"/>
                <a:chExt cx="535311" cy="249245"/>
              </a:xfrm>
            </p:grpSpPr>
            <p:grpSp>
              <p:nvGrpSpPr>
                <p:cNvPr id="5838" name="Google Shape;5838;p83"/>
                <p:cNvGrpSpPr/>
                <p:nvPr/>
              </p:nvGrpSpPr>
              <p:grpSpPr>
                <a:xfrm>
                  <a:off x="785350" y="3605478"/>
                  <a:ext cx="376191" cy="102736"/>
                  <a:chOff x="785350" y="3605478"/>
                  <a:chExt cx="376191" cy="102736"/>
                </a:xfrm>
              </p:grpSpPr>
              <p:sp>
                <p:nvSpPr>
                  <p:cNvPr id="5839" name="Google Shape;5839;p8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83"/>
                <p:cNvGrpSpPr/>
                <p:nvPr/>
              </p:nvGrpSpPr>
              <p:grpSpPr>
                <a:xfrm>
                  <a:off x="1161530" y="3655851"/>
                  <a:ext cx="159131" cy="198872"/>
                  <a:chOff x="1161530" y="3655851"/>
                  <a:chExt cx="159131" cy="198872"/>
                </a:xfrm>
              </p:grpSpPr>
              <p:sp>
                <p:nvSpPr>
                  <p:cNvPr id="5843" name="Google Shape;5843;p8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5" name="Google Shape;5845;p83"/>
              <p:cNvGrpSpPr/>
              <p:nvPr/>
            </p:nvGrpSpPr>
            <p:grpSpPr>
              <a:xfrm>
                <a:off x="785350" y="4047614"/>
                <a:ext cx="535311" cy="240783"/>
                <a:chOff x="785350" y="4047614"/>
                <a:chExt cx="535311" cy="240783"/>
              </a:xfrm>
            </p:grpSpPr>
            <p:grpSp>
              <p:nvGrpSpPr>
                <p:cNvPr id="5846" name="Google Shape;5846;p83"/>
                <p:cNvGrpSpPr/>
                <p:nvPr/>
              </p:nvGrpSpPr>
              <p:grpSpPr>
                <a:xfrm>
                  <a:off x="1161636" y="4047614"/>
                  <a:ext cx="159025" cy="190415"/>
                  <a:chOff x="1161636" y="4047614"/>
                  <a:chExt cx="159025" cy="190415"/>
                </a:xfrm>
              </p:grpSpPr>
              <p:sp>
                <p:nvSpPr>
                  <p:cNvPr id="5847" name="Google Shape;5847;p8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83"/>
                <p:cNvGrpSpPr/>
                <p:nvPr/>
              </p:nvGrpSpPr>
              <p:grpSpPr>
                <a:xfrm>
                  <a:off x="785350" y="4185661"/>
                  <a:ext cx="376191" cy="102736"/>
                  <a:chOff x="785350" y="4185661"/>
                  <a:chExt cx="376191" cy="102736"/>
                </a:xfrm>
              </p:grpSpPr>
              <p:sp>
                <p:nvSpPr>
                  <p:cNvPr id="5850" name="Google Shape;5850;p8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3" name="Google Shape;5853;p83"/>
              <p:cNvGrpSpPr/>
              <p:nvPr/>
            </p:nvGrpSpPr>
            <p:grpSpPr>
              <a:xfrm>
                <a:off x="1501054" y="3605478"/>
                <a:ext cx="526340" cy="249240"/>
                <a:chOff x="1501054" y="3605478"/>
                <a:chExt cx="526340" cy="249240"/>
              </a:xfrm>
            </p:grpSpPr>
            <p:grpSp>
              <p:nvGrpSpPr>
                <p:cNvPr id="5854" name="Google Shape;5854;p83"/>
                <p:cNvGrpSpPr/>
                <p:nvPr/>
              </p:nvGrpSpPr>
              <p:grpSpPr>
                <a:xfrm>
                  <a:off x="1834208" y="3643867"/>
                  <a:ext cx="193185" cy="25622"/>
                  <a:chOff x="1834208" y="3643867"/>
                  <a:chExt cx="193185" cy="25622"/>
                </a:xfrm>
              </p:grpSpPr>
              <p:sp>
                <p:nvSpPr>
                  <p:cNvPr id="5855" name="Google Shape;5855;p8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83"/>
                <p:cNvGrpSpPr/>
                <p:nvPr/>
              </p:nvGrpSpPr>
              <p:grpSpPr>
                <a:xfrm>
                  <a:off x="1501054" y="3605478"/>
                  <a:ext cx="333165" cy="249240"/>
                  <a:chOff x="1501054" y="3605478"/>
                  <a:chExt cx="333165" cy="249240"/>
                </a:xfrm>
              </p:grpSpPr>
              <p:sp>
                <p:nvSpPr>
                  <p:cNvPr id="5858" name="Google Shape;5858;p8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9" name="Google Shape;5859;p83"/>
                  <p:cNvGrpSpPr/>
                  <p:nvPr/>
                </p:nvGrpSpPr>
                <p:grpSpPr>
                  <a:xfrm>
                    <a:off x="1501054" y="3655851"/>
                    <a:ext cx="155286" cy="198867"/>
                    <a:chOff x="1501054" y="3655851"/>
                    <a:chExt cx="155286" cy="198867"/>
                  </a:xfrm>
                </p:grpSpPr>
                <p:sp>
                  <p:nvSpPr>
                    <p:cNvPr id="5860" name="Google Shape;5860;p8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62" name="Google Shape;5862;p83"/>
              <p:cNvGrpSpPr/>
              <p:nvPr/>
            </p:nvGrpSpPr>
            <p:grpSpPr>
              <a:xfrm>
                <a:off x="724986" y="3800594"/>
                <a:ext cx="532950" cy="302090"/>
                <a:chOff x="724986" y="3800594"/>
                <a:chExt cx="532950" cy="302090"/>
              </a:xfrm>
            </p:grpSpPr>
            <p:grpSp>
              <p:nvGrpSpPr>
                <p:cNvPr id="5863" name="Google Shape;5863;p83"/>
                <p:cNvGrpSpPr/>
                <p:nvPr/>
              </p:nvGrpSpPr>
              <p:grpSpPr>
                <a:xfrm>
                  <a:off x="724986" y="4044367"/>
                  <a:ext cx="181314" cy="25626"/>
                  <a:chOff x="724986" y="4044367"/>
                  <a:chExt cx="181314" cy="25626"/>
                </a:xfrm>
              </p:grpSpPr>
              <p:sp>
                <p:nvSpPr>
                  <p:cNvPr id="5864" name="Google Shape;5864;p8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83"/>
                <p:cNvGrpSpPr/>
                <p:nvPr/>
              </p:nvGrpSpPr>
              <p:grpSpPr>
                <a:xfrm>
                  <a:off x="906290" y="3800594"/>
                  <a:ext cx="351646" cy="302090"/>
                  <a:chOff x="906290" y="3800594"/>
                  <a:chExt cx="351646" cy="302090"/>
                </a:xfrm>
              </p:grpSpPr>
              <p:grpSp>
                <p:nvGrpSpPr>
                  <p:cNvPr id="5867" name="Google Shape;5867;p83"/>
                  <p:cNvGrpSpPr/>
                  <p:nvPr/>
                </p:nvGrpSpPr>
                <p:grpSpPr>
                  <a:xfrm>
                    <a:off x="1084172" y="3842857"/>
                    <a:ext cx="173764" cy="217131"/>
                    <a:chOff x="1084172" y="3842857"/>
                    <a:chExt cx="173764" cy="217131"/>
                  </a:xfrm>
                </p:grpSpPr>
                <p:grpSp>
                  <p:nvGrpSpPr>
                    <p:cNvPr id="5868" name="Google Shape;5868;p83"/>
                    <p:cNvGrpSpPr/>
                    <p:nvPr/>
                  </p:nvGrpSpPr>
                  <p:grpSpPr>
                    <a:xfrm>
                      <a:off x="1156862" y="3936509"/>
                      <a:ext cx="101073" cy="25622"/>
                      <a:chOff x="1156862" y="3936509"/>
                      <a:chExt cx="101073" cy="25622"/>
                    </a:xfrm>
                  </p:grpSpPr>
                  <p:sp>
                    <p:nvSpPr>
                      <p:cNvPr id="5869" name="Google Shape;5869;p8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1" name="Google Shape;5871;p8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2" name="Google Shape;5872;p8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83"/>
                <p:cNvGrpSpPr/>
                <p:nvPr/>
              </p:nvGrpSpPr>
              <p:grpSpPr>
                <a:xfrm>
                  <a:off x="724986" y="3830189"/>
                  <a:ext cx="189533" cy="25626"/>
                  <a:chOff x="724986" y="3830189"/>
                  <a:chExt cx="189533" cy="25626"/>
                </a:xfrm>
              </p:grpSpPr>
              <p:sp>
                <p:nvSpPr>
                  <p:cNvPr id="5875" name="Google Shape;5875;p8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877" name="Google Shape;5877;p83"/>
          <p:cNvGrpSpPr/>
          <p:nvPr/>
        </p:nvGrpSpPr>
        <p:grpSpPr>
          <a:xfrm>
            <a:off x="2253298" y="2249677"/>
            <a:ext cx="948701" cy="935378"/>
            <a:chOff x="2253298" y="2428317"/>
            <a:chExt cx="948701" cy="935378"/>
          </a:xfrm>
        </p:grpSpPr>
        <p:sp>
          <p:nvSpPr>
            <p:cNvPr id="5878" name="Google Shape;5878;p8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4" name="Shape 5914"/>
        <p:cNvGrpSpPr/>
        <p:nvPr/>
      </p:nvGrpSpPr>
      <p:grpSpPr>
        <a:xfrm>
          <a:off x="0" y="0"/>
          <a:ext cx="0" cy="0"/>
          <a:chOff x="0" y="0"/>
          <a:chExt cx="0" cy="0"/>
        </a:xfrm>
      </p:grpSpPr>
      <p:grpSp>
        <p:nvGrpSpPr>
          <p:cNvPr id="5915" name="Google Shape;5915;p84"/>
          <p:cNvGrpSpPr/>
          <p:nvPr/>
        </p:nvGrpSpPr>
        <p:grpSpPr>
          <a:xfrm>
            <a:off x="3339744" y="952977"/>
            <a:ext cx="2363393" cy="1017867"/>
            <a:chOff x="3292400" y="1219146"/>
            <a:chExt cx="2615240" cy="1110239"/>
          </a:xfrm>
        </p:grpSpPr>
        <p:sp>
          <p:nvSpPr>
            <p:cNvPr id="5916" name="Google Shape;5916;p8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917" name="Google Shape;5917;p8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18" name="Google Shape;5918;p8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919" name="Google Shape;5919;p8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920" name="Google Shape;5920;p8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921" name="Google Shape;5921;p8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922" name="Google Shape;5922;p8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923" name="Google Shape;5923;p8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924" name="Google Shape;5924;p8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925" name="Google Shape;5925;p8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926" name="Google Shape;5926;p8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927" name="Google Shape;5927;p8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928" name="Google Shape;5928;p8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929" name="Google Shape;5929;p8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930" name="Google Shape;5930;p84"/>
            <p:cNvGrpSpPr/>
            <p:nvPr/>
          </p:nvGrpSpPr>
          <p:grpSpPr>
            <a:xfrm>
              <a:off x="3748438" y="1378608"/>
              <a:ext cx="2159202" cy="903971"/>
              <a:chOff x="1683525" y="2179850"/>
              <a:chExt cx="4519050" cy="2134525"/>
            </a:xfrm>
          </p:grpSpPr>
          <p:sp>
            <p:nvSpPr>
              <p:cNvPr id="5931" name="Google Shape;5931;p8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32" name="Google Shape;5932;p8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33" name="Google Shape;5933;p8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34" name="Google Shape;5934;p8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35" name="Google Shape;5935;p8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36" name="Google Shape;5936;p8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37" name="Google Shape;5937;p8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38" name="Google Shape;5938;p8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39" name="Google Shape;5939;p8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40" name="Google Shape;5940;p8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41" name="Google Shape;5941;p8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942" name="Google Shape;5942;p8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943" name="Google Shape;5943;p84"/>
          <p:cNvGraphicFramePr/>
          <p:nvPr/>
        </p:nvGraphicFramePr>
        <p:xfrm>
          <a:off x="5935838" y="2130450"/>
          <a:ext cx="3000000" cy="3000000"/>
        </p:xfrm>
        <a:graphic>
          <a:graphicData uri="http://schemas.openxmlformats.org/drawingml/2006/table">
            <a:tbl>
              <a:tblPr>
                <a:noFill/>
                <a:tableStyleId>{369C4251-DE92-4E86-A08B-C71E90163943}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944" name="Google Shape;5944;p84"/>
          <p:cNvGrpSpPr/>
          <p:nvPr/>
        </p:nvGrpSpPr>
        <p:grpSpPr>
          <a:xfrm>
            <a:off x="5913087" y="3189047"/>
            <a:ext cx="2519825" cy="1001454"/>
            <a:chOff x="1906114" y="789980"/>
            <a:chExt cx="1487676" cy="606868"/>
          </a:xfrm>
        </p:grpSpPr>
        <p:cxnSp>
          <p:nvCxnSpPr>
            <p:cNvPr id="5945" name="Google Shape;5945;p8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946" name="Google Shape;5946;p8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947" name="Google Shape;5947;p8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948" name="Google Shape;5948;p8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949" name="Google Shape;5949;p8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950" name="Google Shape;5950;p8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951" name="Google Shape;5951;p8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952" name="Google Shape;5952;p8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959" name="Google Shape;5959;p8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960" name="Google Shape;5960;p8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961" name="Google Shape;5961;p8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4"/>
          <p:cNvGrpSpPr/>
          <p:nvPr/>
        </p:nvGrpSpPr>
        <p:grpSpPr>
          <a:xfrm>
            <a:off x="712562" y="998005"/>
            <a:ext cx="2394370" cy="976502"/>
            <a:chOff x="749309" y="1112739"/>
            <a:chExt cx="2371603" cy="976502"/>
          </a:xfrm>
        </p:grpSpPr>
        <p:sp>
          <p:nvSpPr>
            <p:cNvPr id="5963" name="Google Shape;5963;p8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995" name="Google Shape;5995;p84"/>
          <p:cNvGraphicFramePr/>
          <p:nvPr/>
        </p:nvGraphicFramePr>
        <p:xfrm>
          <a:off x="5935863" y="996300"/>
          <a:ext cx="3000000" cy="3000000"/>
        </p:xfrm>
        <a:graphic>
          <a:graphicData uri="http://schemas.openxmlformats.org/drawingml/2006/table">
            <a:tbl>
              <a:tblPr>
                <a:noFill/>
                <a:tableStyleId>{369C4251-DE92-4E86-A08B-C71E90163943}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996" name="Google Shape;5996;p84"/>
          <p:cNvGraphicFramePr/>
          <p:nvPr/>
        </p:nvGraphicFramePr>
        <p:xfrm>
          <a:off x="3342575" y="2130450"/>
          <a:ext cx="3000000" cy="3000000"/>
        </p:xfrm>
        <a:graphic>
          <a:graphicData uri="http://schemas.openxmlformats.org/drawingml/2006/table">
            <a:tbl>
              <a:tblPr>
                <a:noFill/>
                <a:tableStyleId>{369C4251-DE92-4E86-A08B-C71E90163943}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997" name="Google Shape;5997;p84"/>
          <p:cNvGrpSpPr/>
          <p:nvPr/>
        </p:nvGrpSpPr>
        <p:grpSpPr>
          <a:xfrm>
            <a:off x="4086504" y="2517093"/>
            <a:ext cx="1517436" cy="74460"/>
            <a:chOff x="3980086" y="2804397"/>
            <a:chExt cx="1227600" cy="66900"/>
          </a:xfrm>
        </p:grpSpPr>
        <p:sp>
          <p:nvSpPr>
            <p:cNvPr id="5998" name="Google Shape;5998;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4"/>
          <p:cNvGrpSpPr/>
          <p:nvPr/>
        </p:nvGrpSpPr>
        <p:grpSpPr>
          <a:xfrm>
            <a:off x="4711569" y="2809680"/>
            <a:ext cx="892956" cy="74460"/>
            <a:chOff x="3980086" y="2804397"/>
            <a:chExt cx="1227600" cy="66900"/>
          </a:xfrm>
        </p:grpSpPr>
        <p:sp>
          <p:nvSpPr>
            <p:cNvPr id="6001" name="Google Shape;6001;p8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4"/>
          <p:cNvGrpSpPr/>
          <p:nvPr/>
        </p:nvGrpSpPr>
        <p:grpSpPr>
          <a:xfrm>
            <a:off x="3344661" y="3168563"/>
            <a:ext cx="2363244" cy="1005943"/>
            <a:chOff x="3358415" y="3361302"/>
            <a:chExt cx="2363244" cy="1024695"/>
          </a:xfrm>
        </p:grpSpPr>
        <p:grpSp>
          <p:nvGrpSpPr>
            <p:cNvPr id="6004" name="Google Shape;6004;p84"/>
            <p:cNvGrpSpPr/>
            <p:nvPr/>
          </p:nvGrpSpPr>
          <p:grpSpPr>
            <a:xfrm>
              <a:off x="3358415" y="3361302"/>
              <a:ext cx="441300" cy="1024695"/>
              <a:chOff x="3358415" y="3361302"/>
              <a:chExt cx="441300" cy="1024695"/>
            </a:xfrm>
          </p:grpSpPr>
          <p:sp>
            <p:nvSpPr>
              <p:cNvPr id="6005" name="Google Shape;6005;p8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84"/>
            <p:cNvGrpSpPr/>
            <p:nvPr/>
          </p:nvGrpSpPr>
          <p:grpSpPr>
            <a:xfrm>
              <a:off x="3838901" y="3361302"/>
              <a:ext cx="441300" cy="1024695"/>
              <a:chOff x="3838901" y="3361302"/>
              <a:chExt cx="441300" cy="1024695"/>
            </a:xfrm>
          </p:grpSpPr>
          <p:sp>
            <p:nvSpPr>
              <p:cNvPr id="6012" name="Google Shape;6012;p8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4"/>
            <p:cNvGrpSpPr/>
            <p:nvPr/>
          </p:nvGrpSpPr>
          <p:grpSpPr>
            <a:xfrm>
              <a:off x="4319387" y="3361302"/>
              <a:ext cx="441300" cy="1024695"/>
              <a:chOff x="4319387" y="3361302"/>
              <a:chExt cx="441300" cy="1024695"/>
            </a:xfrm>
          </p:grpSpPr>
          <p:sp>
            <p:nvSpPr>
              <p:cNvPr id="6019" name="Google Shape;6019;p8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84"/>
            <p:cNvGrpSpPr/>
            <p:nvPr/>
          </p:nvGrpSpPr>
          <p:grpSpPr>
            <a:xfrm>
              <a:off x="4799873" y="3361302"/>
              <a:ext cx="441300" cy="1024695"/>
              <a:chOff x="4799873" y="3361302"/>
              <a:chExt cx="441300" cy="1024695"/>
            </a:xfrm>
          </p:grpSpPr>
          <p:sp>
            <p:nvSpPr>
              <p:cNvPr id="6026" name="Google Shape;6026;p8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84"/>
            <p:cNvGrpSpPr/>
            <p:nvPr/>
          </p:nvGrpSpPr>
          <p:grpSpPr>
            <a:xfrm>
              <a:off x="5280360" y="3361302"/>
              <a:ext cx="441300" cy="1024695"/>
              <a:chOff x="5280360" y="3361302"/>
              <a:chExt cx="441300" cy="1024695"/>
            </a:xfrm>
          </p:grpSpPr>
          <p:sp>
            <p:nvSpPr>
              <p:cNvPr id="6033" name="Google Shape;6033;p8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039" name="Google Shape;6039;p84"/>
          <p:cNvGraphicFramePr/>
          <p:nvPr/>
        </p:nvGraphicFramePr>
        <p:xfrm>
          <a:off x="711088" y="2130450"/>
          <a:ext cx="3000000" cy="3000000"/>
        </p:xfrm>
        <a:graphic>
          <a:graphicData uri="http://schemas.openxmlformats.org/drawingml/2006/table">
            <a:tbl>
              <a:tblPr>
                <a:noFill/>
                <a:tableStyleId>{369C4251-DE92-4E86-A08B-C71E90163943}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040" name="Google Shape;6040;p84"/>
          <p:cNvGrpSpPr/>
          <p:nvPr/>
        </p:nvGrpSpPr>
        <p:grpSpPr>
          <a:xfrm>
            <a:off x="712613" y="3180175"/>
            <a:ext cx="2403614" cy="1005900"/>
            <a:chOff x="726450" y="3372825"/>
            <a:chExt cx="2403614" cy="1005900"/>
          </a:xfrm>
        </p:grpSpPr>
        <p:grpSp>
          <p:nvGrpSpPr>
            <p:cNvPr id="6041" name="Google Shape;6041;p84"/>
            <p:cNvGrpSpPr/>
            <p:nvPr/>
          </p:nvGrpSpPr>
          <p:grpSpPr>
            <a:xfrm>
              <a:off x="726450" y="3696000"/>
              <a:ext cx="2403614" cy="500898"/>
              <a:chOff x="726450" y="3696000"/>
              <a:chExt cx="2403614" cy="500898"/>
            </a:xfrm>
          </p:grpSpPr>
          <p:sp>
            <p:nvSpPr>
              <p:cNvPr id="6042" name="Google Shape;6042;p8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043" name="Google Shape;6043;p8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044" name="Google Shape;6044;p84"/>
            <p:cNvGrpSpPr/>
            <p:nvPr/>
          </p:nvGrpSpPr>
          <p:grpSpPr>
            <a:xfrm>
              <a:off x="1348050" y="3372825"/>
              <a:ext cx="1720425" cy="1005900"/>
              <a:chOff x="1348050" y="3372825"/>
              <a:chExt cx="1720425" cy="1005900"/>
            </a:xfrm>
          </p:grpSpPr>
          <p:sp>
            <p:nvSpPr>
              <p:cNvPr id="6045" name="Google Shape;6045;p8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046" name="Google Shape;6046;p8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047" name="Google Shape;6047;p8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048" name="Google Shape;6048;p8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049" name="Google Shape;6049;p8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050" name="Google Shape;6050;p84"/>
            <p:cNvGrpSpPr/>
            <p:nvPr/>
          </p:nvGrpSpPr>
          <p:grpSpPr>
            <a:xfrm>
              <a:off x="1455707" y="3731058"/>
              <a:ext cx="1491150" cy="417657"/>
              <a:chOff x="1455707" y="3731058"/>
              <a:chExt cx="1491150" cy="417657"/>
            </a:xfrm>
          </p:grpSpPr>
          <p:grpSp>
            <p:nvGrpSpPr>
              <p:cNvPr id="6051" name="Google Shape;6051;p84"/>
              <p:cNvGrpSpPr/>
              <p:nvPr/>
            </p:nvGrpSpPr>
            <p:grpSpPr>
              <a:xfrm>
                <a:off x="1472938" y="3745828"/>
                <a:ext cx="72126" cy="53788"/>
                <a:chOff x="1472938" y="3745828"/>
                <a:chExt cx="72126" cy="53788"/>
              </a:xfrm>
            </p:grpSpPr>
            <p:sp>
              <p:nvSpPr>
                <p:cNvPr id="6052" name="Google Shape;6052;p8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84"/>
              <p:cNvGrpSpPr/>
              <p:nvPr/>
            </p:nvGrpSpPr>
            <p:grpSpPr>
              <a:xfrm>
                <a:off x="1819181" y="4089633"/>
                <a:ext cx="72126" cy="53788"/>
                <a:chOff x="1819181" y="4089633"/>
                <a:chExt cx="72126" cy="53788"/>
              </a:xfrm>
            </p:grpSpPr>
            <p:sp>
              <p:nvSpPr>
                <p:cNvPr id="6055" name="Google Shape;6055;p8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84"/>
              <p:cNvGrpSpPr/>
              <p:nvPr/>
            </p:nvGrpSpPr>
            <p:grpSpPr>
              <a:xfrm>
                <a:off x="1455707" y="4084171"/>
                <a:ext cx="64321" cy="64544"/>
                <a:chOff x="1455707" y="4084171"/>
                <a:chExt cx="64321" cy="64544"/>
              </a:xfrm>
            </p:grpSpPr>
            <p:sp>
              <p:nvSpPr>
                <p:cNvPr id="6058" name="Google Shape;6058;p8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4"/>
              <p:cNvGrpSpPr/>
              <p:nvPr/>
            </p:nvGrpSpPr>
            <p:grpSpPr>
              <a:xfrm>
                <a:off x="1818610" y="3731058"/>
                <a:ext cx="64321" cy="64544"/>
                <a:chOff x="1818610" y="3731058"/>
                <a:chExt cx="64321" cy="64544"/>
              </a:xfrm>
            </p:grpSpPr>
            <p:sp>
              <p:nvSpPr>
                <p:cNvPr id="6061" name="Google Shape;6061;p8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4"/>
              <p:cNvGrpSpPr/>
              <p:nvPr/>
            </p:nvGrpSpPr>
            <p:grpSpPr>
              <a:xfrm>
                <a:off x="2172491" y="4089633"/>
                <a:ext cx="72126" cy="53788"/>
                <a:chOff x="2172491" y="4089633"/>
                <a:chExt cx="72126" cy="53788"/>
              </a:xfrm>
            </p:grpSpPr>
            <p:sp>
              <p:nvSpPr>
                <p:cNvPr id="6064" name="Google Shape;6064;p8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4"/>
              <p:cNvGrpSpPr/>
              <p:nvPr/>
            </p:nvGrpSpPr>
            <p:grpSpPr>
              <a:xfrm>
                <a:off x="2171920" y="3731058"/>
                <a:ext cx="64321" cy="64544"/>
                <a:chOff x="2171920" y="3731058"/>
                <a:chExt cx="64321" cy="64544"/>
              </a:xfrm>
            </p:grpSpPr>
            <p:sp>
              <p:nvSpPr>
                <p:cNvPr id="6067" name="Google Shape;6067;p8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84"/>
              <p:cNvGrpSpPr/>
              <p:nvPr/>
            </p:nvGrpSpPr>
            <p:grpSpPr>
              <a:xfrm>
                <a:off x="2874730" y="3745828"/>
                <a:ext cx="72126" cy="53788"/>
                <a:chOff x="2874730" y="3745828"/>
                <a:chExt cx="72126" cy="53788"/>
              </a:xfrm>
            </p:grpSpPr>
            <p:sp>
              <p:nvSpPr>
                <p:cNvPr id="6070" name="Google Shape;6070;p8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4"/>
              <p:cNvGrpSpPr/>
              <p:nvPr/>
            </p:nvGrpSpPr>
            <p:grpSpPr>
              <a:xfrm>
                <a:off x="2878589" y="4081481"/>
                <a:ext cx="64321" cy="64544"/>
                <a:chOff x="2878589" y="4081481"/>
                <a:chExt cx="64321" cy="64544"/>
              </a:xfrm>
            </p:grpSpPr>
            <p:sp>
              <p:nvSpPr>
                <p:cNvPr id="6073" name="Google Shape;6073;p8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4"/>
              <p:cNvGrpSpPr/>
              <p:nvPr/>
            </p:nvGrpSpPr>
            <p:grpSpPr>
              <a:xfrm>
                <a:off x="2525796" y="4089633"/>
                <a:ext cx="72126" cy="53788"/>
                <a:chOff x="2525796" y="4089633"/>
                <a:chExt cx="72126" cy="53788"/>
              </a:xfrm>
            </p:grpSpPr>
            <p:sp>
              <p:nvSpPr>
                <p:cNvPr id="6076" name="Google Shape;6076;p8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84"/>
              <p:cNvGrpSpPr/>
              <p:nvPr/>
            </p:nvGrpSpPr>
            <p:grpSpPr>
              <a:xfrm>
                <a:off x="2525225" y="3731058"/>
                <a:ext cx="64321" cy="64544"/>
                <a:chOff x="2525225" y="3731058"/>
                <a:chExt cx="64321" cy="64544"/>
              </a:xfrm>
            </p:grpSpPr>
            <p:sp>
              <p:nvSpPr>
                <p:cNvPr id="6079" name="Google Shape;6079;p8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4" name="Shape 6084"/>
        <p:cNvGrpSpPr/>
        <p:nvPr/>
      </p:nvGrpSpPr>
      <p:grpSpPr>
        <a:xfrm>
          <a:off x="0" y="0"/>
          <a:ext cx="0" cy="0"/>
          <a:chOff x="0" y="0"/>
          <a:chExt cx="0" cy="0"/>
        </a:xfrm>
      </p:grpSpPr>
      <p:grpSp>
        <p:nvGrpSpPr>
          <p:cNvPr id="6085" name="Google Shape;6085;p85"/>
          <p:cNvGrpSpPr/>
          <p:nvPr/>
        </p:nvGrpSpPr>
        <p:grpSpPr>
          <a:xfrm>
            <a:off x="716991" y="971306"/>
            <a:ext cx="845921" cy="690752"/>
            <a:chOff x="732428" y="1198513"/>
            <a:chExt cx="845921" cy="690752"/>
          </a:xfrm>
        </p:grpSpPr>
        <p:grpSp>
          <p:nvGrpSpPr>
            <p:cNvPr id="6086" name="Google Shape;6086;p85"/>
            <p:cNvGrpSpPr/>
            <p:nvPr/>
          </p:nvGrpSpPr>
          <p:grpSpPr>
            <a:xfrm>
              <a:off x="823030" y="1198513"/>
              <a:ext cx="755319" cy="690752"/>
              <a:chOff x="823030" y="1198513"/>
              <a:chExt cx="755319" cy="690752"/>
            </a:xfrm>
          </p:grpSpPr>
          <p:sp>
            <p:nvSpPr>
              <p:cNvPr id="6087" name="Google Shape;6087;p8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85"/>
            <p:cNvGrpSpPr/>
            <p:nvPr/>
          </p:nvGrpSpPr>
          <p:grpSpPr>
            <a:xfrm>
              <a:off x="732428" y="1239937"/>
              <a:ext cx="739912" cy="607886"/>
              <a:chOff x="732428" y="1239937"/>
              <a:chExt cx="739912" cy="607886"/>
            </a:xfrm>
          </p:grpSpPr>
          <p:sp>
            <p:nvSpPr>
              <p:cNvPr id="6090" name="Google Shape;6090;p8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85"/>
            <p:cNvGrpSpPr/>
            <p:nvPr/>
          </p:nvGrpSpPr>
          <p:grpSpPr>
            <a:xfrm>
              <a:off x="732428" y="1277018"/>
              <a:ext cx="702832" cy="533758"/>
              <a:chOff x="732428" y="1277018"/>
              <a:chExt cx="702832" cy="533758"/>
            </a:xfrm>
          </p:grpSpPr>
          <p:sp>
            <p:nvSpPr>
              <p:cNvPr id="6093" name="Google Shape;6093;p8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85"/>
            <p:cNvGrpSpPr/>
            <p:nvPr/>
          </p:nvGrpSpPr>
          <p:grpSpPr>
            <a:xfrm>
              <a:off x="931170" y="1306653"/>
              <a:ext cx="647179" cy="474455"/>
              <a:chOff x="931170" y="1306653"/>
              <a:chExt cx="647179" cy="474455"/>
            </a:xfrm>
          </p:grpSpPr>
          <p:sp>
            <p:nvSpPr>
              <p:cNvPr id="6096" name="Google Shape;6096;p8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8" name="Google Shape;6098;p8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5"/>
          <p:cNvGrpSpPr/>
          <p:nvPr/>
        </p:nvGrpSpPr>
        <p:grpSpPr>
          <a:xfrm>
            <a:off x="3948600" y="971313"/>
            <a:ext cx="634656" cy="699982"/>
            <a:chOff x="5985650" y="2860025"/>
            <a:chExt cx="1396075" cy="1539775"/>
          </a:xfrm>
        </p:grpSpPr>
        <p:sp>
          <p:nvSpPr>
            <p:cNvPr id="6100" name="Google Shape;6100;p8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5"/>
          <p:cNvGrpSpPr/>
          <p:nvPr/>
        </p:nvGrpSpPr>
        <p:grpSpPr>
          <a:xfrm>
            <a:off x="4704250" y="971306"/>
            <a:ext cx="725845" cy="699975"/>
            <a:chOff x="4249973" y="1201875"/>
            <a:chExt cx="1958568" cy="1888762"/>
          </a:xfrm>
        </p:grpSpPr>
        <p:sp>
          <p:nvSpPr>
            <p:cNvPr id="6133" name="Google Shape;6133;p8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4" name="Google Shape;6134;p85"/>
            <p:cNvGrpSpPr/>
            <p:nvPr/>
          </p:nvGrpSpPr>
          <p:grpSpPr>
            <a:xfrm>
              <a:off x="5853086" y="1789142"/>
              <a:ext cx="355454" cy="1048099"/>
              <a:chOff x="5576108" y="2016725"/>
              <a:chExt cx="565200" cy="1666560"/>
            </a:xfrm>
          </p:grpSpPr>
          <p:sp>
            <p:nvSpPr>
              <p:cNvPr id="6135" name="Google Shape;6135;p8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136" name="Google Shape;6136;p8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85"/>
            <p:cNvGrpSpPr/>
            <p:nvPr/>
          </p:nvGrpSpPr>
          <p:grpSpPr>
            <a:xfrm>
              <a:off x="4869455" y="2691676"/>
              <a:ext cx="1013897" cy="398961"/>
              <a:chOff x="4012057" y="3451825"/>
              <a:chExt cx="1612175" cy="634379"/>
            </a:xfrm>
          </p:grpSpPr>
          <p:sp>
            <p:nvSpPr>
              <p:cNvPr id="6138" name="Google Shape;6138;p8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139" name="Google Shape;6139;p8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5"/>
            <p:cNvGrpSpPr/>
            <p:nvPr/>
          </p:nvGrpSpPr>
          <p:grpSpPr>
            <a:xfrm>
              <a:off x="4276937" y="2155961"/>
              <a:ext cx="651965" cy="891358"/>
              <a:chOff x="3069908" y="2599997"/>
              <a:chExt cx="1036675" cy="1417328"/>
            </a:xfrm>
          </p:grpSpPr>
          <p:sp>
            <p:nvSpPr>
              <p:cNvPr id="6141" name="Google Shape;6141;p8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142" name="Google Shape;6142;p8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5"/>
            <p:cNvGrpSpPr/>
            <p:nvPr/>
          </p:nvGrpSpPr>
          <p:grpSpPr>
            <a:xfrm>
              <a:off x="5054918" y="1201875"/>
              <a:ext cx="999548" cy="602711"/>
              <a:chOff x="4306958" y="1082925"/>
              <a:chExt cx="1589359" cy="958358"/>
            </a:xfrm>
          </p:grpSpPr>
          <p:sp>
            <p:nvSpPr>
              <p:cNvPr id="6144" name="Google Shape;6144;p8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145" name="Google Shape;6145;p8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85"/>
            <p:cNvGrpSpPr/>
            <p:nvPr/>
          </p:nvGrpSpPr>
          <p:grpSpPr>
            <a:xfrm>
              <a:off x="4249973" y="1303451"/>
              <a:ext cx="799317" cy="841334"/>
              <a:chOff x="3027033" y="1244439"/>
              <a:chExt cx="1270977" cy="1337786"/>
            </a:xfrm>
          </p:grpSpPr>
          <p:sp>
            <p:nvSpPr>
              <p:cNvPr id="6147" name="Google Shape;6147;p8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148" name="Google Shape;6148;p8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9" name="Google Shape;6149;p85"/>
          <p:cNvGrpSpPr/>
          <p:nvPr/>
        </p:nvGrpSpPr>
        <p:grpSpPr>
          <a:xfrm>
            <a:off x="4057114" y="1858087"/>
            <a:ext cx="750769" cy="683784"/>
            <a:chOff x="4204684" y="2104422"/>
            <a:chExt cx="699822" cy="637382"/>
          </a:xfrm>
        </p:grpSpPr>
        <p:grpSp>
          <p:nvGrpSpPr>
            <p:cNvPr id="6150" name="Google Shape;6150;p85"/>
            <p:cNvGrpSpPr/>
            <p:nvPr/>
          </p:nvGrpSpPr>
          <p:grpSpPr>
            <a:xfrm>
              <a:off x="4204684" y="2430067"/>
              <a:ext cx="342957" cy="311738"/>
              <a:chOff x="4204684" y="2430067"/>
              <a:chExt cx="342957" cy="311738"/>
            </a:xfrm>
          </p:grpSpPr>
          <p:sp>
            <p:nvSpPr>
              <p:cNvPr id="6151" name="Google Shape;6151;p8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85"/>
            <p:cNvGrpSpPr/>
            <p:nvPr/>
          </p:nvGrpSpPr>
          <p:grpSpPr>
            <a:xfrm>
              <a:off x="4561586" y="2430067"/>
              <a:ext cx="342920" cy="311738"/>
              <a:chOff x="4561586" y="2430067"/>
              <a:chExt cx="342920" cy="311738"/>
            </a:xfrm>
          </p:grpSpPr>
          <p:sp>
            <p:nvSpPr>
              <p:cNvPr id="6154" name="Google Shape;6154;p8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85"/>
            <p:cNvGrpSpPr/>
            <p:nvPr/>
          </p:nvGrpSpPr>
          <p:grpSpPr>
            <a:xfrm>
              <a:off x="4561586" y="2104422"/>
              <a:ext cx="342920" cy="311738"/>
              <a:chOff x="4561586" y="2104422"/>
              <a:chExt cx="342920" cy="311738"/>
            </a:xfrm>
          </p:grpSpPr>
          <p:sp>
            <p:nvSpPr>
              <p:cNvPr id="6157" name="Google Shape;6157;p8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5"/>
            <p:cNvGrpSpPr/>
            <p:nvPr/>
          </p:nvGrpSpPr>
          <p:grpSpPr>
            <a:xfrm>
              <a:off x="4204684" y="2104422"/>
              <a:ext cx="342957" cy="311664"/>
              <a:chOff x="4204684" y="2104422"/>
              <a:chExt cx="342957" cy="311664"/>
            </a:xfrm>
          </p:grpSpPr>
          <p:sp>
            <p:nvSpPr>
              <p:cNvPr id="6160" name="Google Shape;6160;p8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2" name="Google Shape;6162;p85"/>
          <p:cNvGrpSpPr/>
          <p:nvPr/>
        </p:nvGrpSpPr>
        <p:grpSpPr>
          <a:xfrm>
            <a:off x="5521547" y="971301"/>
            <a:ext cx="660591" cy="688867"/>
            <a:chOff x="5830645" y="1267368"/>
            <a:chExt cx="530340" cy="553040"/>
          </a:xfrm>
        </p:grpSpPr>
        <p:sp>
          <p:nvSpPr>
            <p:cNvPr id="6163" name="Google Shape;6163;p8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85"/>
            <p:cNvGrpSpPr/>
            <p:nvPr/>
          </p:nvGrpSpPr>
          <p:grpSpPr>
            <a:xfrm>
              <a:off x="5830645" y="1267368"/>
              <a:ext cx="259743" cy="269909"/>
              <a:chOff x="5830645" y="1267368"/>
              <a:chExt cx="259743" cy="269909"/>
            </a:xfrm>
          </p:grpSpPr>
          <p:sp>
            <p:nvSpPr>
              <p:cNvPr id="6165" name="Google Shape;6165;p8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5"/>
            <p:cNvGrpSpPr/>
            <p:nvPr/>
          </p:nvGrpSpPr>
          <p:grpSpPr>
            <a:xfrm>
              <a:off x="6101293" y="1267368"/>
              <a:ext cx="259692" cy="269909"/>
              <a:chOff x="6101293" y="1267368"/>
              <a:chExt cx="259692" cy="269909"/>
            </a:xfrm>
          </p:grpSpPr>
          <p:sp>
            <p:nvSpPr>
              <p:cNvPr id="6168" name="Google Shape;6168;p8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5"/>
            <p:cNvGrpSpPr/>
            <p:nvPr/>
          </p:nvGrpSpPr>
          <p:grpSpPr>
            <a:xfrm>
              <a:off x="5830645" y="1550500"/>
              <a:ext cx="259692" cy="269909"/>
              <a:chOff x="5830645" y="1550500"/>
              <a:chExt cx="259692" cy="269909"/>
            </a:xfrm>
          </p:grpSpPr>
          <p:sp>
            <p:nvSpPr>
              <p:cNvPr id="6171" name="Google Shape;6171;p8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5"/>
            <p:cNvGrpSpPr/>
            <p:nvPr/>
          </p:nvGrpSpPr>
          <p:grpSpPr>
            <a:xfrm>
              <a:off x="6101293" y="1550500"/>
              <a:ext cx="259692" cy="269909"/>
              <a:chOff x="6101293" y="1550500"/>
              <a:chExt cx="259692" cy="269909"/>
            </a:xfrm>
          </p:grpSpPr>
          <p:sp>
            <p:nvSpPr>
              <p:cNvPr id="6174" name="Google Shape;6174;p8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6" name="Google Shape;6176;p85"/>
          <p:cNvGrpSpPr/>
          <p:nvPr/>
        </p:nvGrpSpPr>
        <p:grpSpPr>
          <a:xfrm>
            <a:off x="723700" y="1861760"/>
            <a:ext cx="697154" cy="679574"/>
            <a:chOff x="2679875" y="2361475"/>
            <a:chExt cx="780425" cy="760575"/>
          </a:xfrm>
        </p:grpSpPr>
        <p:sp>
          <p:nvSpPr>
            <p:cNvPr id="6177" name="Google Shape;6177;p8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85"/>
          <p:cNvGrpSpPr/>
          <p:nvPr/>
        </p:nvGrpSpPr>
        <p:grpSpPr>
          <a:xfrm>
            <a:off x="3122859" y="971352"/>
            <a:ext cx="735829" cy="684547"/>
            <a:chOff x="3351965" y="1148808"/>
            <a:chExt cx="750770" cy="698375"/>
          </a:xfrm>
        </p:grpSpPr>
        <p:grpSp>
          <p:nvGrpSpPr>
            <p:cNvPr id="6184" name="Google Shape;6184;p85"/>
            <p:cNvGrpSpPr/>
            <p:nvPr/>
          </p:nvGrpSpPr>
          <p:grpSpPr>
            <a:xfrm>
              <a:off x="3586796" y="1148808"/>
              <a:ext cx="294857" cy="286830"/>
              <a:chOff x="3750225" y="1774000"/>
              <a:chExt cx="149575" cy="145525"/>
            </a:xfrm>
          </p:grpSpPr>
          <p:sp>
            <p:nvSpPr>
              <p:cNvPr id="6185" name="Google Shape;6185;p8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5"/>
            <p:cNvGrpSpPr/>
            <p:nvPr/>
          </p:nvGrpSpPr>
          <p:grpSpPr>
            <a:xfrm>
              <a:off x="3779245" y="1375768"/>
              <a:ext cx="323490" cy="286978"/>
              <a:chOff x="3847850" y="1889150"/>
              <a:chExt cx="164100" cy="145600"/>
            </a:xfrm>
          </p:grpSpPr>
          <p:sp>
            <p:nvSpPr>
              <p:cNvPr id="6188" name="Google Shape;6188;p8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85"/>
            <p:cNvGrpSpPr/>
            <p:nvPr/>
          </p:nvGrpSpPr>
          <p:grpSpPr>
            <a:xfrm>
              <a:off x="3351965" y="1330435"/>
              <a:ext cx="295449" cy="285401"/>
              <a:chOff x="3631100" y="1866150"/>
              <a:chExt cx="149875" cy="144800"/>
            </a:xfrm>
          </p:grpSpPr>
          <p:sp>
            <p:nvSpPr>
              <p:cNvPr id="6191" name="Google Shape;6191;p8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85"/>
            <p:cNvGrpSpPr/>
            <p:nvPr/>
          </p:nvGrpSpPr>
          <p:grpSpPr>
            <a:xfrm>
              <a:off x="3548208" y="1560352"/>
              <a:ext cx="294808" cy="286830"/>
              <a:chOff x="3730650" y="1982800"/>
              <a:chExt cx="149550" cy="145525"/>
            </a:xfrm>
          </p:grpSpPr>
          <p:sp>
            <p:nvSpPr>
              <p:cNvPr id="6194" name="Google Shape;6194;p8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6" name="Google Shape;6196;p85"/>
          <p:cNvGrpSpPr/>
          <p:nvPr/>
        </p:nvGrpSpPr>
        <p:grpSpPr>
          <a:xfrm>
            <a:off x="7624512" y="971306"/>
            <a:ext cx="804565" cy="677795"/>
            <a:chOff x="7636443" y="1204988"/>
            <a:chExt cx="804565" cy="677795"/>
          </a:xfrm>
        </p:grpSpPr>
        <p:grpSp>
          <p:nvGrpSpPr>
            <p:cNvPr id="6197" name="Google Shape;6197;p85"/>
            <p:cNvGrpSpPr/>
            <p:nvPr/>
          </p:nvGrpSpPr>
          <p:grpSpPr>
            <a:xfrm>
              <a:off x="7636443" y="1509705"/>
              <a:ext cx="804565" cy="373078"/>
              <a:chOff x="7636443" y="1509705"/>
              <a:chExt cx="804565" cy="373078"/>
            </a:xfrm>
          </p:grpSpPr>
          <p:sp>
            <p:nvSpPr>
              <p:cNvPr id="6198" name="Google Shape;6198;p8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85"/>
            <p:cNvGrpSpPr/>
            <p:nvPr/>
          </p:nvGrpSpPr>
          <p:grpSpPr>
            <a:xfrm>
              <a:off x="7636443" y="1408133"/>
              <a:ext cx="804565" cy="373078"/>
              <a:chOff x="7636443" y="1408133"/>
              <a:chExt cx="804565" cy="373078"/>
            </a:xfrm>
          </p:grpSpPr>
          <p:sp>
            <p:nvSpPr>
              <p:cNvPr id="6201" name="Google Shape;6201;p8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5"/>
            <p:cNvGrpSpPr/>
            <p:nvPr/>
          </p:nvGrpSpPr>
          <p:grpSpPr>
            <a:xfrm>
              <a:off x="7636443" y="1306560"/>
              <a:ext cx="804565" cy="373078"/>
              <a:chOff x="7636443" y="1306560"/>
              <a:chExt cx="804565" cy="373078"/>
            </a:xfrm>
          </p:grpSpPr>
          <p:sp>
            <p:nvSpPr>
              <p:cNvPr id="6204" name="Google Shape;6204;p8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85"/>
            <p:cNvGrpSpPr/>
            <p:nvPr/>
          </p:nvGrpSpPr>
          <p:grpSpPr>
            <a:xfrm>
              <a:off x="7636443" y="1204988"/>
              <a:ext cx="804565" cy="373078"/>
              <a:chOff x="7636443" y="1204988"/>
              <a:chExt cx="804565" cy="373078"/>
            </a:xfrm>
          </p:grpSpPr>
          <p:sp>
            <p:nvSpPr>
              <p:cNvPr id="6207" name="Google Shape;6207;p8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9" name="Google Shape;6209;p85"/>
          <p:cNvGrpSpPr/>
          <p:nvPr/>
        </p:nvGrpSpPr>
        <p:grpSpPr>
          <a:xfrm>
            <a:off x="4963358" y="1878721"/>
            <a:ext cx="661339" cy="661188"/>
            <a:chOff x="3990000" y="975400"/>
            <a:chExt cx="3934200" cy="3933300"/>
          </a:xfrm>
        </p:grpSpPr>
        <p:sp>
          <p:nvSpPr>
            <p:cNvPr id="6210" name="Google Shape;6210;p8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85"/>
          <p:cNvGrpSpPr/>
          <p:nvPr/>
        </p:nvGrpSpPr>
        <p:grpSpPr>
          <a:xfrm>
            <a:off x="6607006" y="1857359"/>
            <a:ext cx="868881" cy="684241"/>
            <a:chOff x="6598259" y="2078634"/>
            <a:chExt cx="868881" cy="684241"/>
          </a:xfrm>
        </p:grpSpPr>
        <p:sp>
          <p:nvSpPr>
            <p:cNvPr id="6215" name="Google Shape;6215;p8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1" name="Google Shape;6221;p85"/>
            <p:cNvGrpSpPr/>
            <p:nvPr/>
          </p:nvGrpSpPr>
          <p:grpSpPr>
            <a:xfrm>
              <a:off x="6808175" y="2078634"/>
              <a:ext cx="452229" cy="684241"/>
              <a:chOff x="6808175" y="2078634"/>
              <a:chExt cx="452229" cy="684241"/>
            </a:xfrm>
          </p:grpSpPr>
          <p:sp>
            <p:nvSpPr>
              <p:cNvPr id="6222" name="Google Shape;6222;p8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8" name="Google Shape;6228;p85"/>
              <p:cNvGrpSpPr/>
              <p:nvPr/>
            </p:nvGrpSpPr>
            <p:grpSpPr>
              <a:xfrm>
                <a:off x="6821586" y="2078634"/>
                <a:ext cx="426871" cy="684241"/>
                <a:chOff x="6821586" y="2078634"/>
                <a:chExt cx="426871" cy="684241"/>
              </a:xfrm>
            </p:grpSpPr>
            <p:grpSp>
              <p:nvGrpSpPr>
                <p:cNvPr id="6229" name="Google Shape;6229;p85"/>
                <p:cNvGrpSpPr/>
                <p:nvPr/>
              </p:nvGrpSpPr>
              <p:grpSpPr>
                <a:xfrm>
                  <a:off x="6821586" y="2078634"/>
                  <a:ext cx="426871" cy="684241"/>
                  <a:chOff x="6821586" y="2078634"/>
                  <a:chExt cx="426871" cy="684241"/>
                </a:xfrm>
              </p:grpSpPr>
              <p:sp>
                <p:nvSpPr>
                  <p:cNvPr id="6230" name="Google Shape;6230;p8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9" name="Google Shape;6249;p8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55" name="Google Shape;6255;p85"/>
          <p:cNvGrpSpPr/>
          <p:nvPr/>
        </p:nvGrpSpPr>
        <p:grpSpPr>
          <a:xfrm>
            <a:off x="5780173" y="1862968"/>
            <a:ext cx="671358" cy="671358"/>
            <a:chOff x="6535625" y="760425"/>
            <a:chExt cx="1665900" cy="1665900"/>
          </a:xfrm>
        </p:grpSpPr>
        <p:sp>
          <p:nvSpPr>
            <p:cNvPr id="6256" name="Google Shape;6256;p8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5"/>
          <p:cNvGrpSpPr/>
          <p:nvPr/>
        </p:nvGrpSpPr>
        <p:grpSpPr>
          <a:xfrm>
            <a:off x="716989" y="3531368"/>
            <a:ext cx="1340789" cy="640830"/>
            <a:chOff x="238125" y="1151100"/>
            <a:chExt cx="7139450" cy="3412300"/>
          </a:xfrm>
        </p:grpSpPr>
        <p:sp>
          <p:nvSpPr>
            <p:cNvPr id="6261" name="Google Shape;6261;p8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85"/>
          <p:cNvGrpSpPr/>
          <p:nvPr/>
        </p:nvGrpSpPr>
        <p:grpSpPr>
          <a:xfrm>
            <a:off x="5584212" y="2734649"/>
            <a:ext cx="985357" cy="585764"/>
            <a:chOff x="5145061" y="2881789"/>
            <a:chExt cx="1107641" cy="658458"/>
          </a:xfrm>
        </p:grpSpPr>
        <p:grpSp>
          <p:nvGrpSpPr>
            <p:cNvPr id="6274" name="Google Shape;6274;p85"/>
            <p:cNvGrpSpPr/>
            <p:nvPr/>
          </p:nvGrpSpPr>
          <p:grpSpPr>
            <a:xfrm>
              <a:off x="5722989" y="3244587"/>
              <a:ext cx="529713" cy="295659"/>
              <a:chOff x="5722989" y="3244587"/>
              <a:chExt cx="529713" cy="295659"/>
            </a:xfrm>
          </p:grpSpPr>
          <p:sp>
            <p:nvSpPr>
              <p:cNvPr id="6275" name="Google Shape;6275;p8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76" name="Google Shape;6276;p8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77" name="Google Shape;6277;p85"/>
            <p:cNvGrpSpPr/>
            <p:nvPr/>
          </p:nvGrpSpPr>
          <p:grpSpPr>
            <a:xfrm>
              <a:off x="5145061" y="3244587"/>
              <a:ext cx="536807" cy="295659"/>
              <a:chOff x="5145061" y="3244587"/>
              <a:chExt cx="536807" cy="295659"/>
            </a:xfrm>
          </p:grpSpPr>
          <p:sp>
            <p:nvSpPr>
              <p:cNvPr id="6278" name="Google Shape;6278;p8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79" name="Google Shape;6279;p8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80" name="Google Shape;6280;p85"/>
            <p:cNvGrpSpPr/>
            <p:nvPr/>
          </p:nvGrpSpPr>
          <p:grpSpPr>
            <a:xfrm>
              <a:off x="5341327" y="2898245"/>
              <a:ext cx="532309" cy="614891"/>
              <a:chOff x="5341327" y="2898245"/>
              <a:chExt cx="532309" cy="614891"/>
            </a:xfrm>
          </p:grpSpPr>
          <p:sp>
            <p:nvSpPr>
              <p:cNvPr id="6281" name="Google Shape;6281;p8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82" name="Google Shape;6282;p8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283" name="Google Shape;6283;p85"/>
            <p:cNvGrpSpPr/>
            <p:nvPr/>
          </p:nvGrpSpPr>
          <p:grpSpPr>
            <a:xfrm>
              <a:off x="5532290" y="2881789"/>
              <a:ext cx="620516" cy="305456"/>
              <a:chOff x="5532290" y="2881789"/>
              <a:chExt cx="620516" cy="305456"/>
            </a:xfrm>
          </p:grpSpPr>
          <p:sp>
            <p:nvSpPr>
              <p:cNvPr id="6284" name="Google Shape;6284;p8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85" name="Google Shape;6285;p8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286" name="Google Shape;6286;p85"/>
          <p:cNvGrpSpPr/>
          <p:nvPr/>
        </p:nvGrpSpPr>
        <p:grpSpPr>
          <a:xfrm>
            <a:off x="8163135" y="3526707"/>
            <a:ext cx="269068" cy="645491"/>
            <a:chOff x="7026852" y="3311869"/>
            <a:chExt cx="434331" cy="1041954"/>
          </a:xfrm>
        </p:grpSpPr>
        <p:sp>
          <p:nvSpPr>
            <p:cNvPr id="6287" name="Google Shape;6287;p8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85"/>
          <p:cNvGrpSpPr/>
          <p:nvPr/>
        </p:nvGrpSpPr>
        <p:grpSpPr>
          <a:xfrm>
            <a:off x="6179716" y="3565945"/>
            <a:ext cx="293882" cy="293836"/>
            <a:chOff x="4873519" y="3311869"/>
            <a:chExt cx="499374" cy="499296"/>
          </a:xfrm>
        </p:grpSpPr>
        <p:sp>
          <p:nvSpPr>
            <p:cNvPr id="6291" name="Google Shape;6291;p8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85"/>
          <p:cNvGrpSpPr/>
          <p:nvPr/>
        </p:nvGrpSpPr>
        <p:grpSpPr>
          <a:xfrm>
            <a:off x="6179716" y="3878316"/>
            <a:ext cx="293882" cy="293882"/>
            <a:chOff x="4873519" y="3875839"/>
            <a:chExt cx="499374" cy="499374"/>
          </a:xfrm>
        </p:grpSpPr>
        <p:sp>
          <p:nvSpPr>
            <p:cNvPr id="6294" name="Google Shape;6294;p8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85"/>
          <p:cNvGrpSpPr/>
          <p:nvPr/>
        </p:nvGrpSpPr>
        <p:grpSpPr>
          <a:xfrm>
            <a:off x="2410244" y="1850269"/>
            <a:ext cx="698104" cy="698208"/>
            <a:chOff x="2565073" y="2075876"/>
            <a:chExt cx="672482" cy="672518"/>
          </a:xfrm>
        </p:grpSpPr>
        <p:sp>
          <p:nvSpPr>
            <p:cNvPr id="6297" name="Google Shape;6297;p8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5"/>
          <p:cNvGrpSpPr/>
          <p:nvPr/>
        </p:nvGrpSpPr>
        <p:grpSpPr>
          <a:xfrm>
            <a:off x="5633655" y="3534869"/>
            <a:ext cx="438354" cy="637329"/>
            <a:chOff x="1697726" y="3244179"/>
            <a:chExt cx="788124" cy="1146069"/>
          </a:xfrm>
        </p:grpSpPr>
        <p:sp>
          <p:nvSpPr>
            <p:cNvPr id="6304" name="Google Shape;6304;p8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6" name="Google Shape;6306;p8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7" name="Google Shape;6307;p85"/>
          <p:cNvGrpSpPr/>
          <p:nvPr/>
        </p:nvGrpSpPr>
        <p:grpSpPr>
          <a:xfrm>
            <a:off x="7634869" y="1863232"/>
            <a:ext cx="799565" cy="670282"/>
            <a:chOff x="7617850" y="2063282"/>
            <a:chExt cx="799565" cy="670282"/>
          </a:xfrm>
        </p:grpSpPr>
        <p:cxnSp>
          <p:nvCxnSpPr>
            <p:cNvPr id="6308" name="Google Shape;6308;p8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309" name="Google Shape;6309;p8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310" name="Google Shape;6310;p8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311" name="Google Shape;6311;p8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312" name="Google Shape;6312;p8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313" name="Google Shape;6313;p8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314" name="Google Shape;6314;p85"/>
            <p:cNvGrpSpPr/>
            <p:nvPr/>
          </p:nvGrpSpPr>
          <p:grpSpPr>
            <a:xfrm>
              <a:off x="7734309" y="2063282"/>
              <a:ext cx="570957" cy="620095"/>
              <a:chOff x="7734309" y="2063282"/>
              <a:chExt cx="570957" cy="620095"/>
            </a:xfrm>
          </p:grpSpPr>
          <p:grpSp>
            <p:nvGrpSpPr>
              <p:cNvPr id="6315" name="Google Shape;6315;p85"/>
              <p:cNvGrpSpPr/>
              <p:nvPr/>
            </p:nvGrpSpPr>
            <p:grpSpPr>
              <a:xfrm>
                <a:off x="8031573" y="2063282"/>
                <a:ext cx="273693" cy="620095"/>
                <a:chOff x="8031573" y="2063282"/>
                <a:chExt cx="273693" cy="620095"/>
              </a:xfrm>
            </p:grpSpPr>
            <p:sp>
              <p:nvSpPr>
                <p:cNvPr id="6316" name="Google Shape;6316;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85"/>
              <p:cNvGrpSpPr/>
              <p:nvPr/>
            </p:nvGrpSpPr>
            <p:grpSpPr>
              <a:xfrm flipH="1">
                <a:off x="7734309" y="2063282"/>
                <a:ext cx="273693" cy="620095"/>
                <a:chOff x="8031573" y="2063282"/>
                <a:chExt cx="273693" cy="620095"/>
              </a:xfrm>
            </p:grpSpPr>
            <p:sp>
              <p:nvSpPr>
                <p:cNvPr id="6321" name="Google Shape;6321;p8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25" name="Google Shape;6325;p8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7" name="Google Shape;6327;p85"/>
          <p:cNvGrpSpPr/>
          <p:nvPr/>
        </p:nvGrpSpPr>
        <p:grpSpPr>
          <a:xfrm>
            <a:off x="7821475" y="2716715"/>
            <a:ext cx="602567" cy="601884"/>
            <a:chOff x="1186975" y="238125"/>
            <a:chExt cx="5244275" cy="5238325"/>
          </a:xfrm>
        </p:grpSpPr>
        <p:sp>
          <p:nvSpPr>
            <p:cNvPr id="6328" name="Google Shape;6328;p8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85"/>
          <p:cNvGrpSpPr/>
          <p:nvPr/>
        </p:nvGrpSpPr>
        <p:grpSpPr>
          <a:xfrm>
            <a:off x="3264213" y="1856199"/>
            <a:ext cx="651848" cy="687338"/>
            <a:chOff x="3400515" y="2056248"/>
            <a:chExt cx="698134" cy="735987"/>
          </a:xfrm>
        </p:grpSpPr>
        <p:grpSp>
          <p:nvGrpSpPr>
            <p:cNvPr id="6333" name="Google Shape;6333;p85"/>
            <p:cNvGrpSpPr/>
            <p:nvPr/>
          </p:nvGrpSpPr>
          <p:grpSpPr>
            <a:xfrm>
              <a:off x="3400515" y="2283913"/>
              <a:ext cx="312919" cy="219900"/>
              <a:chOff x="3400515" y="2283913"/>
              <a:chExt cx="312919" cy="219900"/>
            </a:xfrm>
          </p:grpSpPr>
          <p:sp>
            <p:nvSpPr>
              <p:cNvPr id="6334" name="Google Shape;6334;p8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335" name="Google Shape;6335;p8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336" name="Google Shape;6336;p85"/>
            <p:cNvGrpSpPr/>
            <p:nvPr/>
          </p:nvGrpSpPr>
          <p:grpSpPr>
            <a:xfrm>
              <a:off x="3547823" y="2461089"/>
              <a:ext cx="219900" cy="331146"/>
              <a:chOff x="3547823" y="2461089"/>
              <a:chExt cx="219900" cy="331146"/>
            </a:xfrm>
          </p:grpSpPr>
          <p:sp>
            <p:nvSpPr>
              <p:cNvPr id="6337" name="Google Shape;6337;p8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338" name="Google Shape;6338;p8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339" name="Google Shape;6339;p85"/>
            <p:cNvGrpSpPr/>
            <p:nvPr/>
          </p:nvGrpSpPr>
          <p:grpSpPr>
            <a:xfrm>
              <a:off x="3734138" y="2461089"/>
              <a:ext cx="219900" cy="331146"/>
              <a:chOff x="3734138" y="2461089"/>
              <a:chExt cx="219900" cy="331146"/>
            </a:xfrm>
          </p:grpSpPr>
          <p:sp>
            <p:nvSpPr>
              <p:cNvPr id="6340" name="Google Shape;6340;p8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341" name="Google Shape;6341;p8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342" name="Google Shape;6342;p85"/>
            <p:cNvGrpSpPr/>
            <p:nvPr/>
          </p:nvGrpSpPr>
          <p:grpSpPr>
            <a:xfrm>
              <a:off x="3787560" y="2281742"/>
              <a:ext cx="311089" cy="219900"/>
              <a:chOff x="3787560" y="2281742"/>
              <a:chExt cx="311089" cy="219900"/>
            </a:xfrm>
          </p:grpSpPr>
          <p:sp>
            <p:nvSpPr>
              <p:cNvPr id="6343" name="Google Shape;6343;p8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344" name="Google Shape;6344;p8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345" name="Google Shape;6345;p85"/>
            <p:cNvGrpSpPr/>
            <p:nvPr/>
          </p:nvGrpSpPr>
          <p:grpSpPr>
            <a:xfrm>
              <a:off x="3637290" y="2056248"/>
              <a:ext cx="219900" cy="330736"/>
              <a:chOff x="3637290" y="2056248"/>
              <a:chExt cx="219900" cy="330736"/>
            </a:xfrm>
          </p:grpSpPr>
          <p:sp>
            <p:nvSpPr>
              <p:cNvPr id="6346" name="Google Shape;6346;p8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347" name="Google Shape;6347;p8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48" name="Google Shape;6348;p85"/>
          <p:cNvGrpSpPr/>
          <p:nvPr/>
        </p:nvGrpSpPr>
        <p:grpSpPr>
          <a:xfrm>
            <a:off x="2555919" y="2726205"/>
            <a:ext cx="1268144" cy="592394"/>
            <a:chOff x="238125" y="1188750"/>
            <a:chExt cx="7140450" cy="3335550"/>
          </a:xfrm>
        </p:grpSpPr>
        <p:sp>
          <p:nvSpPr>
            <p:cNvPr id="6349" name="Google Shape;6349;p8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5"/>
          <p:cNvGrpSpPr/>
          <p:nvPr/>
        </p:nvGrpSpPr>
        <p:grpSpPr>
          <a:xfrm>
            <a:off x="6663819" y="2728360"/>
            <a:ext cx="1053944" cy="590147"/>
            <a:chOff x="238125" y="1335475"/>
            <a:chExt cx="5418735" cy="3034175"/>
          </a:xfrm>
        </p:grpSpPr>
        <p:sp>
          <p:nvSpPr>
            <p:cNvPr id="6355" name="Google Shape;6355;p8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5"/>
          <p:cNvGrpSpPr/>
          <p:nvPr/>
        </p:nvGrpSpPr>
        <p:grpSpPr>
          <a:xfrm>
            <a:off x="4094628" y="3533259"/>
            <a:ext cx="1268207" cy="638939"/>
            <a:chOff x="3967651" y="3645904"/>
            <a:chExt cx="1479304" cy="745292"/>
          </a:xfrm>
        </p:grpSpPr>
        <p:grpSp>
          <p:nvGrpSpPr>
            <p:cNvPr id="6359" name="Google Shape;6359;p85"/>
            <p:cNvGrpSpPr/>
            <p:nvPr/>
          </p:nvGrpSpPr>
          <p:grpSpPr>
            <a:xfrm>
              <a:off x="3967651" y="4009026"/>
              <a:ext cx="1479304" cy="382170"/>
              <a:chOff x="3967651" y="4009026"/>
              <a:chExt cx="1479304" cy="382170"/>
            </a:xfrm>
          </p:grpSpPr>
          <p:grpSp>
            <p:nvGrpSpPr>
              <p:cNvPr id="6360" name="Google Shape;6360;p85"/>
              <p:cNvGrpSpPr/>
              <p:nvPr/>
            </p:nvGrpSpPr>
            <p:grpSpPr>
              <a:xfrm>
                <a:off x="4892216" y="4195630"/>
                <a:ext cx="554739" cy="195566"/>
                <a:chOff x="3604375" y="4892160"/>
                <a:chExt cx="1651500" cy="582215"/>
              </a:xfrm>
            </p:grpSpPr>
            <p:sp>
              <p:nvSpPr>
                <p:cNvPr id="6361" name="Google Shape;6361;p8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5"/>
              <p:cNvGrpSpPr/>
              <p:nvPr/>
            </p:nvGrpSpPr>
            <p:grpSpPr>
              <a:xfrm>
                <a:off x="3967651" y="4146303"/>
                <a:ext cx="579402" cy="244893"/>
                <a:chOff x="851875" y="4745310"/>
                <a:chExt cx="1724925" cy="729065"/>
              </a:xfrm>
            </p:grpSpPr>
            <p:sp>
              <p:nvSpPr>
                <p:cNvPr id="6364" name="Google Shape;6364;p8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5"/>
              <p:cNvGrpSpPr/>
              <p:nvPr/>
            </p:nvGrpSpPr>
            <p:grpSpPr>
              <a:xfrm>
                <a:off x="4460753" y="4009026"/>
                <a:ext cx="493110" cy="382170"/>
                <a:chOff x="2319875" y="4336625"/>
                <a:chExt cx="1468025" cy="1137750"/>
              </a:xfrm>
            </p:grpSpPr>
            <p:sp>
              <p:nvSpPr>
                <p:cNvPr id="6367" name="Google Shape;6367;p8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9" name="Google Shape;6369;p85"/>
            <p:cNvGrpSpPr/>
            <p:nvPr/>
          </p:nvGrpSpPr>
          <p:grpSpPr>
            <a:xfrm>
              <a:off x="4479443" y="3645904"/>
              <a:ext cx="455965" cy="388789"/>
              <a:chOff x="2957425" y="238100"/>
              <a:chExt cx="1910200" cy="1628775"/>
            </a:xfrm>
          </p:grpSpPr>
          <p:sp>
            <p:nvSpPr>
              <p:cNvPr id="6370" name="Google Shape;6370;p8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0" name="Google Shape;6380;p85"/>
          <p:cNvGrpSpPr/>
          <p:nvPr/>
        </p:nvGrpSpPr>
        <p:grpSpPr>
          <a:xfrm>
            <a:off x="2480742" y="3534460"/>
            <a:ext cx="1243128" cy="637739"/>
            <a:chOff x="2496310" y="3693351"/>
            <a:chExt cx="1342906" cy="688926"/>
          </a:xfrm>
        </p:grpSpPr>
        <p:grpSp>
          <p:nvGrpSpPr>
            <p:cNvPr id="6381" name="Google Shape;6381;p85"/>
            <p:cNvGrpSpPr/>
            <p:nvPr/>
          </p:nvGrpSpPr>
          <p:grpSpPr>
            <a:xfrm>
              <a:off x="2496310" y="3693351"/>
              <a:ext cx="1342906" cy="688875"/>
              <a:chOff x="2496310" y="3693351"/>
              <a:chExt cx="1342906" cy="688875"/>
            </a:xfrm>
          </p:grpSpPr>
          <p:sp>
            <p:nvSpPr>
              <p:cNvPr id="6382" name="Google Shape;6382;p8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8" name="Google Shape;6388;p85"/>
              <p:cNvCxnSpPr>
                <a:stCxn id="638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389" name="Google Shape;6389;p85"/>
              <p:cNvCxnSpPr>
                <a:stCxn id="638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390" name="Google Shape;6390;p85"/>
              <p:cNvCxnSpPr>
                <a:stCxn id="638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91" name="Google Shape;6391;p85"/>
              <p:cNvCxnSpPr>
                <a:stCxn id="638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392" name="Google Shape;6392;p85"/>
              <p:cNvCxnSpPr>
                <a:stCxn id="638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393" name="Google Shape;6393;p85"/>
            <p:cNvGrpSpPr/>
            <p:nvPr/>
          </p:nvGrpSpPr>
          <p:grpSpPr>
            <a:xfrm>
              <a:off x="2675275" y="3930557"/>
              <a:ext cx="1003306" cy="451719"/>
              <a:chOff x="2675275" y="4174282"/>
              <a:chExt cx="1003306" cy="451719"/>
            </a:xfrm>
          </p:grpSpPr>
          <p:sp>
            <p:nvSpPr>
              <p:cNvPr id="6394" name="Google Shape;6394;p8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7" name="Google Shape;6397;p85"/>
          <p:cNvGrpSpPr/>
          <p:nvPr/>
        </p:nvGrpSpPr>
        <p:grpSpPr>
          <a:xfrm>
            <a:off x="1654412" y="971306"/>
            <a:ext cx="574511" cy="874709"/>
            <a:chOff x="1715404" y="1112080"/>
            <a:chExt cx="642270" cy="977984"/>
          </a:xfrm>
        </p:grpSpPr>
        <p:grpSp>
          <p:nvGrpSpPr>
            <p:cNvPr id="6398" name="Google Shape;6398;p85"/>
            <p:cNvGrpSpPr/>
            <p:nvPr/>
          </p:nvGrpSpPr>
          <p:grpSpPr>
            <a:xfrm>
              <a:off x="1715404" y="1112080"/>
              <a:ext cx="642270" cy="977984"/>
              <a:chOff x="1715404" y="1112080"/>
              <a:chExt cx="642270" cy="977984"/>
            </a:xfrm>
          </p:grpSpPr>
          <p:sp>
            <p:nvSpPr>
              <p:cNvPr id="6399" name="Google Shape;6399;p8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5"/>
            <p:cNvGrpSpPr/>
            <p:nvPr/>
          </p:nvGrpSpPr>
          <p:grpSpPr>
            <a:xfrm>
              <a:off x="1768927" y="1165603"/>
              <a:ext cx="535225" cy="851367"/>
              <a:chOff x="1768927" y="1165603"/>
              <a:chExt cx="535225" cy="851367"/>
            </a:xfrm>
          </p:grpSpPr>
          <p:sp>
            <p:nvSpPr>
              <p:cNvPr id="6402" name="Google Shape;6402;p8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5"/>
            <p:cNvGrpSpPr/>
            <p:nvPr/>
          </p:nvGrpSpPr>
          <p:grpSpPr>
            <a:xfrm>
              <a:off x="1822449" y="1219125"/>
              <a:ext cx="428180" cy="718859"/>
              <a:chOff x="1822449" y="1219125"/>
              <a:chExt cx="428180" cy="718859"/>
            </a:xfrm>
          </p:grpSpPr>
          <p:sp>
            <p:nvSpPr>
              <p:cNvPr id="6405" name="Google Shape;6405;p8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5"/>
            <p:cNvGrpSpPr/>
            <p:nvPr/>
          </p:nvGrpSpPr>
          <p:grpSpPr>
            <a:xfrm>
              <a:off x="1875972" y="1272648"/>
              <a:ext cx="321135" cy="586939"/>
              <a:chOff x="1875972" y="1272648"/>
              <a:chExt cx="321135" cy="586939"/>
            </a:xfrm>
          </p:grpSpPr>
          <p:sp>
            <p:nvSpPr>
              <p:cNvPr id="6408" name="Google Shape;6408;p8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0" name="Google Shape;6410;p85"/>
          <p:cNvGrpSpPr/>
          <p:nvPr/>
        </p:nvGrpSpPr>
        <p:grpSpPr>
          <a:xfrm>
            <a:off x="7761573" y="3528028"/>
            <a:ext cx="293855" cy="644170"/>
            <a:chOff x="241025" y="3151575"/>
            <a:chExt cx="293855" cy="644170"/>
          </a:xfrm>
        </p:grpSpPr>
        <p:sp>
          <p:nvSpPr>
            <p:cNvPr id="6411" name="Google Shape;6411;p8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5"/>
          <p:cNvGrpSpPr/>
          <p:nvPr/>
        </p:nvGrpSpPr>
        <p:grpSpPr>
          <a:xfrm>
            <a:off x="709557" y="2728028"/>
            <a:ext cx="1779649" cy="591620"/>
            <a:chOff x="246070" y="1983375"/>
            <a:chExt cx="1855347" cy="616849"/>
          </a:xfrm>
        </p:grpSpPr>
        <p:sp>
          <p:nvSpPr>
            <p:cNvPr id="6414" name="Google Shape;6414;p8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85"/>
          <p:cNvGrpSpPr/>
          <p:nvPr/>
        </p:nvGrpSpPr>
        <p:grpSpPr>
          <a:xfrm>
            <a:off x="2320424" y="971306"/>
            <a:ext cx="711055" cy="745993"/>
            <a:chOff x="2496269" y="1171698"/>
            <a:chExt cx="761953" cy="799392"/>
          </a:xfrm>
        </p:grpSpPr>
        <p:grpSp>
          <p:nvGrpSpPr>
            <p:cNvPr id="6424" name="Google Shape;6424;p85"/>
            <p:cNvGrpSpPr/>
            <p:nvPr/>
          </p:nvGrpSpPr>
          <p:grpSpPr>
            <a:xfrm>
              <a:off x="2496269" y="1171698"/>
              <a:ext cx="761953" cy="723022"/>
              <a:chOff x="2496269" y="1171698"/>
              <a:chExt cx="761953" cy="723022"/>
            </a:xfrm>
          </p:grpSpPr>
          <p:sp>
            <p:nvSpPr>
              <p:cNvPr id="6425" name="Google Shape;6425;p8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7" name="Google Shape;6427;p85"/>
              <p:cNvGrpSpPr/>
              <p:nvPr/>
            </p:nvGrpSpPr>
            <p:grpSpPr>
              <a:xfrm>
                <a:off x="2496269" y="1171698"/>
                <a:ext cx="761953" cy="723022"/>
                <a:chOff x="2496269" y="1120652"/>
                <a:chExt cx="761953" cy="723022"/>
              </a:xfrm>
            </p:grpSpPr>
            <p:grpSp>
              <p:nvGrpSpPr>
                <p:cNvPr id="6428" name="Google Shape;6428;p85"/>
                <p:cNvGrpSpPr/>
                <p:nvPr/>
              </p:nvGrpSpPr>
              <p:grpSpPr>
                <a:xfrm>
                  <a:off x="2496269" y="1120652"/>
                  <a:ext cx="761953" cy="723022"/>
                  <a:chOff x="2496269" y="1120652"/>
                  <a:chExt cx="761953" cy="723022"/>
                </a:xfrm>
              </p:grpSpPr>
              <p:grpSp>
                <p:nvGrpSpPr>
                  <p:cNvPr id="6429" name="Google Shape;6429;p85"/>
                  <p:cNvGrpSpPr/>
                  <p:nvPr/>
                </p:nvGrpSpPr>
                <p:grpSpPr>
                  <a:xfrm>
                    <a:off x="2496269" y="1304589"/>
                    <a:ext cx="407089" cy="305057"/>
                    <a:chOff x="2496269" y="1304589"/>
                    <a:chExt cx="407089" cy="305057"/>
                  </a:xfrm>
                </p:grpSpPr>
                <p:sp>
                  <p:nvSpPr>
                    <p:cNvPr id="6430" name="Google Shape;6430;p8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85"/>
                  <p:cNvGrpSpPr/>
                  <p:nvPr/>
                </p:nvGrpSpPr>
                <p:grpSpPr>
                  <a:xfrm>
                    <a:off x="2586468" y="1493376"/>
                    <a:ext cx="358850" cy="349656"/>
                    <a:chOff x="2586468" y="1493376"/>
                    <a:chExt cx="358850" cy="349656"/>
                  </a:xfrm>
                </p:grpSpPr>
                <p:sp>
                  <p:nvSpPr>
                    <p:cNvPr id="6433" name="Google Shape;6433;p8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85"/>
                  <p:cNvGrpSpPr/>
                  <p:nvPr/>
                </p:nvGrpSpPr>
                <p:grpSpPr>
                  <a:xfrm>
                    <a:off x="2807939" y="1494024"/>
                    <a:ext cx="358857" cy="349650"/>
                    <a:chOff x="2807939" y="1494024"/>
                    <a:chExt cx="358857" cy="349650"/>
                  </a:xfrm>
                </p:grpSpPr>
                <p:sp>
                  <p:nvSpPr>
                    <p:cNvPr id="6436" name="Google Shape;6436;p8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85"/>
                  <p:cNvGrpSpPr/>
                  <p:nvPr/>
                </p:nvGrpSpPr>
                <p:grpSpPr>
                  <a:xfrm>
                    <a:off x="2851133" y="1305635"/>
                    <a:ext cx="407089" cy="305057"/>
                    <a:chOff x="2851133" y="1305635"/>
                    <a:chExt cx="407089" cy="305057"/>
                  </a:xfrm>
                </p:grpSpPr>
                <p:sp>
                  <p:nvSpPr>
                    <p:cNvPr id="6439" name="Google Shape;6439;p8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85"/>
                  <p:cNvGrpSpPr/>
                  <p:nvPr/>
                </p:nvGrpSpPr>
                <p:grpSpPr>
                  <a:xfrm>
                    <a:off x="2727495" y="1120652"/>
                    <a:ext cx="300271" cy="396358"/>
                    <a:chOff x="2727495" y="1120652"/>
                    <a:chExt cx="300271" cy="396358"/>
                  </a:xfrm>
                </p:grpSpPr>
                <p:sp>
                  <p:nvSpPr>
                    <p:cNvPr id="6442" name="Google Shape;6442;p8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4" name="Google Shape;6444;p85"/>
                <p:cNvGrpSpPr/>
                <p:nvPr/>
              </p:nvGrpSpPr>
              <p:grpSpPr>
                <a:xfrm>
                  <a:off x="2722305" y="1350460"/>
                  <a:ext cx="308357" cy="308344"/>
                  <a:chOff x="2722305" y="1350460"/>
                  <a:chExt cx="308357" cy="308344"/>
                </a:xfrm>
              </p:grpSpPr>
              <p:sp>
                <p:nvSpPr>
                  <p:cNvPr id="6445" name="Google Shape;6445;p8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6" name="Google Shape;6446;p85"/>
                  <p:cNvGrpSpPr/>
                  <p:nvPr/>
                </p:nvGrpSpPr>
                <p:grpSpPr>
                  <a:xfrm>
                    <a:off x="2725064" y="1364529"/>
                    <a:ext cx="297954" cy="280182"/>
                    <a:chOff x="2725064" y="1364529"/>
                    <a:chExt cx="297954" cy="280182"/>
                  </a:xfrm>
                </p:grpSpPr>
                <p:sp>
                  <p:nvSpPr>
                    <p:cNvPr id="6447" name="Google Shape;6447;p8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452" name="Google Shape;6452;p8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5"/>
          <p:cNvGrpSpPr/>
          <p:nvPr/>
        </p:nvGrpSpPr>
        <p:grpSpPr>
          <a:xfrm>
            <a:off x="3909124" y="2727412"/>
            <a:ext cx="1569144" cy="591015"/>
            <a:chOff x="3820100" y="3023049"/>
            <a:chExt cx="1303926" cy="491162"/>
          </a:xfrm>
        </p:grpSpPr>
        <p:grpSp>
          <p:nvGrpSpPr>
            <p:cNvPr id="6458" name="Google Shape;6458;p85"/>
            <p:cNvGrpSpPr/>
            <p:nvPr/>
          </p:nvGrpSpPr>
          <p:grpSpPr>
            <a:xfrm>
              <a:off x="3820100" y="3023072"/>
              <a:ext cx="1303926" cy="491139"/>
              <a:chOff x="3820100" y="3023072"/>
              <a:chExt cx="1303926" cy="491139"/>
            </a:xfrm>
          </p:grpSpPr>
          <p:sp>
            <p:nvSpPr>
              <p:cNvPr id="6459" name="Google Shape;6459;p8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4132439" y="3023645"/>
              <a:ext cx="393633" cy="177096"/>
              <a:chOff x="4132439" y="3023645"/>
              <a:chExt cx="393633" cy="177096"/>
            </a:xfrm>
          </p:grpSpPr>
          <p:sp>
            <p:nvSpPr>
              <p:cNvPr id="6462" name="Google Shape;6462;p8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85"/>
            <p:cNvGrpSpPr/>
            <p:nvPr/>
          </p:nvGrpSpPr>
          <p:grpSpPr>
            <a:xfrm>
              <a:off x="3921811" y="3023049"/>
              <a:ext cx="1002397" cy="388943"/>
              <a:chOff x="3921811" y="3023049"/>
              <a:chExt cx="1002397" cy="388943"/>
            </a:xfrm>
          </p:grpSpPr>
          <p:sp>
            <p:nvSpPr>
              <p:cNvPr id="6465" name="Google Shape;6465;p8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85"/>
            <p:cNvGrpSpPr/>
            <p:nvPr/>
          </p:nvGrpSpPr>
          <p:grpSpPr>
            <a:xfrm>
              <a:off x="4023645" y="3023049"/>
              <a:ext cx="683032" cy="286722"/>
              <a:chOff x="4023645" y="3023049"/>
              <a:chExt cx="683032" cy="286722"/>
            </a:xfrm>
          </p:grpSpPr>
          <p:sp>
            <p:nvSpPr>
              <p:cNvPr id="6468" name="Google Shape;6468;p8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0" name="Google Shape;6470;p85"/>
          <p:cNvGrpSpPr/>
          <p:nvPr/>
        </p:nvGrpSpPr>
        <p:grpSpPr>
          <a:xfrm>
            <a:off x="1541246" y="1854257"/>
            <a:ext cx="713522" cy="688025"/>
            <a:chOff x="1706078" y="2092648"/>
            <a:chExt cx="660913" cy="637296"/>
          </a:xfrm>
        </p:grpSpPr>
        <p:sp>
          <p:nvSpPr>
            <p:cNvPr id="6471" name="Google Shape;6471;p8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85"/>
            <p:cNvGrpSpPr/>
            <p:nvPr/>
          </p:nvGrpSpPr>
          <p:grpSpPr>
            <a:xfrm>
              <a:off x="1706078" y="2092648"/>
              <a:ext cx="660913" cy="575241"/>
              <a:chOff x="1706078" y="2092648"/>
              <a:chExt cx="660913" cy="575241"/>
            </a:xfrm>
          </p:grpSpPr>
          <p:sp>
            <p:nvSpPr>
              <p:cNvPr id="6473" name="Google Shape;6473;p8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6" name="Google Shape;6476;p85"/>
          <p:cNvGrpSpPr/>
          <p:nvPr/>
        </p:nvGrpSpPr>
        <p:grpSpPr>
          <a:xfrm>
            <a:off x="6303104" y="971806"/>
            <a:ext cx="1317459" cy="684168"/>
            <a:chOff x="238125" y="999450"/>
            <a:chExt cx="7140700" cy="3708225"/>
          </a:xfrm>
        </p:grpSpPr>
        <p:sp>
          <p:nvSpPr>
            <p:cNvPr id="6477" name="Google Shape;6477;p8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9" name="Shape 6489"/>
        <p:cNvGrpSpPr/>
        <p:nvPr/>
      </p:nvGrpSpPr>
      <p:grpSpPr>
        <a:xfrm>
          <a:off x="0" y="0"/>
          <a:ext cx="0" cy="0"/>
          <a:chOff x="0" y="0"/>
          <a:chExt cx="0" cy="0"/>
        </a:xfrm>
      </p:grpSpPr>
      <p:grpSp>
        <p:nvGrpSpPr>
          <p:cNvPr id="6490" name="Google Shape;6490;p86"/>
          <p:cNvGrpSpPr/>
          <p:nvPr/>
        </p:nvGrpSpPr>
        <p:grpSpPr>
          <a:xfrm>
            <a:off x="717025" y="967615"/>
            <a:ext cx="1636117" cy="1526144"/>
            <a:chOff x="729238" y="1179665"/>
            <a:chExt cx="1636117" cy="1526144"/>
          </a:xfrm>
        </p:grpSpPr>
        <p:grpSp>
          <p:nvGrpSpPr>
            <p:cNvPr id="6491" name="Google Shape;6491;p86"/>
            <p:cNvGrpSpPr/>
            <p:nvPr/>
          </p:nvGrpSpPr>
          <p:grpSpPr>
            <a:xfrm>
              <a:off x="729238" y="1179665"/>
              <a:ext cx="80700" cy="1526144"/>
              <a:chOff x="729238" y="1179665"/>
              <a:chExt cx="80700" cy="1526144"/>
            </a:xfrm>
          </p:grpSpPr>
          <p:sp>
            <p:nvSpPr>
              <p:cNvPr id="6492" name="Google Shape;6492;p8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6"/>
            <p:cNvGrpSpPr/>
            <p:nvPr/>
          </p:nvGrpSpPr>
          <p:grpSpPr>
            <a:xfrm>
              <a:off x="903098" y="1179665"/>
              <a:ext cx="80700" cy="1526144"/>
              <a:chOff x="903098" y="1179665"/>
              <a:chExt cx="80700" cy="1526144"/>
            </a:xfrm>
          </p:grpSpPr>
          <p:sp>
            <p:nvSpPr>
              <p:cNvPr id="6503" name="Google Shape;6503;p8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6"/>
            <p:cNvGrpSpPr/>
            <p:nvPr/>
          </p:nvGrpSpPr>
          <p:grpSpPr>
            <a:xfrm>
              <a:off x="1076958" y="1179665"/>
              <a:ext cx="80700" cy="1526144"/>
              <a:chOff x="1076958" y="1179665"/>
              <a:chExt cx="80700" cy="1526144"/>
            </a:xfrm>
          </p:grpSpPr>
          <p:sp>
            <p:nvSpPr>
              <p:cNvPr id="6514" name="Google Shape;6514;p8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6"/>
            <p:cNvGrpSpPr/>
            <p:nvPr/>
          </p:nvGrpSpPr>
          <p:grpSpPr>
            <a:xfrm>
              <a:off x="1247707" y="1179665"/>
              <a:ext cx="80700" cy="1526144"/>
              <a:chOff x="1247707" y="1179665"/>
              <a:chExt cx="80700" cy="1526144"/>
            </a:xfrm>
          </p:grpSpPr>
          <p:sp>
            <p:nvSpPr>
              <p:cNvPr id="6525" name="Google Shape;6525;p8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6"/>
            <p:cNvGrpSpPr/>
            <p:nvPr/>
          </p:nvGrpSpPr>
          <p:grpSpPr>
            <a:xfrm>
              <a:off x="1421567" y="1179665"/>
              <a:ext cx="80700" cy="1526144"/>
              <a:chOff x="1421567" y="1179665"/>
              <a:chExt cx="80700" cy="1526144"/>
            </a:xfrm>
          </p:grpSpPr>
          <p:sp>
            <p:nvSpPr>
              <p:cNvPr id="6536" name="Google Shape;6536;p8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86"/>
            <p:cNvGrpSpPr/>
            <p:nvPr/>
          </p:nvGrpSpPr>
          <p:grpSpPr>
            <a:xfrm>
              <a:off x="1592327" y="1179665"/>
              <a:ext cx="80700" cy="1526144"/>
              <a:chOff x="1592327" y="1179665"/>
              <a:chExt cx="80700" cy="1526144"/>
            </a:xfrm>
          </p:grpSpPr>
          <p:sp>
            <p:nvSpPr>
              <p:cNvPr id="6547" name="Google Shape;6547;p8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86"/>
            <p:cNvGrpSpPr/>
            <p:nvPr/>
          </p:nvGrpSpPr>
          <p:grpSpPr>
            <a:xfrm>
              <a:off x="1766187" y="1179665"/>
              <a:ext cx="80700" cy="1526144"/>
              <a:chOff x="1766187" y="1179665"/>
              <a:chExt cx="80700" cy="1526144"/>
            </a:xfrm>
          </p:grpSpPr>
          <p:sp>
            <p:nvSpPr>
              <p:cNvPr id="6558" name="Google Shape;6558;p8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6"/>
            <p:cNvGrpSpPr/>
            <p:nvPr/>
          </p:nvGrpSpPr>
          <p:grpSpPr>
            <a:xfrm>
              <a:off x="1936935" y="1179665"/>
              <a:ext cx="80700" cy="1526144"/>
              <a:chOff x="1936935" y="1179665"/>
              <a:chExt cx="80700" cy="1526144"/>
            </a:xfrm>
          </p:grpSpPr>
          <p:sp>
            <p:nvSpPr>
              <p:cNvPr id="6569" name="Google Shape;6569;p8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6"/>
            <p:cNvGrpSpPr/>
            <p:nvPr/>
          </p:nvGrpSpPr>
          <p:grpSpPr>
            <a:xfrm>
              <a:off x="2110795" y="1179665"/>
              <a:ext cx="80700" cy="1526144"/>
              <a:chOff x="2110795" y="1179665"/>
              <a:chExt cx="80700" cy="1526144"/>
            </a:xfrm>
          </p:grpSpPr>
          <p:sp>
            <p:nvSpPr>
              <p:cNvPr id="6580" name="Google Shape;6580;p8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6"/>
            <p:cNvGrpSpPr/>
            <p:nvPr/>
          </p:nvGrpSpPr>
          <p:grpSpPr>
            <a:xfrm>
              <a:off x="2284655" y="1179665"/>
              <a:ext cx="80700" cy="1526144"/>
              <a:chOff x="2284655" y="1179665"/>
              <a:chExt cx="80700" cy="1526144"/>
            </a:xfrm>
          </p:grpSpPr>
          <p:sp>
            <p:nvSpPr>
              <p:cNvPr id="6591" name="Google Shape;6591;p8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1" name="Google Shape;6601;p86"/>
          <p:cNvGrpSpPr/>
          <p:nvPr/>
        </p:nvGrpSpPr>
        <p:grpSpPr>
          <a:xfrm>
            <a:off x="2611692" y="986753"/>
            <a:ext cx="1364248" cy="1102133"/>
            <a:chOff x="2623904" y="1198803"/>
            <a:chExt cx="1364248" cy="1102133"/>
          </a:xfrm>
        </p:grpSpPr>
        <p:grpSp>
          <p:nvGrpSpPr>
            <p:cNvPr id="6602" name="Google Shape;6602;p86"/>
            <p:cNvGrpSpPr/>
            <p:nvPr/>
          </p:nvGrpSpPr>
          <p:grpSpPr>
            <a:xfrm>
              <a:off x="2623907" y="1198803"/>
              <a:ext cx="1364245" cy="273000"/>
              <a:chOff x="2623907" y="1198803"/>
              <a:chExt cx="1364245" cy="273000"/>
            </a:xfrm>
          </p:grpSpPr>
          <p:sp>
            <p:nvSpPr>
              <p:cNvPr id="6603" name="Google Shape;6603;p8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6"/>
            <p:cNvGrpSpPr/>
            <p:nvPr/>
          </p:nvGrpSpPr>
          <p:grpSpPr>
            <a:xfrm>
              <a:off x="2623904" y="1476964"/>
              <a:ext cx="1364245" cy="273000"/>
              <a:chOff x="2623904" y="1476964"/>
              <a:chExt cx="1364245" cy="273000"/>
            </a:xfrm>
          </p:grpSpPr>
          <p:sp>
            <p:nvSpPr>
              <p:cNvPr id="6609" name="Google Shape;6609;p8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6"/>
            <p:cNvGrpSpPr/>
            <p:nvPr/>
          </p:nvGrpSpPr>
          <p:grpSpPr>
            <a:xfrm>
              <a:off x="2623907" y="1749775"/>
              <a:ext cx="1364245" cy="273000"/>
              <a:chOff x="2623907" y="1749775"/>
              <a:chExt cx="1364245" cy="273000"/>
            </a:xfrm>
          </p:grpSpPr>
          <p:sp>
            <p:nvSpPr>
              <p:cNvPr id="6615" name="Google Shape;6615;p8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6"/>
            <p:cNvGrpSpPr/>
            <p:nvPr/>
          </p:nvGrpSpPr>
          <p:grpSpPr>
            <a:xfrm>
              <a:off x="2623904" y="2027936"/>
              <a:ext cx="1364245" cy="273000"/>
              <a:chOff x="2623904" y="2027936"/>
              <a:chExt cx="1364245" cy="273000"/>
            </a:xfrm>
          </p:grpSpPr>
          <p:sp>
            <p:nvSpPr>
              <p:cNvPr id="6621" name="Google Shape;6621;p8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6" name="Google Shape;6626;p86"/>
          <p:cNvGrpSpPr/>
          <p:nvPr/>
        </p:nvGrpSpPr>
        <p:grpSpPr>
          <a:xfrm>
            <a:off x="2601153" y="2445826"/>
            <a:ext cx="1387541" cy="159124"/>
            <a:chOff x="3200660" y="2180272"/>
            <a:chExt cx="2563824" cy="378237"/>
          </a:xfrm>
        </p:grpSpPr>
        <p:sp>
          <p:nvSpPr>
            <p:cNvPr id="6627" name="Google Shape;6627;p8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86"/>
          <p:cNvGrpSpPr/>
          <p:nvPr/>
        </p:nvGrpSpPr>
        <p:grpSpPr>
          <a:xfrm>
            <a:off x="2597677" y="2723590"/>
            <a:ext cx="1390502" cy="159625"/>
            <a:chOff x="3530150" y="2790075"/>
            <a:chExt cx="1962600" cy="225300"/>
          </a:xfrm>
        </p:grpSpPr>
        <p:sp>
          <p:nvSpPr>
            <p:cNvPr id="6646" name="Google Shape;6646;p8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6"/>
          <p:cNvGrpSpPr/>
          <p:nvPr/>
        </p:nvGrpSpPr>
        <p:grpSpPr>
          <a:xfrm>
            <a:off x="2597735" y="3001855"/>
            <a:ext cx="1411629" cy="154175"/>
            <a:chOff x="3558802" y="4011244"/>
            <a:chExt cx="1866000" cy="111600"/>
          </a:xfrm>
        </p:grpSpPr>
        <p:sp>
          <p:nvSpPr>
            <p:cNvPr id="6649" name="Google Shape;6649;p8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6"/>
          <p:cNvGrpSpPr/>
          <p:nvPr/>
        </p:nvGrpSpPr>
        <p:grpSpPr>
          <a:xfrm>
            <a:off x="2598023" y="2207425"/>
            <a:ext cx="1383503" cy="119761"/>
            <a:chOff x="3465975" y="2270258"/>
            <a:chExt cx="1986364" cy="171947"/>
          </a:xfrm>
        </p:grpSpPr>
        <p:sp>
          <p:nvSpPr>
            <p:cNvPr id="6652" name="Google Shape;6652;p8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86"/>
          <p:cNvGrpSpPr/>
          <p:nvPr/>
        </p:nvGrpSpPr>
        <p:grpSpPr>
          <a:xfrm>
            <a:off x="2609030" y="3571198"/>
            <a:ext cx="1369531" cy="195460"/>
            <a:chOff x="723300" y="4253549"/>
            <a:chExt cx="2276482" cy="324900"/>
          </a:xfrm>
        </p:grpSpPr>
        <p:sp>
          <p:nvSpPr>
            <p:cNvPr id="6661" name="Google Shape;6661;p8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86"/>
          <p:cNvGrpSpPr/>
          <p:nvPr/>
        </p:nvGrpSpPr>
        <p:grpSpPr>
          <a:xfrm>
            <a:off x="2598591" y="3272439"/>
            <a:ext cx="1389066" cy="180119"/>
            <a:chOff x="705948" y="3788465"/>
            <a:chExt cx="2308953" cy="299400"/>
          </a:xfrm>
        </p:grpSpPr>
        <p:sp>
          <p:nvSpPr>
            <p:cNvPr id="6667" name="Google Shape;6667;p8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6"/>
          <p:cNvGrpSpPr/>
          <p:nvPr/>
        </p:nvGrpSpPr>
        <p:grpSpPr>
          <a:xfrm>
            <a:off x="4195581" y="1876393"/>
            <a:ext cx="1433821" cy="191501"/>
            <a:chOff x="4273350" y="2088443"/>
            <a:chExt cx="1433821" cy="191501"/>
          </a:xfrm>
        </p:grpSpPr>
        <p:grpSp>
          <p:nvGrpSpPr>
            <p:cNvPr id="6673" name="Google Shape;6673;p86"/>
            <p:cNvGrpSpPr/>
            <p:nvPr/>
          </p:nvGrpSpPr>
          <p:grpSpPr>
            <a:xfrm>
              <a:off x="4273350" y="2088443"/>
              <a:ext cx="1433821" cy="0"/>
              <a:chOff x="5224975" y="2962250"/>
              <a:chExt cx="1544400" cy="0"/>
            </a:xfrm>
          </p:grpSpPr>
          <p:cxnSp>
            <p:nvCxnSpPr>
              <p:cNvPr id="6674" name="Google Shape;6674;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75" name="Google Shape;6675;p8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676" name="Google Shape;6676;p86"/>
            <p:cNvGrpSpPr/>
            <p:nvPr/>
          </p:nvGrpSpPr>
          <p:grpSpPr>
            <a:xfrm>
              <a:off x="4273350" y="2279944"/>
              <a:ext cx="1433821" cy="0"/>
              <a:chOff x="5224975" y="2962250"/>
              <a:chExt cx="1544400" cy="0"/>
            </a:xfrm>
          </p:grpSpPr>
          <p:cxnSp>
            <p:nvCxnSpPr>
              <p:cNvPr id="6677" name="Google Shape;6677;p8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678" name="Google Shape;6678;p8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679" name="Google Shape;6679;p86"/>
          <p:cNvGrpSpPr/>
          <p:nvPr/>
        </p:nvGrpSpPr>
        <p:grpSpPr>
          <a:xfrm>
            <a:off x="2646528" y="3885297"/>
            <a:ext cx="1304609" cy="294074"/>
            <a:chOff x="2658741" y="4097347"/>
            <a:chExt cx="1304609" cy="294074"/>
          </a:xfrm>
        </p:grpSpPr>
        <p:grpSp>
          <p:nvGrpSpPr>
            <p:cNvPr id="6680" name="Google Shape;6680;p86"/>
            <p:cNvGrpSpPr/>
            <p:nvPr/>
          </p:nvGrpSpPr>
          <p:grpSpPr>
            <a:xfrm>
              <a:off x="2658741" y="4097347"/>
              <a:ext cx="118572" cy="294074"/>
              <a:chOff x="3343310" y="4475555"/>
              <a:chExt cx="127717" cy="316753"/>
            </a:xfrm>
          </p:grpSpPr>
          <p:sp>
            <p:nvSpPr>
              <p:cNvPr id="6681" name="Google Shape;6681;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6"/>
            <p:cNvGrpSpPr/>
            <p:nvPr/>
          </p:nvGrpSpPr>
          <p:grpSpPr>
            <a:xfrm>
              <a:off x="3815519" y="4098388"/>
              <a:ext cx="147831" cy="291991"/>
              <a:chOff x="3527539" y="4476677"/>
              <a:chExt cx="159232" cy="314510"/>
            </a:xfrm>
          </p:grpSpPr>
          <p:sp>
            <p:nvSpPr>
              <p:cNvPr id="6684" name="Google Shape;6684;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6"/>
            <p:cNvGrpSpPr/>
            <p:nvPr/>
          </p:nvGrpSpPr>
          <p:grpSpPr>
            <a:xfrm>
              <a:off x="3511696" y="4098388"/>
              <a:ext cx="147831" cy="291991"/>
              <a:chOff x="3527539" y="4476677"/>
              <a:chExt cx="159232" cy="314510"/>
            </a:xfrm>
          </p:grpSpPr>
          <p:sp>
            <p:nvSpPr>
              <p:cNvPr id="6687" name="Google Shape;6687;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6"/>
            <p:cNvGrpSpPr/>
            <p:nvPr/>
          </p:nvGrpSpPr>
          <p:grpSpPr>
            <a:xfrm>
              <a:off x="3207874" y="4098388"/>
              <a:ext cx="147831" cy="291991"/>
              <a:chOff x="3527539" y="4476677"/>
              <a:chExt cx="159232" cy="314510"/>
            </a:xfrm>
          </p:grpSpPr>
          <p:sp>
            <p:nvSpPr>
              <p:cNvPr id="6690" name="Google Shape;6690;p8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6"/>
            <p:cNvGrpSpPr/>
            <p:nvPr/>
          </p:nvGrpSpPr>
          <p:grpSpPr>
            <a:xfrm>
              <a:off x="2933305" y="4097347"/>
              <a:ext cx="118572" cy="294074"/>
              <a:chOff x="3343310" y="4475555"/>
              <a:chExt cx="127717" cy="316753"/>
            </a:xfrm>
          </p:grpSpPr>
          <p:sp>
            <p:nvSpPr>
              <p:cNvPr id="6693" name="Google Shape;6693;p8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5" name="Google Shape;6695;p86"/>
          <p:cNvGrpSpPr/>
          <p:nvPr/>
        </p:nvGrpSpPr>
        <p:grpSpPr>
          <a:xfrm>
            <a:off x="4197136" y="963991"/>
            <a:ext cx="1430711" cy="751237"/>
            <a:chOff x="5159450" y="1919950"/>
            <a:chExt cx="1541050" cy="862500"/>
          </a:xfrm>
        </p:grpSpPr>
        <p:sp>
          <p:nvSpPr>
            <p:cNvPr id="6696" name="Google Shape;6696;p8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697" name="Google Shape;6697;p86"/>
            <p:cNvGrpSpPr/>
            <p:nvPr/>
          </p:nvGrpSpPr>
          <p:grpSpPr>
            <a:xfrm>
              <a:off x="5159450" y="1919950"/>
              <a:ext cx="1541050" cy="862500"/>
              <a:chOff x="5159450" y="1919950"/>
              <a:chExt cx="1541050" cy="862500"/>
            </a:xfrm>
          </p:grpSpPr>
          <p:cxnSp>
            <p:nvCxnSpPr>
              <p:cNvPr id="6698" name="Google Shape;6698;p8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699" name="Google Shape;6699;p8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700" name="Google Shape;6700;p86"/>
          <p:cNvGrpSpPr/>
          <p:nvPr/>
        </p:nvGrpSpPr>
        <p:grpSpPr>
          <a:xfrm>
            <a:off x="4245274" y="2227761"/>
            <a:ext cx="1334436" cy="967914"/>
            <a:chOff x="4294923" y="2439811"/>
            <a:chExt cx="1334436" cy="967914"/>
          </a:xfrm>
        </p:grpSpPr>
        <p:grpSp>
          <p:nvGrpSpPr>
            <p:cNvPr id="6701" name="Google Shape;6701;p86"/>
            <p:cNvGrpSpPr/>
            <p:nvPr/>
          </p:nvGrpSpPr>
          <p:grpSpPr>
            <a:xfrm>
              <a:off x="4960455" y="2469658"/>
              <a:ext cx="668904" cy="885524"/>
              <a:chOff x="4960455" y="2469658"/>
              <a:chExt cx="668904" cy="885524"/>
            </a:xfrm>
          </p:grpSpPr>
          <p:sp>
            <p:nvSpPr>
              <p:cNvPr id="6702" name="Google Shape;6702;p8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86"/>
            <p:cNvGrpSpPr/>
            <p:nvPr/>
          </p:nvGrpSpPr>
          <p:grpSpPr>
            <a:xfrm>
              <a:off x="4294923" y="2469658"/>
              <a:ext cx="668951" cy="885524"/>
              <a:chOff x="4294923" y="2469658"/>
              <a:chExt cx="668951" cy="885524"/>
            </a:xfrm>
          </p:grpSpPr>
          <p:sp>
            <p:nvSpPr>
              <p:cNvPr id="6709" name="Google Shape;6709;p8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5" name="Google Shape;6715;p8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86"/>
          <p:cNvGrpSpPr/>
          <p:nvPr/>
        </p:nvGrpSpPr>
        <p:grpSpPr>
          <a:xfrm>
            <a:off x="4231477" y="3282206"/>
            <a:ext cx="1430949" cy="897289"/>
            <a:chOff x="4351371" y="3547942"/>
            <a:chExt cx="1345130" cy="843475"/>
          </a:xfrm>
        </p:grpSpPr>
        <p:grpSp>
          <p:nvGrpSpPr>
            <p:cNvPr id="6717" name="Google Shape;6717;p86"/>
            <p:cNvGrpSpPr/>
            <p:nvPr/>
          </p:nvGrpSpPr>
          <p:grpSpPr>
            <a:xfrm>
              <a:off x="4351371" y="4209917"/>
              <a:ext cx="1345130" cy="181500"/>
              <a:chOff x="4351371" y="4209917"/>
              <a:chExt cx="1345130" cy="181500"/>
            </a:xfrm>
          </p:grpSpPr>
          <p:sp>
            <p:nvSpPr>
              <p:cNvPr id="6718" name="Google Shape;6718;p8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9" name="Google Shape;6719;p8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720" name="Google Shape;6720;p86"/>
            <p:cNvGrpSpPr/>
            <p:nvPr/>
          </p:nvGrpSpPr>
          <p:grpSpPr>
            <a:xfrm>
              <a:off x="4403010" y="3985221"/>
              <a:ext cx="1109518" cy="181500"/>
              <a:chOff x="4403010" y="3985221"/>
              <a:chExt cx="1109518" cy="181500"/>
            </a:xfrm>
          </p:grpSpPr>
          <p:sp>
            <p:nvSpPr>
              <p:cNvPr id="6721" name="Google Shape;6721;p8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2" name="Google Shape;6722;p8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723" name="Google Shape;6723;p86"/>
            <p:cNvGrpSpPr/>
            <p:nvPr/>
          </p:nvGrpSpPr>
          <p:grpSpPr>
            <a:xfrm>
              <a:off x="4618704" y="3766582"/>
              <a:ext cx="807858" cy="181500"/>
              <a:chOff x="4618704" y="3766582"/>
              <a:chExt cx="807858" cy="181500"/>
            </a:xfrm>
          </p:grpSpPr>
          <p:sp>
            <p:nvSpPr>
              <p:cNvPr id="6724" name="Google Shape;6724;p8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5" name="Google Shape;6725;p8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726" name="Google Shape;6726;p86"/>
            <p:cNvGrpSpPr/>
            <p:nvPr/>
          </p:nvGrpSpPr>
          <p:grpSpPr>
            <a:xfrm>
              <a:off x="4735238" y="3547942"/>
              <a:ext cx="462839" cy="181500"/>
              <a:chOff x="4735238" y="3547942"/>
              <a:chExt cx="462839" cy="181500"/>
            </a:xfrm>
          </p:grpSpPr>
          <p:sp>
            <p:nvSpPr>
              <p:cNvPr id="6727" name="Google Shape;6727;p8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8" name="Google Shape;6728;p8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729" name="Google Shape;6729;p86"/>
          <p:cNvGrpSpPr/>
          <p:nvPr/>
        </p:nvGrpSpPr>
        <p:grpSpPr>
          <a:xfrm>
            <a:off x="7407835" y="2217530"/>
            <a:ext cx="1020955" cy="928853"/>
            <a:chOff x="926675" y="238125"/>
            <a:chExt cx="5755100" cy="5232975"/>
          </a:xfrm>
        </p:grpSpPr>
        <p:sp>
          <p:nvSpPr>
            <p:cNvPr id="6730" name="Google Shape;6730;p8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86"/>
          <p:cNvGrpSpPr/>
          <p:nvPr/>
        </p:nvGrpSpPr>
        <p:grpSpPr>
          <a:xfrm>
            <a:off x="715208" y="2616265"/>
            <a:ext cx="1695374" cy="1560837"/>
            <a:chOff x="727421" y="2828315"/>
            <a:chExt cx="1695374" cy="1560837"/>
          </a:xfrm>
        </p:grpSpPr>
        <p:grpSp>
          <p:nvGrpSpPr>
            <p:cNvPr id="6735" name="Google Shape;6735;p86"/>
            <p:cNvGrpSpPr/>
            <p:nvPr/>
          </p:nvGrpSpPr>
          <p:grpSpPr>
            <a:xfrm>
              <a:off x="727421" y="2828315"/>
              <a:ext cx="1695374" cy="1560837"/>
              <a:chOff x="734799" y="2782450"/>
              <a:chExt cx="1571100" cy="1577400"/>
            </a:xfrm>
          </p:grpSpPr>
          <p:cxnSp>
            <p:nvCxnSpPr>
              <p:cNvPr id="6736" name="Google Shape;6736;p8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737" name="Google Shape;6737;p8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738" name="Google Shape;6738;p86"/>
            <p:cNvGrpSpPr/>
            <p:nvPr/>
          </p:nvGrpSpPr>
          <p:grpSpPr>
            <a:xfrm>
              <a:off x="819108" y="2882501"/>
              <a:ext cx="1556791" cy="1426186"/>
              <a:chOff x="819108" y="2882501"/>
              <a:chExt cx="1556791" cy="1426186"/>
            </a:xfrm>
          </p:grpSpPr>
          <p:grpSp>
            <p:nvGrpSpPr>
              <p:cNvPr id="6739" name="Google Shape;6739;p86"/>
              <p:cNvGrpSpPr/>
              <p:nvPr/>
            </p:nvGrpSpPr>
            <p:grpSpPr>
              <a:xfrm>
                <a:off x="819108" y="2882501"/>
                <a:ext cx="103104" cy="1426186"/>
                <a:chOff x="4674013" y="3100904"/>
                <a:chExt cx="122758" cy="1698043"/>
              </a:xfrm>
            </p:grpSpPr>
            <p:sp>
              <p:nvSpPr>
                <p:cNvPr id="6740" name="Google Shape;6740;p8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86"/>
              <p:cNvGrpSpPr/>
              <p:nvPr/>
            </p:nvGrpSpPr>
            <p:grpSpPr>
              <a:xfrm>
                <a:off x="1062475" y="2882501"/>
                <a:ext cx="103104" cy="1426186"/>
                <a:chOff x="4940438" y="3100904"/>
                <a:chExt cx="122758" cy="1698043"/>
              </a:xfrm>
            </p:grpSpPr>
            <p:sp>
              <p:nvSpPr>
                <p:cNvPr id="6748" name="Google Shape;6748;p8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6"/>
              <p:cNvGrpSpPr/>
              <p:nvPr/>
            </p:nvGrpSpPr>
            <p:grpSpPr>
              <a:xfrm>
                <a:off x="1299324" y="2882501"/>
                <a:ext cx="103104" cy="1426186"/>
                <a:chOff x="5206863" y="3100904"/>
                <a:chExt cx="122758" cy="1698043"/>
              </a:xfrm>
            </p:grpSpPr>
            <p:sp>
              <p:nvSpPr>
                <p:cNvPr id="6756" name="Google Shape;6756;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6"/>
              <p:cNvGrpSpPr/>
              <p:nvPr/>
            </p:nvGrpSpPr>
            <p:grpSpPr>
              <a:xfrm>
                <a:off x="1786057" y="2882501"/>
                <a:ext cx="103104" cy="1426186"/>
                <a:chOff x="6006138" y="3143629"/>
                <a:chExt cx="122758" cy="1698043"/>
              </a:xfrm>
            </p:grpSpPr>
            <p:sp>
              <p:nvSpPr>
                <p:cNvPr id="6764" name="Google Shape;6764;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86"/>
              <p:cNvGrpSpPr/>
              <p:nvPr/>
            </p:nvGrpSpPr>
            <p:grpSpPr>
              <a:xfrm>
                <a:off x="2029422" y="2882501"/>
                <a:ext cx="103104" cy="1426186"/>
                <a:chOff x="6805413" y="3100904"/>
                <a:chExt cx="122758" cy="1698043"/>
              </a:xfrm>
            </p:grpSpPr>
            <p:sp>
              <p:nvSpPr>
                <p:cNvPr id="6772" name="Google Shape;6772;p8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86"/>
              <p:cNvGrpSpPr/>
              <p:nvPr/>
            </p:nvGrpSpPr>
            <p:grpSpPr>
              <a:xfrm>
                <a:off x="2272795" y="2882501"/>
                <a:ext cx="103104" cy="1426186"/>
                <a:chOff x="5206863" y="3100904"/>
                <a:chExt cx="122758" cy="1698043"/>
              </a:xfrm>
            </p:grpSpPr>
            <p:sp>
              <p:nvSpPr>
                <p:cNvPr id="6780" name="Google Shape;6780;p8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86"/>
              <p:cNvGrpSpPr/>
              <p:nvPr/>
            </p:nvGrpSpPr>
            <p:grpSpPr>
              <a:xfrm>
                <a:off x="1542694" y="2882501"/>
                <a:ext cx="103104" cy="1426186"/>
                <a:chOff x="6006138" y="3143629"/>
                <a:chExt cx="122758" cy="1698043"/>
              </a:xfrm>
            </p:grpSpPr>
            <p:sp>
              <p:nvSpPr>
                <p:cNvPr id="6788" name="Google Shape;6788;p8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95" name="Google Shape;6795;p86"/>
          <p:cNvGrpSpPr/>
          <p:nvPr/>
        </p:nvGrpSpPr>
        <p:grpSpPr>
          <a:xfrm>
            <a:off x="5671259" y="3305987"/>
            <a:ext cx="2749952" cy="870677"/>
            <a:chOff x="238125" y="1725700"/>
            <a:chExt cx="7139025" cy="2260325"/>
          </a:xfrm>
        </p:grpSpPr>
        <p:sp>
          <p:nvSpPr>
            <p:cNvPr id="6796" name="Google Shape;6796;p8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6"/>
          <p:cNvGrpSpPr/>
          <p:nvPr/>
        </p:nvGrpSpPr>
        <p:grpSpPr>
          <a:xfrm>
            <a:off x="5941423" y="2247733"/>
            <a:ext cx="1105452" cy="916747"/>
            <a:chOff x="5249100" y="1210600"/>
            <a:chExt cx="3502700" cy="2904775"/>
          </a:xfrm>
        </p:grpSpPr>
        <p:sp>
          <p:nvSpPr>
            <p:cNvPr id="6807" name="Google Shape;6807;p8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1" name="Google Shape;6811;p8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812" name="Google Shape;6812;p8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813" name="Google Shape;6813;p8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814" name="Google Shape;6814;p8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815" name="Google Shape;6815;p8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86"/>
          <p:cNvGrpSpPr/>
          <p:nvPr/>
        </p:nvGrpSpPr>
        <p:grpSpPr>
          <a:xfrm>
            <a:off x="7123971" y="967151"/>
            <a:ext cx="1304650" cy="1124856"/>
            <a:chOff x="7287122" y="1165658"/>
            <a:chExt cx="1219413" cy="1051365"/>
          </a:xfrm>
        </p:grpSpPr>
        <p:grpSp>
          <p:nvGrpSpPr>
            <p:cNvPr id="6817" name="Google Shape;6817;p86"/>
            <p:cNvGrpSpPr/>
            <p:nvPr/>
          </p:nvGrpSpPr>
          <p:grpSpPr>
            <a:xfrm>
              <a:off x="7287122" y="1969723"/>
              <a:ext cx="1219413" cy="247300"/>
              <a:chOff x="7287122" y="1969723"/>
              <a:chExt cx="1219413" cy="247300"/>
            </a:xfrm>
          </p:grpSpPr>
          <p:sp>
            <p:nvSpPr>
              <p:cNvPr id="6818" name="Google Shape;6818;p8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9" name="Google Shape;6819;p86"/>
              <p:cNvGrpSpPr/>
              <p:nvPr/>
            </p:nvGrpSpPr>
            <p:grpSpPr>
              <a:xfrm>
                <a:off x="7287122" y="2063892"/>
                <a:ext cx="1151753" cy="73428"/>
                <a:chOff x="7287122" y="2063892"/>
                <a:chExt cx="1151753" cy="73428"/>
              </a:xfrm>
            </p:grpSpPr>
            <p:sp>
              <p:nvSpPr>
                <p:cNvPr id="6820" name="Google Shape;6820;p8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1" name="Google Shape;6821;p8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822" name="Google Shape;6822;p86"/>
            <p:cNvGrpSpPr/>
            <p:nvPr/>
          </p:nvGrpSpPr>
          <p:grpSpPr>
            <a:xfrm>
              <a:off x="7287122" y="1712201"/>
              <a:ext cx="1219403" cy="246767"/>
              <a:chOff x="7287122" y="1712201"/>
              <a:chExt cx="1219403" cy="246767"/>
            </a:xfrm>
          </p:grpSpPr>
          <p:sp>
            <p:nvSpPr>
              <p:cNvPr id="6823" name="Google Shape;6823;p8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4" name="Google Shape;6824;p86"/>
              <p:cNvGrpSpPr/>
              <p:nvPr/>
            </p:nvGrpSpPr>
            <p:grpSpPr>
              <a:xfrm>
                <a:off x="7287122" y="1842861"/>
                <a:ext cx="1005303" cy="73419"/>
                <a:chOff x="7287122" y="1842861"/>
                <a:chExt cx="1005303" cy="73419"/>
              </a:xfrm>
            </p:grpSpPr>
            <p:sp>
              <p:nvSpPr>
                <p:cNvPr id="6825" name="Google Shape;6825;p8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6" name="Google Shape;6826;p8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827" name="Google Shape;6827;p86"/>
            <p:cNvGrpSpPr/>
            <p:nvPr/>
          </p:nvGrpSpPr>
          <p:grpSpPr>
            <a:xfrm>
              <a:off x="7287122" y="1447520"/>
              <a:ext cx="1219403" cy="286667"/>
              <a:chOff x="7287122" y="1447520"/>
              <a:chExt cx="1219403" cy="286667"/>
            </a:xfrm>
          </p:grpSpPr>
          <p:sp>
            <p:nvSpPr>
              <p:cNvPr id="6828" name="Google Shape;6828;p8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9" name="Google Shape;6829;p86"/>
              <p:cNvGrpSpPr/>
              <p:nvPr/>
            </p:nvGrpSpPr>
            <p:grpSpPr>
              <a:xfrm>
                <a:off x="7287122" y="1581977"/>
                <a:ext cx="852803" cy="73428"/>
                <a:chOff x="7287122" y="1581977"/>
                <a:chExt cx="852803" cy="73428"/>
              </a:xfrm>
            </p:grpSpPr>
            <p:sp>
              <p:nvSpPr>
                <p:cNvPr id="6830" name="Google Shape;6830;p8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1" name="Google Shape;6831;p8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832" name="Google Shape;6832;p86"/>
            <p:cNvGrpSpPr/>
            <p:nvPr/>
          </p:nvGrpSpPr>
          <p:grpSpPr>
            <a:xfrm>
              <a:off x="7287122" y="1165658"/>
              <a:ext cx="1219403" cy="344253"/>
              <a:chOff x="7287122" y="1165658"/>
              <a:chExt cx="1219403" cy="344253"/>
            </a:xfrm>
          </p:grpSpPr>
          <p:sp>
            <p:nvSpPr>
              <p:cNvPr id="6833" name="Google Shape;6833;p8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4" name="Google Shape;6834;p86"/>
              <p:cNvGrpSpPr/>
              <p:nvPr/>
            </p:nvGrpSpPr>
            <p:grpSpPr>
              <a:xfrm>
                <a:off x="7287122" y="1341025"/>
                <a:ext cx="695703" cy="73419"/>
                <a:chOff x="7287122" y="1341025"/>
                <a:chExt cx="695703" cy="73419"/>
              </a:xfrm>
            </p:grpSpPr>
            <p:sp>
              <p:nvSpPr>
                <p:cNvPr id="6835" name="Google Shape;6835;p8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6" name="Google Shape;6836;p8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837" name="Google Shape;6837;p86"/>
          <p:cNvGrpSpPr/>
          <p:nvPr/>
        </p:nvGrpSpPr>
        <p:grpSpPr>
          <a:xfrm>
            <a:off x="5790463" y="973174"/>
            <a:ext cx="1397729" cy="1098540"/>
            <a:chOff x="5900602" y="1193063"/>
            <a:chExt cx="1299851" cy="1021707"/>
          </a:xfrm>
        </p:grpSpPr>
        <p:grpSp>
          <p:nvGrpSpPr>
            <p:cNvPr id="6838" name="Google Shape;6838;p86"/>
            <p:cNvGrpSpPr/>
            <p:nvPr/>
          </p:nvGrpSpPr>
          <p:grpSpPr>
            <a:xfrm>
              <a:off x="6520337" y="1193063"/>
              <a:ext cx="341815" cy="799959"/>
              <a:chOff x="6520337" y="1193063"/>
              <a:chExt cx="341815" cy="799959"/>
            </a:xfrm>
          </p:grpSpPr>
          <p:grpSp>
            <p:nvGrpSpPr>
              <p:cNvPr id="6839" name="Google Shape;6839;p86"/>
              <p:cNvGrpSpPr/>
              <p:nvPr/>
            </p:nvGrpSpPr>
            <p:grpSpPr>
              <a:xfrm>
                <a:off x="6520337" y="1589527"/>
                <a:ext cx="213950" cy="403494"/>
                <a:chOff x="6520337" y="1589527"/>
                <a:chExt cx="213950" cy="403494"/>
              </a:xfrm>
            </p:grpSpPr>
            <p:sp>
              <p:nvSpPr>
                <p:cNvPr id="6840" name="Google Shape;6840;p8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6"/>
              <p:cNvGrpSpPr/>
              <p:nvPr/>
            </p:nvGrpSpPr>
            <p:grpSpPr>
              <a:xfrm>
                <a:off x="6577204" y="1193063"/>
                <a:ext cx="284947" cy="464512"/>
                <a:chOff x="6577204" y="1193063"/>
                <a:chExt cx="284947" cy="464512"/>
              </a:xfrm>
            </p:grpSpPr>
            <p:sp>
              <p:nvSpPr>
                <p:cNvPr id="6843" name="Google Shape;6843;p8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4" name="Google Shape;6844;p8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845" name="Google Shape;6845;p86"/>
            <p:cNvGrpSpPr/>
            <p:nvPr/>
          </p:nvGrpSpPr>
          <p:grpSpPr>
            <a:xfrm>
              <a:off x="6238903" y="1193063"/>
              <a:ext cx="300475" cy="900152"/>
              <a:chOff x="6238903" y="1193063"/>
              <a:chExt cx="300475" cy="900152"/>
            </a:xfrm>
          </p:grpSpPr>
          <p:grpSp>
            <p:nvGrpSpPr>
              <p:cNvPr id="6846" name="Google Shape;6846;p86"/>
              <p:cNvGrpSpPr/>
              <p:nvPr/>
            </p:nvGrpSpPr>
            <p:grpSpPr>
              <a:xfrm>
                <a:off x="6290865" y="1489315"/>
                <a:ext cx="248514" cy="603900"/>
                <a:chOff x="6290865" y="1489315"/>
                <a:chExt cx="248514" cy="603900"/>
              </a:xfrm>
            </p:grpSpPr>
            <p:sp>
              <p:nvSpPr>
                <p:cNvPr id="6847" name="Google Shape;6847;p8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86"/>
              <p:cNvGrpSpPr/>
              <p:nvPr/>
            </p:nvGrpSpPr>
            <p:grpSpPr>
              <a:xfrm>
                <a:off x="6238903" y="1193063"/>
                <a:ext cx="284947" cy="333087"/>
                <a:chOff x="6238903" y="1193063"/>
                <a:chExt cx="284947" cy="333087"/>
              </a:xfrm>
            </p:grpSpPr>
            <p:sp>
              <p:nvSpPr>
                <p:cNvPr id="6850" name="Google Shape;6850;p8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51" name="Google Shape;6851;p8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852" name="Google Shape;6852;p86"/>
            <p:cNvGrpSpPr/>
            <p:nvPr/>
          </p:nvGrpSpPr>
          <p:grpSpPr>
            <a:xfrm>
              <a:off x="5900602" y="1193063"/>
              <a:ext cx="444345" cy="1021707"/>
              <a:chOff x="5900602" y="1193063"/>
              <a:chExt cx="444345" cy="1021707"/>
            </a:xfrm>
          </p:grpSpPr>
          <p:grpSp>
            <p:nvGrpSpPr>
              <p:cNvPr id="6853" name="Google Shape;6853;p86"/>
              <p:cNvGrpSpPr/>
              <p:nvPr/>
            </p:nvGrpSpPr>
            <p:grpSpPr>
              <a:xfrm>
                <a:off x="6046501" y="1367785"/>
                <a:ext cx="298446" cy="846986"/>
                <a:chOff x="6046501" y="1367785"/>
                <a:chExt cx="298446" cy="846986"/>
              </a:xfrm>
            </p:grpSpPr>
            <p:sp>
              <p:nvSpPr>
                <p:cNvPr id="6854" name="Google Shape;6854;p8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6"/>
              <p:cNvGrpSpPr/>
              <p:nvPr/>
            </p:nvGrpSpPr>
            <p:grpSpPr>
              <a:xfrm>
                <a:off x="5900602" y="1193063"/>
                <a:ext cx="284947" cy="182312"/>
                <a:chOff x="5900602" y="1193063"/>
                <a:chExt cx="284947" cy="182312"/>
              </a:xfrm>
            </p:grpSpPr>
            <p:sp>
              <p:nvSpPr>
                <p:cNvPr id="6857" name="Google Shape;6857;p8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58" name="Google Shape;6858;p8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859" name="Google Shape;6859;p86"/>
            <p:cNvGrpSpPr/>
            <p:nvPr/>
          </p:nvGrpSpPr>
          <p:grpSpPr>
            <a:xfrm>
              <a:off x="6738300" y="1193063"/>
              <a:ext cx="462153" cy="707634"/>
              <a:chOff x="6738300" y="1193063"/>
              <a:chExt cx="462153" cy="707634"/>
            </a:xfrm>
          </p:grpSpPr>
          <p:grpSp>
            <p:nvGrpSpPr>
              <p:cNvPr id="6860" name="Google Shape;6860;p86"/>
              <p:cNvGrpSpPr/>
              <p:nvPr/>
            </p:nvGrpSpPr>
            <p:grpSpPr>
              <a:xfrm>
                <a:off x="6915505" y="1193063"/>
                <a:ext cx="284947" cy="597387"/>
                <a:chOff x="6915505" y="1193063"/>
                <a:chExt cx="284947" cy="597387"/>
              </a:xfrm>
            </p:grpSpPr>
            <p:sp>
              <p:nvSpPr>
                <p:cNvPr id="6861" name="Google Shape;6861;p8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62" name="Google Shape;6862;p8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863" name="Google Shape;6863;p86"/>
              <p:cNvGrpSpPr/>
              <p:nvPr/>
            </p:nvGrpSpPr>
            <p:grpSpPr>
              <a:xfrm>
                <a:off x="6738300" y="1684725"/>
                <a:ext cx="230066" cy="215971"/>
                <a:chOff x="6738300" y="1684725"/>
                <a:chExt cx="230066" cy="215971"/>
              </a:xfrm>
            </p:grpSpPr>
            <p:sp>
              <p:nvSpPr>
                <p:cNvPr id="6864" name="Google Shape;6864;p8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42"/>
          <p:cNvSpPr txBox="1"/>
          <p:nvPr>
            <p:ph type="title"/>
          </p:nvPr>
        </p:nvSpPr>
        <p:spPr>
          <a:xfrm>
            <a:off x="1020263" y="1480650"/>
            <a:ext cx="3411000" cy="8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07" name="Google Shape;1007;p42"/>
          <p:cNvSpPr txBox="1"/>
          <p:nvPr>
            <p:ph idx="1" type="subTitle"/>
          </p:nvPr>
        </p:nvSpPr>
        <p:spPr>
          <a:xfrm>
            <a:off x="1020263" y="2294850"/>
            <a:ext cx="3443700" cy="14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If you want to talk about Mercury, you can say that it’s the smallest planet in the Solar System</a:t>
            </a:r>
            <a:endParaRPr/>
          </a:p>
        </p:txBody>
      </p:sp>
      <p:grpSp>
        <p:nvGrpSpPr>
          <p:cNvPr id="1008" name="Google Shape;1008;p42"/>
          <p:cNvGrpSpPr/>
          <p:nvPr/>
        </p:nvGrpSpPr>
        <p:grpSpPr>
          <a:xfrm>
            <a:off x="5318140" y="756350"/>
            <a:ext cx="3825859" cy="3785975"/>
            <a:chOff x="5318140" y="756350"/>
            <a:chExt cx="3825859" cy="3785975"/>
          </a:xfrm>
        </p:grpSpPr>
        <p:sp>
          <p:nvSpPr>
            <p:cNvPr id="1009" name="Google Shape;1009;p42"/>
            <p:cNvSpPr/>
            <p:nvPr/>
          </p:nvSpPr>
          <p:spPr>
            <a:xfrm flipH="1">
              <a:off x="6996177" y="4182769"/>
              <a:ext cx="81423" cy="103464"/>
            </a:xfrm>
            <a:custGeom>
              <a:rect b="b" l="l" r="r" t="t"/>
              <a:pathLst>
                <a:path extrusionOk="0" h="1488" w="1171">
                  <a:moveTo>
                    <a:pt x="1171" y="0"/>
                  </a:moveTo>
                  <a:lnTo>
                    <a:pt x="0" y="768"/>
                  </a:lnTo>
                  <a:lnTo>
                    <a:pt x="525" y="1488"/>
                  </a:lnTo>
                  <a:cubicBezTo>
                    <a:pt x="732" y="988"/>
                    <a:pt x="939" y="488"/>
                    <a:pt x="1171" y="0"/>
                  </a:cubicBezTo>
                  <a:close/>
                </a:path>
              </a:pathLst>
            </a:custGeom>
            <a:solidFill>
              <a:srgbClr val="242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2"/>
            <p:cNvSpPr/>
            <p:nvPr/>
          </p:nvSpPr>
          <p:spPr>
            <a:xfrm flipH="1">
              <a:off x="6483999" y="4204811"/>
              <a:ext cx="540198" cy="286961"/>
            </a:xfrm>
            <a:custGeom>
              <a:rect b="b" l="l" r="r" t="t"/>
              <a:pathLst>
                <a:path extrusionOk="0" h="4127" w="7769">
                  <a:moveTo>
                    <a:pt x="2988" y="0"/>
                  </a:moveTo>
                  <a:lnTo>
                    <a:pt x="2866" y="330"/>
                  </a:lnTo>
                  <a:cubicBezTo>
                    <a:pt x="2540" y="1203"/>
                    <a:pt x="1707" y="1744"/>
                    <a:pt x="819" y="1744"/>
                  </a:cubicBezTo>
                  <a:cubicBezTo>
                    <a:pt x="580" y="1744"/>
                    <a:pt x="337" y="1705"/>
                    <a:pt x="98" y="1622"/>
                  </a:cubicBezTo>
                  <a:lnTo>
                    <a:pt x="1" y="1586"/>
                  </a:lnTo>
                  <a:lnTo>
                    <a:pt x="1" y="1586"/>
                  </a:lnTo>
                  <a:cubicBezTo>
                    <a:pt x="1" y="1586"/>
                    <a:pt x="952" y="4127"/>
                    <a:pt x="1259" y="4127"/>
                  </a:cubicBezTo>
                  <a:cubicBezTo>
                    <a:pt x="1267" y="4127"/>
                    <a:pt x="1274" y="4125"/>
                    <a:pt x="1281" y="4122"/>
                  </a:cubicBezTo>
                  <a:lnTo>
                    <a:pt x="7768" y="744"/>
                  </a:lnTo>
                  <a:cubicBezTo>
                    <a:pt x="7768" y="744"/>
                    <a:pt x="7070" y="149"/>
                    <a:pt x="6090" y="149"/>
                  </a:cubicBezTo>
                  <a:cubicBezTo>
                    <a:pt x="5855" y="149"/>
                    <a:pt x="5604" y="184"/>
                    <a:pt x="5342" y="269"/>
                  </a:cubicBezTo>
                  <a:cubicBezTo>
                    <a:pt x="4801" y="449"/>
                    <a:pt x="4381" y="515"/>
                    <a:pt x="4057" y="515"/>
                  </a:cubicBezTo>
                  <a:cubicBezTo>
                    <a:pt x="3153" y="515"/>
                    <a:pt x="2988" y="0"/>
                    <a:pt x="29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2"/>
            <p:cNvSpPr/>
            <p:nvPr/>
          </p:nvSpPr>
          <p:spPr>
            <a:xfrm flipH="1">
              <a:off x="6719502" y="4225115"/>
              <a:ext cx="83369" cy="111669"/>
            </a:xfrm>
            <a:custGeom>
              <a:rect b="b" l="l" r="r" t="t"/>
              <a:pathLst>
                <a:path extrusionOk="0" h="1606" w="1199">
                  <a:moveTo>
                    <a:pt x="363" y="0"/>
                  </a:moveTo>
                  <a:cubicBezTo>
                    <a:pt x="345" y="0"/>
                    <a:pt x="328" y="7"/>
                    <a:pt x="317" y="25"/>
                  </a:cubicBezTo>
                  <a:lnTo>
                    <a:pt x="317" y="38"/>
                  </a:lnTo>
                  <a:cubicBezTo>
                    <a:pt x="183" y="257"/>
                    <a:pt x="98" y="489"/>
                    <a:pt x="49" y="745"/>
                  </a:cubicBezTo>
                  <a:cubicBezTo>
                    <a:pt x="0" y="964"/>
                    <a:pt x="0" y="1196"/>
                    <a:pt x="61" y="1415"/>
                  </a:cubicBezTo>
                  <a:cubicBezTo>
                    <a:pt x="95" y="1534"/>
                    <a:pt x="205" y="1606"/>
                    <a:pt x="319" y="1606"/>
                  </a:cubicBezTo>
                  <a:cubicBezTo>
                    <a:pt x="369" y="1606"/>
                    <a:pt x="419" y="1592"/>
                    <a:pt x="464" y="1562"/>
                  </a:cubicBezTo>
                  <a:cubicBezTo>
                    <a:pt x="549" y="1501"/>
                    <a:pt x="610" y="1428"/>
                    <a:pt x="647" y="1330"/>
                  </a:cubicBezTo>
                  <a:cubicBezTo>
                    <a:pt x="708" y="1208"/>
                    <a:pt x="769" y="1086"/>
                    <a:pt x="817" y="964"/>
                  </a:cubicBezTo>
                  <a:cubicBezTo>
                    <a:pt x="951" y="672"/>
                    <a:pt x="1073" y="379"/>
                    <a:pt x="1183" y="86"/>
                  </a:cubicBezTo>
                  <a:cubicBezTo>
                    <a:pt x="1198" y="42"/>
                    <a:pt x="1163" y="15"/>
                    <a:pt x="1128" y="15"/>
                  </a:cubicBezTo>
                  <a:cubicBezTo>
                    <a:pt x="1105" y="15"/>
                    <a:pt x="1083" y="26"/>
                    <a:pt x="1073" y="50"/>
                  </a:cubicBezTo>
                  <a:cubicBezTo>
                    <a:pt x="964" y="342"/>
                    <a:pt x="854" y="623"/>
                    <a:pt x="732" y="891"/>
                  </a:cubicBezTo>
                  <a:cubicBezTo>
                    <a:pt x="671" y="1025"/>
                    <a:pt x="610" y="1159"/>
                    <a:pt x="537" y="1294"/>
                  </a:cubicBezTo>
                  <a:cubicBezTo>
                    <a:pt x="502" y="1375"/>
                    <a:pt x="422" y="1502"/>
                    <a:pt x="319" y="1502"/>
                  </a:cubicBezTo>
                  <a:cubicBezTo>
                    <a:pt x="315" y="1502"/>
                    <a:pt x="310" y="1501"/>
                    <a:pt x="305" y="1501"/>
                  </a:cubicBezTo>
                  <a:cubicBezTo>
                    <a:pt x="195" y="1476"/>
                    <a:pt x="159" y="1355"/>
                    <a:pt x="147" y="1269"/>
                  </a:cubicBezTo>
                  <a:cubicBezTo>
                    <a:pt x="134" y="1135"/>
                    <a:pt x="134" y="1013"/>
                    <a:pt x="147" y="879"/>
                  </a:cubicBezTo>
                  <a:cubicBezTo>
                    <a:pt x="183" y="598"/>
                    <a:pt x="269" y="330"/>
                    <a:pt x="427" y="86"/>
                  </a:cubicBezTo>
                  <a:cubicBezTo>
                    <a:pt x="453" y="43"/>
                    <a:pt x="406"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2"/>
            <p:cNvSpPr/>
            <p:nvPr/>
          </p:nvSpPr>
          <p:spPr>
            <a:xfrm flipH="1">
              <a:off x="6878334" y="3055000"/>
              <a:ext cx="1108209" cy="1187128"/>
            </a:xfrm>
            <a:custGeom>
              <a:rect b="b" l="l" r="r" t="t"/>
              <a:pathLst>
                <a:path extrusionOk="0" h="17073" w="15938">
                  <a:moveTo>
                    <a:pt x="8195" y="1"/>
                  </a:moveTo>
                  <a:cubicBezTo>
                    <a:pt x="4524" y="1"/>
                    <a:pt x="2171" y="1269"/>
                    <a:pt x="0" y="1550"/>
                  </a:cubicBezTo>
                  <a:lnTo>
                    <a:pt x="1244" y="5513"/>
                  </a:lnTo>
                  <a:lnTo>
                    <a:pt x="6158" y="6525"/>
                  </a:lnTo>
                  <a:cubicBezTo>
                    <a:pt x="6159" y="6525"/>
                    <a:pt x="6160" y="6525"/>
                    <a:pt x="6160" y="6525"/>
                  </a:cubicBezTo>
                  <a:cubicBezTo>
                    <a:pt x="6505" y="6525"/>
                    <a:pt x="12889" y="17073"/>
                    <a:pt x="12889" y="17073"/>
                  </a:cubicBezTo>
                  <a:cubicBezTo>
                    <a:pt x="12889" y="17073"/>
                    <a:pt x="15914" y="15146"/>
                    <a:pt x="15938" y="15110"/>
                  </a:cubicBezTo>
                  <a:cubicBezTo>
                    <a:pt x="15938" y="15110"/>
                    <a:pt x="13585" y="5915"/>
                    <a:pt x="10487" y="1062"/>
                  </a:cubicBezTo>
                  <a:cubicBezTo>
                    <a:pt x="9926" y="184"/>
                    <a:pt x="8682" y="1"/>
                    <a:pt x="8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2"/>
            <p:cNvSpPr/>
            <p:nvPr/>
          </p:nvSpPr>
          <p:spPr>
            <a:xfrm flipH="1">
              <a:off x="7433684" y="4181030"/>
              <a:ext cx="215412" cy="251082"/>
            </a:xfrm>
            <a:custGeom>
              <a:rect b="b" l="l" r="r" t="t"/>
              <a:pathLst>
                <a:path extrusionOk="0" h="3611" w="3098">
                  <a:moveTo>
                    <a:pt x="2951" y="1"/>
                  </a:moveTo>
                  <a:lnTo>
                    <a:pt x="86" y="257"/>
                  </a:lnTo>
                  <a:lnTo>
                    <a:pt x="0" y="1964"/>
                  </a:lnTo>
                  <a:lnTo>
                    <a:pt x="1439" y="3610"/>
                  </a:lnTo>
                  <a:lnTo>
                    <a:pt x="3098" y="1879"/>
                  </a:lnTo>
                  <a:lnTo>
                    <a:pt x="2951" y="1"/>
                  </a:ln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2"/>
            <p:cNvSpPr/>
            <p:nvPr/>
          </p:nvSpPr>
          <p:spPr>
            <a:xfrm flipH="1">
              <a:off x="6821442" y="4126794"/>
              <a:ext cx="256158" cy="213812"/>
            </a:xfrm>
            <a:custGeom>
              <a:rect b="b" l="l" r="r" t="t"/>
              <a:pathLst>
                <a:path extrusionOk="0" h="3075" w="3684">
                  <a:moveTo>
                    <a:pt x="2403" y="0"/>
                  </a:moveTo>
                  <a:lnTo>
                    <a:pt x="0" y="1573"/>
                  </a:lnTo>
                  <a:lnTo>
                    <a:pt x="988" y="2939"/>
                  </a:lnTo>
                  <a:cubicBezTo>
                    <a:pt x="1224" y="3031"/>
                    <a:pt x="1466" y="3074"/>
                    <a:pt x="1704" y="3074"/>
                  </a:cubicBezTo>
                  <a:cubicBezTo>
                    <a:pt x="2569" y="3074"/>
                    <a:pt x="3373" y="2500"/>
                    <a:pt x="3622" y="1610"/>
                  </a:cubicBezTo>
                  <a:lnTo>
                    <a:pt x="3683" y="1415"/>
                  </a:lnTo>
                  <a:lnTo>
                    <a:pt x="24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2"/>
            <p:cNvSpPr/>
            <p:nvPr/>
          </p:nvSpPr>
          <p:spPr>
            <a:xfrm flipH="1">
              <a:off x="7433684" y="4181030"/>
              <a:ext cx="215412" cy="251082"/>
            </a:xfrm>
            <a:custGeom>
              <a:rect b="b" l="l" r="r" t="t"/>
              <a:pathLst>
                <a:path extrusionOk="0" h="3611" w="3098">
                  <a:moveTo>
                    <a:pt x="2951" y="1"/>
                  </a:moveTo>
                  <a:lnTo>
                    <a:pt x="86" y="257"/>
                  </a:lnTo>
                  <a:lnTo>
                    <a:pt x="0" y="1964"/>
                  </a:lnTo>
                  <a:lnTo>
                    <a:pt x="1439" y="3610"/>
                  </a:lnTo>
                  <a:lnTo>
                    <a:pt x="3098" y="1879"/>
                  </a:lnTo>
                  <a:lnTo>
                    <a:pt x="29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2"/>
            <p:cNvSpPr/>
            <p:nvPr/>
          </p:nvSpPr>
          <p:spPr>
            <a:xfrm flipH="1">
              <a:off x="7150479" y="4296387"/>
              <a:ext cx="529977" cy="201853"/>
            </a:xfrm>
            <a:custGeom>
              <a:rect b="b" l="l" r="r" t="t"/>
              <a:pathLst>
                <a:path extrusionOk="0" h="2903" w="7622">
                  <a:moveTo>
                    <a:pt x="366" y="0"/>
                  </a:moveTo>
                  <a:cubicBezTo>
                    <a:pt x="366" y="0"/>
                    <a:pt x="0" y="2829"/>
                    <a:pt x="305" y="2854"/>
                  </a:cubicBezTo>
                  <a:lnTo>
                    <a:pt x="7622" y="2903"/>
                  </a:lnTo>
                  <a:cubicBezTo>
                    <a:pt x="7622" y="2903"/>
                    <a:pt x="7109" y="1598"/>
                    <a:pt x="5707" y="1354"/>
                  </a:cubicBezTo>
                  <a:cubicBezTo>
                    <a:pt x="3573" y="988"/>
                    <a:pt x="3756" y="0"/>
                    <a:pt x="3756" y="0"/>
                  </a:cubicBezTo>
                  <a:lnTo>
                    <a:pt x="3756" y="0"/>
                  </a:lnTo>
                  <a:lnTo>
                    <a:pt x="3573" y="171"/>
                  </a:lnTo>
                  <a:cubicBezTo>
                    <a:pt x="3137" y="551"/>
                    <a:pt x="2597" y="738"/>
                    <a:pt x="2061" y="738"/>
                  </a:cubicBezTo>
                  <a:cubicBezTo>
                    <a:pt x="1443" y="738"/>
                    <a:pt x="828" y="490"/>
                    <a:pt x="3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flipH="1">
              <a:off x="7363384" y="4342975"/>
              <a:ext cx="92409" cy="77251"/>
            </a:xfrm>
            <a:custGeom>
              <a:rect b="b" l="l" r="r" t="t"/>
              <a:pathLst>
                <a:path extrusionOk="0" h="1111" w="1329">
                  <a:moveTo>
                    <a:pt x="720" y="1"/>
                  </a:moveTo>
                  <a:cubicBezTo>
                    <a:pt x="366" y="147"/>
                    <a:pt x="110" y="440"/>
                    <a:pt x="25" y="806"/>
                  </a:cubicBezTo>
                  <a:cubicBezTo>
                    <a:pt x="1" y="891"/>
                    <a:pt x="25" y="989"/>
                    <a:pt x="98" y="1050"/>
                  </a:cubicBezTo>
                  <a:cubicBezTo>
                    <a:pt x="171" y="1098"/>
                    <a:pt x="257" y="1111"/>
                    <a:pt x="342" y="1111"/>
                  </a:cubicBezTo>
                  <a:cubicBezTo>
                    <a:pt x="525" y="1086"/>
                    <a:pt x="708" y="1025"/>
                    <a:pt x="842" y="903"/>
                  </a:cubicBezTo>
                  <a:cubicBezTo>
                    <a:pt x="1013" y="769"/>
                    <a:pt x="1159" y="611"/>
                    <a:pt x="1293" y="428"/>
                  </a:cubicBezTo>
                  <a:cubicBezTo>
                    <a:pt x="1328" y="384"/>
                    <a:pt x="1282" y="347"/>
                    <a:pt x="1240" y="347"/>
                  </a:cubicBezTo>
                  <a:cubicBezTo>
                    <a:pt x="1223" y="347"/>
                    <a:pt x="1206" y="353"/>
                    <a:pt x="1196" y="367"/>
                  </a:cubicBezTo>
                  <a:cubicBezTo>
                    <a:pt x="1001" y="611"/>
                    <a:pt x="781" y="891"/>
                    <a:pt x="476" y="964"/>
                  </a:cubicBezTo>
                  <a:cubicBezTo>
                    <a:pt x="403" y="989"/>
                    <a:pt x="330" y="989"/>
                    <a:pt x="257" y="989"/>
                  </a:cubicBezTo>
                  <a:cubicBezTo>
                    <a:pt x="220" y="989"/>
                    <a:pt x="184" y="977"/>
                    <a:pt x="159" y="952"/>
                  </a:cubicBezTo>
                  <a:cubicBezTo>
                    <a:pt x="135" y="916"/>
                    <a:pt x="135" y="879"/>
                    <a:pt x="135" y="842"/>
                  </a:cubicBezTo>
                  <a:cubicBezTo>
                    <a:pt x="171" y="684"/>
                    <a:pt x="245" y="550"/>
                    <a:pt x="342" y="428"/>
                  </a:cubicBezTo>
                  <a:cubicBezTo>
                    <a:pt x="452" y="294"/>
                    <a:pt x="586" y="196"/>
                    <a:pt x="745" y="123"/>
                  </a:cubicBezTo>
                  <a:cubicBezTo>
                    <a:pt x="808" y="102"/>
                    <a:pt x="798" y="6"/>
                    <a:pt x="746" y="6"/>
                  </a:cubicBezTo>
                  <a:cubicBezTo>
                    <a:pt x="738" y="6"/>
                    <a:pt x="730" y="8"/>
                    <a:pt x="720" y="13"/>
                  </a:cubicBezTo>
                  <a:lnTo>
                    <a:pt x="7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2"/>
            <p:cNvSpPr/>
            <p:nvPr/>
          </p:nvSpPr>
          <p:spPr>
            <a:xfrm flipH="1">
              <a:off x="7290391" y="3078780"/>
              <a:ext cx="1186294" cy="1172457"/>
            </a:xfrm>
            <a:custGeom>
              <a:rect b="b" l="l" r="r" t="t"/>
              <a:pathLst>
                <a:path extrusionOk="0" h="16862" w="17061">
                  <a:moveTo>
                    <a:pt x="13853" y="0"/>
                  </a:moveTo>
                  <a:lnTo>
                    <a:pt x="13" y="451"/>
                  </a:lnTo>
                  <a:cubicBezTo>
                    <a:pt x="1" y="3317"/>
                    <a:pt x="2305" y="5634"/>
                    <a:pt x="5171" y="5658"/>
                  </a:cubicBezTo>
                  <a:lnTo>
                    <a:pt x="10768" y="5658"/>
                  </a:lnTo>
                  <a:cubicBezTo>
                    <a:pt x="11098" y="5658"/>
                    <a:pt x="11329" y="5963"/>
                    <a:pt x="11256" y="6280"/>
                  </a:cubicBezTo>
                  <a:lnTo>
                    <a:pt x="11707" y="16682"/>
                  </a:lnTo>
                  <a:cubicBezTo>
                    <a:pt x="11695" y="16743"/>
                    <a:pt x="11732" y="16804"/>
                    <a:pt x="11805" y="16804"/>
                  </a:cubicBezTo>
                  <a:lnTo>
                    <a:pt x="13756" y="16804"/>
                  </a:lnTo>
                  <a:cubicBezTo>
                    <a:pt x="13786" y="16804"/>
                    <a:pt x="14569" y="16862"/>
                    <a:pt x="14851" y="16862"/>
                  </a:cubicBezTo>
                  <a:cubicBezTo>
                    <a:pt x="14911" y="16862"/>
                    <a:pt x="14949" y="16859"/>
                    <a:pt x="14951" y="16853"/>
                  </a:cubicBezTo>
                  <a:lnTo>
                    <a:pt x="16475" y="3561"/>
                  </a:lnTo>
                  <a:cubicBezTo>
                    <a:pt x="17061" y="2244"/>
                    <a:pt x="15280" y="25"/>
                    <a:pt x="13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
            <p:cNvSpPr/>
            <p:nvPr/>
          </p:nvSpPr>
          <p:spPr>
            <a:xfrm flipH="1">
              <a:off x="6975809" y="1966378"/>
              <a:ext cx="426582" cy="579971"/>
            </a:xfrm>
            <a:custGeom>
              <a:rect b="b" l="l" r="r" t="t"/>
              <a:pathLst>
                <a:path extrusionOk="0" h="8341" w="6135">
                  <a:moveTo>
                    <a:pt x="4788" y="1"/>
                  </a:moveTo>
                  <a:cubicBezTo>
                    <a:pt x="4570" y="1"/>
                    <a:pt x="3603" y="1633"/>
                    <a:pt x="2769" y="2767"/>
                  </a:cubicBezTo>
                  <a:cubicBezTo>
                    <a:pt x="2659" y="2926"/>
                    <a:pt x="2428" y="3328"/>
                    <a:pt x="2428" y="3328"/>
                  </a:cubicBezTo>
                  <a:lnTo>
                    <a:pt x="1" y="6023"/>
                  </a:lnTo>
                  <a:lnTo>
                    <a:pt x="2379" y="8340"/>
                  </a:lnTo>
                  <a:lnTo>
                    <a:pt x="4074" y="5023"/>
                  </a:lnTo>
                  <a:lnTo>
                    <a:pt x="5196" y="3133"/>
                  </a:lnTo>
                  <a:cubicBezTo>
                    <a:pt x="5196" y="3133"/>
                    <a:pt x="6135" y="1426"/>
                    <a:pt x="5927" y="1292"/>
                  </a:cubicBezTo>
                  <a:cubicBezTo>
                    <a:pt x="5913" y="1283"/>
                    <a:pt x="5898" y="1278"/>
                    <a:pt x="5881" y="1278"/>
                  </a:cubicBezTo>
                  <a:cubicBezTo>
                    <a:pt x="5632" y="1278"/>
                    <a:pt x="5086" y="2231"/>
                    <a:pt x="5086" y="2231"/>
                  </a:cubicBezTo>
                  <a:cubicBezTo>
                    <a:pt x="5086" y="2231"/>
                    <a:pt x="5927" y="646"/>
                    <a:pt x="5732" y="560"/>
                  </a:cubicBezTo>
                  <a:cubicBezTo>
                    <a:pt x="5727" y="558"/>
                    <a:pt x="5720" y="557"/>
                    <a:pt x="5713" y="557"/>
                  </a:cubicBezTo>
                  <a:cubicBezTo>
                    <a:pt x="5486" y="557"/>
                    <a:pt x="4659" y="1890"/>
                    <a:pt x="4659" y="1890"/>
                  </a:cubicBezTo>
                  <a:cubicBezTo>
                    <a:pt x="4659" y="1890"/>
                    <a:pt x="5513" y="170"/>
                    <a:pt x="5244" y="85"/>
                  </a:cubicBezTo>
                  <a:cubicBezTo>
                    <a:pt x="5237" y="82"/>
                    <a:pt x="5230" y="81"/>
                    <a:pt x="5222" y="81"/>
                  </a:cubicBezTo>
                  <a:cubicBezTo>
                    <a:pt x="5023" y="81"/>
                    <a:pt x="4610" y="898"/>
                    <a:pt x="4377" y="1395"/>
                  </a:cubicBezTo>
                  <a:lnTo>
                    <a:pt x="4377" y="1395"/>
                  </a:lnTo>
                  <a:cubicBezTo>
                    <a:pt x="4575" y="946"/>
                    <a:pt x="4871" y="229"/>
                    <a:pt x="4830" y="48"/>
                  </a:cubicBezTo>
                  <a:cubicBezTo>
                    <a:pt x="4823" y="16"/>
                    <a:pt x="4809" y="1"/>
                    <a:pt x="47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2"/>
            <p:cNvSpPr/>
            <p:nvPr/>
          </p:nvSpPr>
          <p:spPr>
            <a:xfrm flipH="1">
              <a:off x="7184404" y="2039528"/>
              <a:ext cx="65361" cy="143932"/>
            </a:xfrm>
            <a:custGeom>
              <a:rect b="b" l="l" r="r" t="t"/>
              <a:pathLst>
                <a:path extrusionOk="0" h="2070" w="940">
                  <a:moveTo>
                    <a:pt x="278" y="1"/>
                  </a:moveTo>
                  <a:cubicBezTo>
                    <a:pt x="267" y="1"/>
                    <a:pt x="256" y="3"/>
                    <a:pt x="245" y="8"/>
                  </a:cubicBezTo>
                  <a:cubicBezTo>
                    <a:pt x="1" y="130"/>
                    <a:pt x="391" y="2069"/>
                    <a:pt x="391" y="2069"/>
                  </a:cubicBezTo>
                  <a:lnTo>
                    <a:pt x="940" y="1264"/>
                  </a:lnTo>
                  <a:cubicBezTo>
                    <a:pt x="940" y="1264"/>
                    <a:pt x="537" y="1"/>
                    <a:pt x="2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2"/>
            <p:cNvSpPr/>
            <p:nvPr/>
          </p:nvSpPr>
          <p:spPr>
            <a:xfrm flipH="1">
              <a:off x="7091923" y="2045994"/>
              <a:ext cx="9456" cy="21277"/>
            </a:xfrm>
            <a:custGeom>
              <a:rect b="b" l="l" r="r" t="t"/>
              <a:pathLst>
                <a:path extrusionOk="0" fill="none" h="306" w="136">
                  <a:moveTo>
                    <a:pt x="135" y="1"/>
                  </a:moveTo>
                  <a:lnTo>
                    <a:pt x="1" y="306"/>
                  </a:lnTo>
                </a:path>
              </a:pathLst>
            </a:custGeom>
            <a:noFill/>
            <a:ln cap="rnd" cmpd="sng" w="2125">
              <a:solidFill>
                <a:srgbClr val="E6984E"/>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p:nvPr/>
          </p:nvSpPr>
          <p:spPr>
            <a:xfrm flipH="1">
              <a:off x="7214940" y="2120882"/>
              <a:ext cx="719940" cy="973177"/>
            </a:xfrm>
            <a:custGeom>
              <a:rect b="b" l="l" r="r" t="t"/>
              <a:pathLst>
                <a:path extrusionOk="0" h="13996" w="10354">
                  <a:moveTo>
                    <a:pt x="239" y="0"/>
                  </a:moveTo>
                  <a:cubicBezTo>
                    <a:pt x="85" y="0"/>
                    <a:pt x="1" y="46"/>
                    <a:pt x="1" y="46"/>
                  </a:cubicBezTo>
                  <a:cubicBezTo>
                    <a:pt x="489" y="863"/>
                    <a:pt x="2391" y="13996"/>
                    <a:pt x="2391" y="13996"/>
                  </a:cubicBezTo>
                  <a:lnTo>
                    <a:pt x="2598" y="13459"/>
                  </a:lnTo>
                  <a:lnTo>
                    <a:pt x="3623" y="13289"/>
                  </a:lnTo>
                  <a:cubicBezTo>
                    <a:pt x="3976" y="13228"/>
                    <a:pt x="4293" y="13045"/>
                    <a:pt x="4537" y="12764"/>
                  </a:cubicBezTo>
                  <a:lnTo>
                    <a:pt x="10354" y="6118"/>
                  </a:lnTo>
                  <a:lnTo>
                    <a:pt x="7659" y="3289"/>
                  </a:lnTo>
                  <a:lnTo>
                    <a:pt x="4354" y="6691"/>
                  </a:lnTo>
                  <a:cubicBezTo>
                    <a:pt x="4354" y="6691"/>
                    <a:pt x="4135" y="5765"/>
                    <a:pt x="2635" y="2606"/>
                  </a:cubicBezTo>
                  <a:cubicBezTo>
                    <a:pt x="1538" y="315"/>
                    <a:pt x="646"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2"/>
            <p:cNvSpPr/>
            <p:nvPr/>
          </p:nvSpPr>
          <p:spPr>
            <a:xfrm flipH="1">
              <a:off x="7742354" y="2004483"/>
              <a:ext cx="851356" cy="1241364"/>
            </a:xfrm>
            <a:custGeom>
              <a:rect b="b" l="l" r="r" t="t"/>
              <a:pathLst>
                <a:path extrusionOk="0" h="17853" w="12244">
                  <a:moveTo>
                    <a:pt x="5476" y="0"/>
                  </a:moveTo>
                  <a:lnTo>
                    <a:pt x="3452" y="1207"/>
                  </a:lnTo>
                  <a:cubicBezTo>
                    <a:pt x="3452" y="1207"/>
                    <a:pt x="891" y="2012"/>
                    <a:pt x="452" y="5475"/>
                  </a:cubicBezTo>
                  <a:cubicBezTo>
                    <a:pt x="1" y="8951"/>
                    <a:pt x="2037" y="17853"/>
                    <a:pt x="2037" y="17853"/>
                  </a:cubicBezTo>
                  <a:cubicBezTo>
                    <a:pt x="2037" y="17853"/>
                    <a:pt x="4196" y="16938"/>
                    <a:pt x="5086" y="16694"/>
                  </a:cubicBezTo>
                  <a:cubicBezTo>
                    <a:pt x="6403" y="16328"/>
                    <a:pt x="7391" y="16316"/>
                    <a:pt x="8342" y="16292"/>
                  </a:cubicBezTo>
                  <a:lnTo>
                    <a:pt x="12244" y="15536"/>
                  </a:lnTo>
                  <a:lnTo>
                    <a:pt x="10854" y="4463"/>
                  </a:lnTo>
                  <a:cubicBezTo>
                    <a:pt x="10647" y="3573"/>
                    <a:pt x="10537" y="2305"/>
                    <a:pt x="9732" y="1793"/>
                  </a:cubicBezTo>
                  <a:lnTo>
                    <a:pt x="8366" y="963"/>
                  </a:lnTo>
                  <a:lnTo>
                    <a:pt x="5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2"/>
            <p:cNvSpPr/>
            <p:nvPr/>
          </p:nvSpPr>
          <p:spPr>
            <a:xfrm flipH="1">
              <a:off x="8095934" y="2087436"/>
              <a:ext cx="901350" cy="1094789"/>
            </a:xfrm>
            <a:custGeom>
              <a:rect b="b" l="l" r="r" t="t"/>
              <a:pathLst>
                <a:path extrusionOk="0" h="15745" w="12963">
                  <a:moveTo>
                    <a:pt x="9854" y="1"/>
                  </a:moveTo>
                  <a:cubicBezTo>
                    <a:pt x="7391" y="1"/>
                    <a:pt x="3501" y="3145"/>
                    <a:pt x="708" y="9526"/>
                  </a:cubicBezTo>
                  <a:cubicBezTo>
                    <a:pt x="0" y="11172"/>
                    <a:pt x="964" y="13026"/>
                    <a:pt x="3171" y="14172"/>
                  </a:cubicBezTo>
                  <a:lnTo>
                    <a:pt x="7134" y="15745"/>
                  </a:lnTo>
                  <a:lnTo>
                    <a:pt x="8500" y="12355"/>
                  </a:lnTo>
                  <a:lnTo>
                    <a:pt x="6171" y="11440"/>
                  </a:lnTo>
                  <a:lnTo>
                    <a:pt x="10975" y="3685"/>
                  </a:lnTo>
                  <a:cubicBezTo>
                    <a:pt x="10975" y="3685"/>
                    <a:pt x="12963" y="1087"/>
                    <a:pt x="10768" y="173"/>
                  </a:cubicBezTo>
                  <a:cubicBezTo>
                    <a:pt x="10493" y="58"/>
                    <a:pt x="10187" y="1"/>
                    <a:pt x="98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p:nvPr/>
          </p:nvSpPr>
          <p:spPr>
            <a:xfrm flipH="1">
              <a:off x="8005181" y="1844207"/>
              <a:ext cx="201018" cy="304483"/>
            </a:xfrm>
            <a:custGeom>
              <a:rect b="b" l="l" r="r" t="t"/>
              <a:pathLst>
                <a:path extrusionOk="0" h="4379" w="2891">
                  <a:moveTo>
                    <a:pt x="525" y="0"/>
                  </a:moveTo>
                  <a:lnTo>
                    <a:pt x="1" y="2451"/>
                  </a:lnTo>
                  <a:lnTo>
                    <a:pt x="952" y="3512"/>
                  </a:lnTo>
                  <a:cubicBezTo>
                    <a:pt x="1566" y="4177"/>
                    <a:pt x="1958" y="4379"/>
                    <a:pt x="2227" y="4379"/>
                  </a:cubicBezTo>
                  <a:cubicBezTo>
                    <a:pt x="2600" y="4379"/>
                    <a:pt x="2735" y="3993"/>
                    <a:pt x="2891" y="3915"/>
                  </a:cubicBezTo>
                  <a:lnTo>
                    <a:pt x="2708" y="1037"/>
                  </a:lnTo>
                  <a:lnTo>
                    <a:pt x="1330" y="500"/>
                  </a:lnTo>
                  <a:lnTo>
                    <a:pt x="5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2"/>
            <p:cNvSpPr/>
            <p:nvPr/>
          </p:nvSpPr>
          <p:spPr>
            <a:xfrm flipH="1">
              <a:off x="8006849" y="1878974"/>
              <a:ext cx="131347" cy="148521"/>
            </a:xfrm>
            <a:custGeom>
              <a:rect b="b" l="l" r="r" t="t"/>
              <a:pathLst>
                <a:path extrusionOk="0" h="2136" w="1889">
                  <a:moveTo>
                    <a:pt x="364" y="0"/>
                  </a:moveTo>
                  <a:lnTo>
                    <a:pt x="108" y="281"/>
                  </a:lnTo>
                  <a:cubicBezTo>
                    <a:pt x="0" y="1084"/>
                    <a:pt x="1107" y="2135"/>
                    <a:pt x="1457" y="2135"/>
                  </a:cubicBezTo>
                  <a:cubicBezTo>
                    <a:pt x="1463" y="2135"/>
                    <a:pt x="1468" y="2135"/>
                    <a:pt x="1474" y="2134"/>
                  </a:cubicBezTo>
                  <a:cubicBezTo>
                    <a:pt x="1888" y="2086"/>
                    <a:pt x="1730" y="756"/>
                    <a:pt x="1730" y="756"/>
                  </a:cubicBezTo>
                  <a:lnTo>
                    <a:pt x="364" y="0"/>
                  </a:ln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2"/>
            <p:cNvSpPr/>
            <p:nvPr/>
          </p:nvSpPr>
          <p:spPr>
            <a:xfrm flipH="1">
              <a:off x="7864447" y="1499389"/>
              <a:ext cx="357884" cy="366923"/>
            </a:xfrm>
            <a:custGeom>
              <a:rect b="b" l="l" r="r" t="t"/>
              <a:pathLst>
                <a:path extrusionOk="0" h="5277" w="5147">
                  <a:moveTo>
                    <a:pt x="3127" y="0"/>
                  </a:moveTo>
                  <a:cubicBezTo>
                    <a:pt x="3098" y="0"/>
                    <a:pt x="3068" y="3"/>
                    <a:pt x="3037" y="9"/>
                  </a:cubicBezTo>
                  <a:cubicBezTo>
                    <a:pt x="2745" y="69"/>
                    <a:pt x="2501" y="265"/>
                    <a:pt x="2367" y="533"/>
                  </a:cubicBezTo>
                  <a:cubicBezTo>
                    <a:pt x="2367" y="533"/>
                    <a:pt x="2235" y="324"/>
                    <a:pt x="2075" y="324"/>
                  </a:cubicBezTo>
                  <a:cubicBezTo>
                    <a:pt x="2067" y="324"/>
                    <a:pt x="2058" y="324"/>
                    <a:pt x="2050" y="326"/>
                  </a:cubicBezTo>
                  <a:cubicBezTo>
                    <a:pt x="1879" y="350"/>
                    <a:pt x="1733" y="728"/>
                    <a:pt x="1733" y="728"/>
                  </a:cubicBezTo>
                  <a:cubicBezTo>
                    <a:pt x="1733" y="728"/>
                    <a:pt x="1503" y="471"/>
                    <a:pt x="1217" y="471"/>
                  </a:cubicBezTo>
                  <a:cubicBezTo>
                    <a:pt x="1125" y="471"/>
                    <a:pt x="1026" y="498"/>
                    <a:pt x="928" y="569"/>
                  </a:cubicBezTo>
                  <a:cubicBezTo>
                    <a:pt x="538" y="862"/>
                    <a:pt x="830" y="1350"/>
                    <a:pt x="830" y="1350"/>
                  </a:cubicBezTo>
                  <a:cubicBezTo>
                    <a:pt x="1" y="1374"/>
                    <a:pt x="25" y="1923"/>
                    <a:pt x="25" y="1923"/>
                  </a:cubicBezTo>
                  <a:cubicBezTo>
                    <a:pt x="25" y="1923"/>
                    <a:pt x="123" y="4228"/>
                    <a:pt x="525" y="4484"/>
                  </a:cubicBezTo>
                  <a:lnTo>
                    <a:pt x="830" y="5276"/>
                  </a:lnTo>
                  <a:cubicBezTo>
                    <a:pt x="830" y="5276"/>
                    <a:pt x="689" y="4496"/>
                    <a:pt x="812" y="4496"/>
                  </a:cubicBezTo>
                  <a:cubicBezTo>
                    <a:pt x="829" y="4496"/>
                    <a:pt x="851" y="4511"/>
                    <a:pt x="879" y="4545"/>
                  </a:cubicBezTo>
                  <a:lnTo>
                    <a:pt x="1489" y="2264"/>
                  </a:lnTo>
                  <a:cubicBezTo>
                    <a:pt x="1708" y="2521"/>
                    <a:pt x="1964" y="2752"/>
                    <a:pt x="2245" y="2960"/>
                  </a:cubicBezTo>
                  <a:cubicBezTo>
                    <a:pt x="2400" y="3070"/>
                    <a:pt x="2640" y="3108"/>
                    <a:pt x="2884" y="3108"/>
                  </a:cubicBezTo>
                  <a:cubicBezTo>
                    <a:pt x="3235" y="3108"/>
                    <a:pt x="3596" y="3029"/>
                    <a:pt x="3732" y="2972"/>
                  </a:cubicBezTo>
                  <a:cubicBezTo>
                    <a:pt x="3964" y="2874"/>
                    <a:pt x="3879" y="1813"/>
                    <a:pt x="3879" y="1813"/>
                  </a:cubicBezTo>
                  <a:lnTo>
                    <a:pt x="3879" y="1813"/>
                  </a:lnTo>
                  <a:cubicBezTo>
                    <a:pt x="3879" y="1813"/>
                    <a:pt x="4119" y="1926"/>
                    <a:pt x="4338" y="1926"/>
                  </a:cubicBezTo>
                  <a:cubicBezTo>
                    <a:pt x="4457" y="1926"/>
                    <a:pt x="4570" y="1892"/>
                    <a:pt x="4635" y="1789"/>
                  </a:cubicBezTo>
                  <a:cubicBezTo>
                    <a:pt x="5147" y="996"/>
                    <a:pt x="4391" y="996"/>
                    <a:pt x="4391" y="996"/>
                  </a:cubicBezTo>
                  <a:cubicBezTo>
                    <a:pt x="4391" y="996"/>
                    <a:pt x="4501" y="508"/>
                    <a:pt x="4208" y="399"/>
                  </a:cubicBezTo>
                  <a:cubicBezTo>
                    <a:pt x="4162" y="386"/>
                    <a:pt x="4114" y="380"/>
                    <a:pt x="4068" y="380"/>
                  </a:cubicBezTo>
                  <a:cubicBezTo>
                    <a:pt x="3931" y="380"/>
                    <a:pt x="3799" y="433"/>
                    <a:pt x="3708" y="533"/>
                  </a:cubicBezTo>
                  <a:cubicBezTo>
                    <a:pt x="3708" y="533"/>
                    <a:pt x="3538" y="0"/>
                    <a:pt x="3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flipH="1">
              <a:off x="7922090" y="1622881"/>
              <a:ext cx="304413" cy="344186"/>
            </a:xfrm>
            <a:custGeom>
              <a:rect b="b" l="l" r="r" t="t"/>
              <a:pathLst>
                <a:path extrusionOk="0" h="4950" w="4378">
                  <a:moveTo>
                    <a:pt x="3927" y="1"/>
                  </a:moveTo>
                  <a:lnTo>
                    <a:pt x="3890" y="37"/>
                  </a:lnTo>
                  <a:cubicBezTo>
                    <a:pt x="3707" y="171"/>
                    <a:pt x="3085" y="159"/>
                    <a:pt x="2378" y="257"/>
                  </a:cubicBezTo>
                  <a:cubicBezTo>
                    <a:pt x="2305" y="269"/>
                    <a:pt x="1500" y="245"/>
                    <a:pt x="1439" y="427"/>
                  </a:cubicBezTo>
                  <a:cubicBezTo>
                    <a:pt x="1317" y="842"/>
                    <a:pt x="927" y="2171"/>
                    <a:pt x="817" y="2525"/>
                  </a:cubicBezTo>
                  <a:cubicBezTo>
                    <a:pt x="802" y="2563"/>
                    <a:pt x="767" y="2582"/>
                    <a:pt x="732" y="2582"/>
                  </a:cubicBezTo>
                  <a:cubicBezTo>
                    <a:pt x="711" y="2582"/>
                    <a:pt x="689" y="2575"/>
                    <a:pt x="671" y="2561"/>
                  </a:cubicBezTo>
                  <a:cubicBezTo>
                    <a:pt x="596" y="2492"/>
                    <a:pt x="485" y="2414"/>
                    <a:pt x="380" y="2414"/>
                  </a:cubicBezTo>
                  <a:cubicBezTo>
                    <a:pt x="264" y="2414"/>
                    <a:pt x="155" y="2510"/>
                    <a:pt x="110" y="2818"/>
                  </a:cubicBezTo>
                  <a:cubicBezTo>
                    <a:pt x="0" y="3635"/>
                    <a:pt x="841" y="3452"/>
                    <a:pt x="915" y="3561"/>
                  </a:cubicBezTo>
                  <a:cubicBezTo>
                    <a:pt x="1061" y="3769"/>
                    <a:pt x="1536" y="4488"/>
                    <a:pt x="2207" y="4744"/>
                  </a:cubicBezTo>
                  <a:cubicBezTo>
                    <a:pt x="2455" y="4832"/>
                    <a:pt x="2855" y="4950"/>
                    <a:pt x="3236" y="4950"/>
                  </a:cubicBezTo>
                  <a:cubicBezTo>
                    <a:pt x="3493" y="4950"/>
                    <a:pt x="3740" y="4896"/>
                    <a:pt x="3927" y="4744"/>
                  </a:cubicBezTo>
                  <a:cubicBezTo>
                    <a:pt x="4256" y="4476"/>
                    <a:pt x="4378" y="3452"/>
                    <a:pt x="3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flipH="1">
              <a:off x="7940443" y="1832317"/>
              <a:ext cx="91088" cy="54583"/>
            </a:xfrm>
            <a:custGeom>
              <a:rect b="b" l="l" r="r" t="t"/>
              <a:pathLst>
                <a:path extrusionOk="0" h="785" w="1310">
                  <a:moveTo>
                    <a:pt x="1196" y="1"/>
                  </a:moveTo>
                  <a:cubicBezTo>
                    <a:pt x="1196" y="1"/>
                    <a:pt x="86" y="62"/>
                    <a:pt x="1" y="74"/>
                  </a:cubicBezTo>
                  <a:cubicBezTo>
                    <a:pt x="1" y="74"/>
                    <a:pt x="403" y="732"/>
                    <a:pt x="867" y="781"/>
                  </a:cubicBezTo>
                  <a:cubicBezTo>
                    <a:pt x="882" y="783"/>
                    <a:pt x="897" y="784"/>
                    <a:pt x="912" y="784"/>
                  </a:cubicBezTo>
                  <a:cubicBezTo>
                    <a:pt x="1309" y="784"/>
                    <a:pt x="1196" y="1"/>
                    <a:pt x="1196" y="1"/>
                  </a:cubicBezTo>
                  <a:close/>
                </a:path>
              </a:pathLst>
            </a:custGeom>
            <a:solidFill>
              <a:srgbClr val="FAF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flipH="1">
              <a:off x="7976329" y="2963424"/>
              <a:ext cx="508004" cy="255462"/>
            </a:xfrm>
            <a:custGeom>
              <a:rect b="b" l="l" r="r" t="t"/>
              <a:pathLst>
                <a:path extrusionOk="0" h="3674" w="7306">
                  <a:moveTo>
                    <a:pt x="916" y="1"/>
                  </a:moveTo>
                  <a:lnTo>
                    <a:pt x="1" y="2525"/>
                  </a:lnTo>
                  <a:cubicBezTo>
                    <a:pt x="2720" y="3074"/>
                    <a:pt x="4659" y="3464"/>
                    <a:pt x="5013" y="3549"/>
                  </a:cubicBezTo>
                  <a:cubicBezTo>
                    <a:pt x="5205" y="3602"/>
                    <a:pt x="5675" y="3673"/>
                    <a:pt x="5946" y="3673"/>
                  </a:cubicBezTo>
                  <a:cubicBezTo>
                    <a:pt x="6053" y="3673"/>
                    <a:pt x="6130" y="3662"/>
                    <a:pt x="6147" y="3635"/>
                  </a:cubicBezTo>
                  <a:cubicBezTo>
                    <a:pt x="6293" y="3415"/>
                    <a:pt x="4671" y="3184"/>
                    <a:pt x="4757" y="3147"/>
                  </a:cubicBezTo>
                  <a:cubicBezTo>
                    <a:pt x="4759" y="3146"/>
                    <a:pt x="4761" y="3146"/>
                    <a:pt x="4765" y="3146"/>
                  </a:cubicBezTo>
                  <a:cubicBezTo>
                    <a:pt x="4896" y="3146"/>
                    <a:pt x="6146" y="3465"/>
                    <a:pt x="6606" y="3465"/>
                  </a:cubicBezTo>
                  <a:cubicBezTo>
                    <a:pt x="6692" y="3465"/>
                    <a:pt x="6750" y="3454"/>
                    <a:pt x="6769" y="3427"/>
                  </a:cubicBezTo>
                  <a:cubicBezTo>
                    <a:pt x="6952" y="3171"/>
                    <a:pt x="4915" y="2684"/>
                    <a:pt x="4879" y="2671"/>
                  </a:cubicBezTo>
                  <a:cubicBezTo>
                    <a:pt x="4829" y="2657"/>
                    <a:pt x="4807" y="2651"/>
                    <a:pt x="4808" y="2651"/>
                  </a:cubicBezTo>
                  <a:lnTo>
                    <a:pt x="4808" y="2651"/>
                  </a:lnTo>
                  <a:cubicBezTo>
                    <a:pt x="4820" y="2651"/>
                    <a:pt x="6411" y="3082"/>
                    <a:pt x="6857" y="3082"/>
                  </a:cubicBezTo>
                  <a:cubicBezTo>
                    <a:pt x="6911" y="3082"/>
                    <a:pt x="6948" y="3076"/>
                    <a:pt x="6964" y="3062"/>
                  </a:cubicBezTo>
                  <a:cubicBezTo>
                    <a:pt x="7135" y="2915"/>
                    <a:pt x="6049" y="2525"/>
                    <a:pt x="6013" y="2513"/>
                  </a:cubicBezTo>
                  <a:cubicBezTo>
                    <a:pt x="6013" y="2513"/>
                    <a:pt x="5049" y="2232"/>
                    <a:pt x="5062" y="2159"/>
                  </a:cubicBezTo>
                  <a:cubicBezTo>
                    <a:pt x="5074" y="2086"/>
                    <a:pt x="7305" y="2159"/>
                    <a:pt x="7208" y="1952"/>
                  </a:cubicBezTo>
                  <a:cubicBezTo>
                    <a:pt x="7110" y="1745"/>
                    <a:pt x="5744" y="1598"/>
                    <a:pt x="5379" y="1525"/>
                  </a:cubicBezTo>
                  <a:cubicBezTo>
                    <a:pt x="5025" y="1440"/>
                    <a:pt x="3720" y="1037"/>
                    <a:pt x="3940" y="989"/>
                  </a:cubicBezTo>
                  <a:lnTo>
                    <a:pt x="4830" y="769"/>
                  </a:lnTo>
                  <a:cubicBezTo>
                    <a:pt x="5021" y="757"/>
                    <a:pt x="5013" y="464"/>
                    <a:pt x="4817" y="464"/>
                  </a:cubicBezTo>
                  <a:cubicBezTo>
                    <a:pt x="4814" y="464"/>
                    <a:pt x="4810" y="464"/>
                    <a:pt x="4806" y="464"/>
                  </a:cubicBezTo>
                  <a:cubicBezTo>
                    <a:pt x="4495" y="416"/>
                    <a:pt x="4132" y="374"/>
                    <a:pt x="3826" y="374"/>
                  </a:cubicBezTo>
                  <a:cubicBezTo>
                    <a:pt x="3664" y="374"/>
                    <a:pt x="3517" y="386"/>
                    <a:pt x="3403" y="415"/>
                  </a:cubicBezTo>
                  <a:cubicBezTo>
                    <a:pt x="3171" y="489"/>
                    <a:pt x="2940" y="574"/>
                    <a:pt x="2720" y="672"/>
                  </a:cubicBezTo>
                  <a:lnTo>
                    <a:pt x="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flipH="1">
              <a:off x="7682148" y="3450995"/>
              <a:ext cx="1461851" cy="167087"/>
            </a:xfrm>
            <a:custGeom>
              <a:rect b="b" l="l" r="r" t="t"/>
              <a:pathLst>
                <a:path extrusionOk="0" h="2403" w="21024">
                  <a:moveTo>
                    <a:pt x="1" y="1"/>
                  </a:moveTo>
                  <a:lnTo>
                    <a:pt x="1" y="2403"/>
                  </a:lnTo>
                  <a:lnTo>
                    <a:pt x="21024" y="2403"/>
                  </a:lnTo>
                  <a:lnTo>
                    <a:pt x="210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flipH="1">
              <a:off x="7191990" y="1338001"/>
              <a:ext cx="508839" cy="563074"/>
            </a:xfrm>
            <a:custGeom>
              <a:rect b="b" l="l" r="r" t="t"/>
              <a:pathLst>
                <a:path extrusionOk="0" h="8098" w="7318">
                  <a:moveTo>
                    <a:pt x="2695" y="0"/>
                  </a:moveTo>
                  <a:cubicBezTo>
                    <a:pt x="1208" y="0"/>
                    <a:pt x="1" y="1208"/>
                    <a:pt x="1" y="2695"/>
                  </a:cubicBezTo>
                  <a:lnTo>
                    <a:pt x="1" y="8097"/>
                  </a:lnTo>
                  <a:lnTo>
                    <a:pt x="1537" y="5390"/>
                  </a:lnTo>
                  <a:lnTo>
                    <a:pt x="4622" y="5390"/>
                  </a:lnTo>
                  <a:cubicBezTo>
                    <a:pt x="6110" y="5390"/>
                    <a:pt x="7317" y="4183"/>
                    <a:pt x="7317" y="2695"/>
                  </a:cubicBezTo>
                  <a:cubicBezTo>
                    <a:pt x="7317" y="1208"/>
                    <a:pt x="6110" y="0"/>
                    <a:pt x="4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flipH="1">
              <a:off x="7299691" y="1508915"/>
              <a:ext cx="62788" cy="52984"/>
            </a:xfrm>
            <a:custGeom>
              <a:rect b="b" l="l" r="r" t="t"/>
              <a:pathLst>
                <a:path extrusionOk="0" h="762" w="903">
                  <a:moveTo>
                    <a:pt x="387" y="1"/>
                  </a:moveTo>
                  <a:cubicBezTo>
                    <a:pt x="189" y="1"/>
                    <a:pt x="0" y="153"/>
                    <a:pt x="0" y="384"/>
                  </a:cubicBezTo>
                  <a:cubicBezTo>
                    <a:pt x="0" y="591"/>
                    <a:pt x="171" y="762"/>
                    <a:pt x="390" y="762"/>
                  </a:cubicBezTo>
                  <a:cubicBezTo>
                    <a:pt x="732" y="762"/>
                    <a:pt x="902" y="359"/>
                    <a:pt x="659" y="115"/>
                  </a:cubicBezTo>
                  <a:cubicBezTo>
                    <a:pt x="579" y="36"/>
                    <a:pt x="482" y="1"/>
                    <a:pt x="387"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flipH="1">
              <a:off x="7403991" y="1508915"/>
              <a:ext cx="61953" cy="52984"/>
            </a:xfrm>
            <a:custGeom>
              <a:rect b="b" l="l" r="r" t="t"/>
              <a:pathLst>
                <a:path extrusionOk="0" h="762" w="891">
                  <a:moveTo>
                    <a:pt x="387" y="1"/>
                  </a:moveTo>
                  <a:cubicBezTo>
                    <a:pt x="189" y="1"/>
                    <a:pt x="0" y="153"/>
                    <a:pt x="0" y="384"/>
                  </a:cubicBezTo>
                  <a:cubicBezTo>
                    <a:pt x="0" y="591"/>
                    <a:pt x="171" y="762"/>
                    <a:pt x="391" y="762"/>
                  </a:cubicBezTo>
                  <a:cubicBezTo>
                    <a:pt x="720" y="762"/>
                    <a:pt x="891" y="359"/>
                    <a:pt x="659" y="115"/>
                  </a:cubicBezTo>
                  <a:cubicBezTo>
                    <a:pt x="580" y="36"/>
                    <a:pt x="482" y="1"/>
                    <a:pt x="387"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flipH="1">
              <a:off x="7508291" y="1508915"/>
              <a:ext cx="61953" cy="52984"/>
            </a:xfrm>
            <a:custGeom>
              <a:rect b="b" l="l" r="r" t="t"/>
              <a:pathLst>
                <a:path extrusionOk="0" h="762" w="891">
                  <a:moveTo>
                    <a:pt x="387" y="1"/>
                  </a:moveTo>
                  <a:cubicBezTo>
                    <a:pt x="189" y="1"/>
                    <a:pt x="0" y="153"/>
                    <a:pt x="0" y="384"/>
                  </a:cubicBezTo>
                  <a:cubicBezTo>
                    <a:pt x="0" y="591"/>
                    <a:pt x="171" y="762"/>
                    <a:pt x="391" y="762"/>
                  </a:cubicBezTo>
                  <a:cubicBezTo>
                    <a:pt x="720" y="762"/>
                    <a:pt x="891" y="359"/>
                    <a:pt x="659" y="115"/>
                  </a:cubicBezTo>
                  <a:cubicBezTo>
                    <a:pt x="580" y="36"/>
                    <a:pt x="482" y="1"/>
                    <a:pt x="387" y="1"/>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flipH="1">
              <a:off x="6304256" y="1435070"/>
              <a:ext cx="583030" cy="785856"/>
            </a:xfrm>
            <a:custGeom>
              <a:rect b="b" l="l" r="r" t="t"/>
              <a:pathLst>
                <a:path extrusionOk="0" h="11302" w="8385">
                  <a:moveTo>
                    <a:pt x="1557" y="0"/>
                  </a:moveTo>
                  <a:cubicBezTo>
                    <a:pt x="1548" y="0"/>
                    <a:pt x="1540" y="2"/>
                    <a:pt x="1531" y="7"/>
                  </a:cubicBezTo>
                  <a:cubicBezTo>
                    <a:pt x="1361" y="80"/>
                    <a:pt x="1909" y="1714"/>
                    <a:pt x="1739" y="1836"/>
                  </a:cubicBezTo>
                  <a:cubicBezTo>
                    <a:pt x="1737" y="1837"/>
                    <a:pt x="1734" y="1838"/>
                    <a:pt x="1731" y="1838"/>
                  </a:cubicBezTo>
                  <a:cubicBezTo>
                    <a:pt x="1606" y="1838"/>
                    <a:pt x="809" y="506"/>
                    <a:pt x="666" y="482"/>
                  </a:cubicBezTo>
                  <a:cubicBezTo>
                    <a:pt x="657" y="481"/>
                    <a:pt x="649" y="480"/>
                    <a:pt x="642" y="480"/>
                  </a:cubicBezTo>
                  <a:cubicBezTo>
                    <a:pt x="318" y="480"/>
                    <a:pt x="1553" y="2092"/>
                    <a:pt x="1434" y="2092"/>
                  </a:cubicBezTo>
                  <a:cubicBezTo>
                    <a:pt x="1310" y="2092"/>
                    <a:pt x="566" y="881"/>
                    <a:pt x="335" y="881"/>
                  </a:cubicBezTo>
                  <a:cubicBezTo>
                    <a:pt x="315" y="881"/>
                    <a:pt x="299" y="890"/>
                    <a:pt x="288" y="909"/>
                  </a:cubicBezTo>
                  <a:cubicBezTo>
                    <a:pt x="190" y="1068"/>
                    <a:pt x="1068" y="2238"/>
                    <a:pt x="995" y="2348"/>
                  </a:cubicBezTo>
                  <a:cubicBezTo>
                    <a:pt x="990" y="2354"/>
                    <a:pt x="985" y="2357"/>
                    <a:pt x="978" y="2357"/>
                  </a:cubicBezTo>
                  <a:cubicBezTo>
                    <a:pt x="870" y="2357"/>
                    <a:pt x="468" y="1676"/>
                    <a:pt x="239" y="1653"/>
                  </a:cubicBezTo>
                  <a:cubicBezTo>
                    <a:pt x="236" y="1653"/>
                    <a:pt x="233" y="1653"/>
                    <a:pt x="231" y="1653"/>
                  </a:cubicBezTo>
                  <a:cubicBezTo>
                    <a:pt x="1" y="1653"/>
                    <a:pt x="800" y="2727"/>
                    <a:pt x="824" y="2848"/>
                  </a:cubicBezTo>
                  <a:cubicBezTo>
                    <a:pt x="1007" y="3421"/>
                    <a:pt x="1287" y="3958"/>
                    <a:pt x="1666" y="4433"/>
                  </a:cubicBezTo>
                  <a:cubicBezTo>
                    <a:pt x="1666" y="4433"/>
                    <a:pt x="3712" y="11302"/>
                    <a:pt x="4945" y="11302"/>
                  </a:cubicBezTo>
                  <a:cubicBezTo>
                    <a:pt x="4979" y="11302"/>
                    <a:pt x="5011" y="11297"/>
                    <a:pt x="5043" y="11286"/>
                  </a:cubicBezTo>
                  <a:lnTo>
                    <a:pt x="8385" y="8653"/>
                  </a:lnTo>
                  <a:lnTo>
                    <a:pt x="7043" y="6128"/>
                  </a:lnTo>
                  <a:lnTo>
                    <a:pt x="4982" y="7689"/>
                  </a:lnTo>
                  <a:cubicBezTo>
                    <a:pt x="4982" y="7690"/>
                    <a:pt x="4981" y="7690"/>
                    <a:pt x="4981" y="7690"/>
                  </a:cubicBezTo>
                  <a:cubicBezTo>
                    <a:pt x="4900" y="7690"/>
                    <a:pt x="2982" y="3567"/>
                    <a:pt x="2982" y="3567"/>
                  </a:cubicBezTo>
                  <a:cubicBezTo>
                    <a:pt x="2982" y="3567"/>
                    <a:pt x="3165" y="1555"/>
                    <a:pt x="2909" y="1433"/>
                  </a:cubicBezTo>
                  <a:cubicBezTo>
                    <a:pt x="2897" y="1428"/>
                    <a:pt x="2886" y="1425"/>
                    <a:pt x="2875" y="1425"/>
                  </a:cubicBezTo>
                  <a:cubicBezTo>
                    <a:pt x="2657" y="1425"/>
                    <a:pt x="2694" y="2534"/>
                    <a:pt x="2543" y="2604"/>
                  </a:cubicBezTo>
                  <a:cubicBezTo>
                    <a:pt x="2542" y="2605"/>
                    <a:pt x="2540" y="2606"/>
                    <a:pt x="2538" y="2606"/>
                  </a:cubicBezTo>
                  <a:cubicBezTo>
                    <a:pt x="2387" y="2606"/>
                    <a:pt x="1862" y="0"/>
                    <a:pt x="1557" y="0"/>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flipH="1">
              <a:off x="6013394" y="1629695"/>
              <a:ext cx="423175" cy="489300"/>
            </a:xfrm>
            <a:custGeom>
              <a:rect b="b" l="l" r="r" t="t"/>
              <a:pathLst>
                <a:path extrusionOk="0" h="7037" w="6086">
                  <a:moveTo>
                    <a:pt x="4427" y="0"/>
                  </a:moveTo>
                  <a:cubicBezTo>
                    <a:pt x="4427" y="0"/>
                    <a:pt x="2354" y="1281"/>
                    <a:pt x="1647" y="2000"/>
                  </a:cubicBezTo>
                  <a:cubicBezTo>
                    <a:pt x="1329" y="2317"/>
                    <a:pt x="659" y="2890"/>
                    <a:pt x="0" y="3427"/>
                  </a:cubicBezTo>
                  <a:cubicBezTo>
                    <a:pt x="220" y="4610"/>
                    <a:pt x="525" y="5780"/>
                    <a:pt x="744" y="6927"/>
                  </a:cubicBezTo>
                  <a:lnTo>
                    <a:pt x="769" y="7036"/>
                  </a:lnTo>
                  <a:cubicBezTo>
                    <a:pt x="3110" y="5183"/>
                    <a:pt x="6085" y="2207"/>
                    <a:pt x="4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flipH="1">
              <a:off x="5850617" y="1218124"/>
              <a:ext cx="510508" cy="397170"/>
            </a:xfrm>
            <a:custGeom>
              <a:rect b="b" l="l" r="r" t="t"/>
              <a:pathLst>
                <a:path extrusionOk="0" h="5712" w="7342">
                  <a:moveTo>
                    <a:pt x="2656" y="1"/>
                  </a:moveTo>
                  <a:cubicBezTo>
                    <a:pt x="1860" y="1"/>
                    <a:pt x="1158" y="348"/>
                    <a:pt x="708" y="907"/>
                  </a:cubicBezTo>
                  <a:cubicBezTo>
                    <a:pt x="330" y="1383"/>
                    <a:pt x="1" y="2700"/>
                    <a:pt x="147" y="3005"/>
                  </a:cubicBezTo>
                  <a:lnTo>
                    <a:pt x="3159" y="5712"/>
                  </a:lnTo>
                  <a:lnTo>
                    <a:pt x="7342" y="5688"/>
                  </a:lnTo>
                  <a:cubicBezTo>
                    <a:pt x="7268" y="5066"/>
                    <a:pt x="6671" y="5114"/>
                    <a:pt x="6244" y="4614"/>
                  </a:cubicBezTo>
                  <a:cubicBezTo>
                    <a:pt x="5805" y="4102"/>
                    <a:pt x="6354" y="3944"/>
                    <a:pt x="6512" y="3407"/>
                  </a:cubicBezTo>
                  <a:cubicBezTo>
                    <a:pt x="6659" y="2871"/>
                    <a:pt x="6049" y="2883"/>
                    <a:pt x="5817" y="2529"/>
                  </a:cubicBezTo>
                  <a:cubicBezTo>
                    <a:pt x="5598" y="2176"/>
                    <a:pt x="5525" y="1602"/>
                    <a:pt x="5256" y="1200"/>
                  </a:cubicBezTo>
                  <a:cubicBezTo>
                    <a:pt x="4854" y="566"/>
                    <a:pt x="3805" y="237"/>
                    <a:pt x="3805" y="237"/>
                  </a:cubicBezTo>
                  <a:cubicBezTo>
                    <a:pt x="3412" y="75"/>
                    <a:pt x="3024" y="1"/>
                    <a:pt x="26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flipH="1">
              <a:off x="5893862" y="1211658"/>
              <a:ext cx="168825" cy="167921"/>
            </a:xfrm>
            <a:custGeom>
              <a:rect b="b" l="l" r="r" t="t"/>
              <a:pathLst>
                <a:path extrusionOk="0" h="2415" w="2428">
                  <a:moveTo>
                    <a:pt x="1208" y="0"/>
                  </a:moveTo>
                  <a:cubicBezTo>
                    <a:pt x="550" y="0"/>
                    <a:pt x="1" y="537"/>
                    <a:pt x="1" y="1208"/>
                  </a:cubicBezTo>
                  <a:cubicBezTo>
                    <a:pt x="1" y="1878"/>
                    <a:pt x="550" y="2415"/>
                    <a:pt x="1208" y="2415"/>
                  </a:cubicBezTo>
                  <a:cubicBezTo>
                    <a:pt x="1879" y="2415"/>
                    <a:pt x="2428" y="1878"/>
                    <a:pt x="2428" y="1208"/>
                  </a:cubicBezTo>
                  <a:cubicBezTo>
                    <a:pt x="2428" y="537"/>
                    <a:pt x="1879" y="0"/>
                    <a:pt x="1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flipH="1">
              <a:off x="6018469" y="1313733"/>
              <a:ext cx="333339" cy="486241"/>
            </a:xfrm>
            <a:custGeom>
              <a:rect b="b" l="l" r="r" t="t"/>
              <a:pathLst>
                <a:path extrusionOk="0" h="6993" w="4794">
                  <a:moveTo>
                    <a:pt x="936" y="0"/>
                  </a:moveTo>
                  <a:cubicBezTo>
                    <a:pt x="829" y="0"/>
                    <a:pt x="701" y="199"/>
                    <a:pt x="574" y="386"/>
                  </a:cubicBezTo>
                  <a:cubicBezTo>
                    <a:pt x="330" y="752"/>
                    <a:pt x="135" y="1142"/>
                    <a:pt x="1" y="1569"/>
                  </a:cubicBezTo>
                  <a:cubicBezTo>
                    <a:pt x="98" y="3333"/>
                    <a:pt x="839" y="3964"/>
                    <a:pt x="1303" y="3964"/>
                  </a:cubicBezTo>
                  <a:cubicBezTo>
                    <a:pt x="1362" y="3964"/>
                    <a:pt x="1416" y="3954"/>
                    <a:pt x="1464" y="3935"/>
                  </a:cubicBezTo>
                  <a:cubicBezTo>
                    <a:pt x="1473" y="3931"/>
                    <a:pt x="1482" y="3929"/>
                    <a:pt x="1490" y="3929"/>
                  </a:cubicBezTo>
                  <a:cubicBezTo>
                    <a:pt x="1780" y="3929"/>
                    <a:pt x="1551" y="5929"/>
                    <a:pt x="1184" y="6569"/>
                  </a:cubicBezTo>
                  <a:cubicBezTo>
                    <a:pt x="1285" y="6873"/>
                    <a:pt x="1516" y="6992"/>
                    <a:pt x="1814" y="6992"/>
                  </a:cubicBezTo>
                  <a:cubicBezTo>
                    <a:pt x="2425" y="6992"/>
                    <a:pt x="3319" y="6492"/>
                    <a:pt x="3969" y="6068"/>
                  </a:cubicBezTo>
                  <a:lnTo>
                    <a:pt x="3969" y="6068"/>
                  </a:lnTo>
                  <a:cubicBezTo>
                    <a:pt x="3992" y="6077"/>
                    <a:pt x="4016" y="6081"/>
                    <a:pt x="4042" y="6081"/>
                  </a:cubicBezTo>
                  <a:cubicBezTo>
                    <a:pt x="4351" y="6081"/>
                    <a:pt x="4793" y="5483"/>
                    <a:pt x="4793" y="5483"/>
                  </a:cubicBezTo>
                  <a:lnTo>
                    <a:pt x="4793" y="5483"/>
                  </a:lnTo>
                  <a:cubicBezTo>
                    <a:pt x="4793" y="5483"/>
                    <a:pt x="4447" y="5755"/>
                    <a:pt x="3969" y="6068"/>
                  </a:cubicBezTo>
                  <a:lnTo>
                    <a:pt x="3969" y="6068"/>
                  </a:lnTo>
                  <a:cubicBezTo>
                    <a:pt x="3862" y="6028"/>
                    <a:pt x="3782" y="5891"/>
                    <a:pt x="3757" y="5593"/>
                  </a:cubicBezTo>
                  <a:cubicBezTo>
                    <a:pt x="3708" y="5081"/>
                    <a:pt x="3281" y="3752"/>
                    <a:pt x="3574" y="3081"/>
                  </a:cubicBezTo>
                  <a:cubicBezTo>
                    <a:pt x="3647" y="2947"/>
                    <a:pt x="3769" y="2837"/>
                    <a:pt x="3915" y="2776"/>
                  </a:cubicBezTo>
                  <a:cubicBezTo>
                    <a:pt x="4183" y="2691"/>
                    <a:pt x="4586" y="2252"/>
                    <a:pt x="4354" y="1776"/>
                  </a:cubicBezTo>
                  <a:cubicBezTo>
                    <a:pt x="4237" y="1554"/>
                    <a:pt x="4079" y="1491"/>
                    <a:pt x="3928" y="1491"/>
                  </a:cubicBezTo>
                  <a:cubicBezTo>
                    <a:pt x="3780" y="1491"/>
                    <a:pt x="3640" y="1551"/>
                    <a:pt x="3549" y="1581"/>
                  </a:cubicBezTo>
                  <a:cubicBezTo>
                    <a:pt x="3549" y="1581"/>
                    <a:pt x="3537" y="1581"/>
                    <a:pt x="3537" y="1593"/>
                  </a:cubicBezTo>
                  <a:cubicBezTo>
                    <a:pt x="3524" y="1607"/>
                    <a:pt x="3507" y="1613"/>
                    <a:pt x="3487" y="1613"/>
                  </a:cubicBezTo>
                  <a:cubicBezTo>
                    <a:pt x="3296" y="1613"/>
                    <a:pt x="2838" y="1025"/>
                    <a:pt x="2638" y="1025"/>
                  </a:cubicBezTo>
                  <a:cubicBezTo>
                    <a:pt x="2618" y="1025"/>
                    <a:pt x="2600" y="1031"/>
                    <a:pt x="2586" y="1044"/>
                  </a:cubicBezTo>
                  <a:cubicBezTo>
                    <a:pt x="2408" y="1197"/>
                    <a:pt x="2243" y="1260"/>
                    <a:pt x="2092" y="1260"/>
                  </a:cubicBezTo>
                  <a:cubicBezTo>
                    <a:pt x="1587" y="1260"/>
                    <a:pt x="1230" y="561"/>
                    <a:pt x="1062" y="130"/>
                  </a:cubicBezTo>
                  <a:cubicBezTo>
                    <a:pt x="1025" y="38"/>
                    <a:pt x="982" y="0"/>
                    <a:pt x="936" y="0"/>
                  </a:cubicBez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flipH="1">
              <a:off x="6060045" y="1442580"/>
              <a:ext cx="39077" cy="38799"/>
            </a:xfrm>
            <a:custGeom>
              <a:rect b="b" l="l" r="r" t="t"/>
              <a:pathLst>
                <a:path extrusionOk="0" h="558" w="562">
                  <a:moveTo>
                    <a:pt x="296" y="1"/>
                  </a:moveTo>
                  <a:cubicBezTo>
                    <a:pt x="168" y="1"/>
                    <a:pt x="36" y="115"/>
                    <a:pt x="1" y="557"/>
                  </a:cubicBezTo>
                  <a:lnTo>
                    <a:pt x="562" y="130"/>
                  </a:lnTo>
                  <a:cubicBezTo>
                    <a:pt x="562" y="130"/>
                    <a:pt x="432" y="1"/>
                    <a:pt x="296" y="1"/>
                  </a:cubicBezTo>
                  <a:close/>
                </a:path>
              </a:pathLst>
            </a:custGeom>
            <a:solidFill>
              <a:srgbClr val="C86F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flipH="1">
              <a:off x="6160522" y="1559257"/>
              <a:ext cx="86151" cy="53331"/>
            </a:xfrm>
            <a:custGeom>
              <a:rect b="b" l="l" r="r" t="t"/>
              <a:pathLst>
                <a:path extrusionOk="0" h="767" w="1239">
                  <a:moveTo>
                    <a:pt x="1052" y="1"/>
                  </a:moveTo>
                  <a:cubicBezTo>
                    <a:pt x="1038" y="1"/>
                    <a:pt x="1021" y="5"/>
                    <a:pt x="1001" y="13"/>
                  </a:cubicBezTo>
                  <a:cubicBezTo>
                    <a:pt x="611" y="184"/>
                    <a:pt x="1" y="404"/>
                    <a:pt x="1" y="404"/>
                  </a:cubicBezTo>
                  <a:cubicBezTo>
                    <a:pt x="107" y="669"/>
                    <a:pt x="248" y="766"/>
                    <a:pt x="393" y="766"/>
                  </a:cubicBezTo>
                  <a:cubicBezTo>
                    <a:pt x="799" y="766"/>
                    <a:pt x="1239" y="1"/>
                    <a:pt x="1052" y="1"/>
                  </a:cubicBezTo>
                  <a:close/>
                </a:path>
              </a:pathLst>
            </a:custGeom>
            <a:solidFill>
              <a:srgbClr val="2F130C">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flipH="1">
              <a:off x="6262666" y="1485552"/>
              <a:ext cx="55209" cy="33306"/>
            </a:xfrm>
            <a:custGeom>
              <a:rect b="b" l="l" r="r" t="t"/>
              <a:pathLst>
                <a:path extrusionOk="0" h="479" w="794">
                  <a:moveTo>
                    <a:pt x="793" y="0"/>
                  </a:moveTo>
                  <a:lnTo>
                    <a:pt x="0" y="25"/>
                  </a:lnTo>
                  <a:cubicBezTo>
                    <a:pt x="0" y="25"/>
                    <a:pt x="0" y="403"/>
                    <a:pt x="318" y="476"/>
                  </a:cubicBezTo>
                  <a:cubicBezTo>
                    <a:pt x="328" y="478"/>
                    <a:pt x="338" y="479"/>
                    <a:pt x="348" y="479"/>
                  </a:cubicBezTo>
                  <a:cubicBezTo>
                    <a:pt x="570" y="479"/>
                    <a:pt x="793" y="0"/>
                    <a:pt x="793" y="0"/>
                  </a:cubicBezTo>
                  <a:close/>
                </a:path>
              </a:pathLst>
            </a:custGeom>
            <a:solidFill>
              <a:srgbClr val="FAF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flipH="1">
              <a:off x="6186389" y="4248895"/>
              <a:ext cx="161176" cy="261581"/>
            </a:xfrm>
            <a:custGeom>
              <a:rect b="b" l="l" r="r" t="t"/>
              <a:pathLst>
                <a:path extrusionOk="0" h="3762" w="2318">
                  <a:moveTo>
                    <a:pt x="1" y="0"/>
                  </a:moveTo>
                  <a:lnTo>
                    <a:pt x="147" y="2269"/>
                  </a:lnTo>
                  <a:cubicBezTo>
                    <a:pt x="147" y="2269"/>
                    <a:pt x="98" y="3061"/>
                    <a:pt x="562" y="3622"/>
                  </a:cubicBezTo>
                  <a:cubicBezTo>
                    <a:pt x="639" y="3721"/>
                    <a:pt x="740" y="3762"/>
                    <a:pt x="853" y="3762"/>
                  </a:cubicBezTo>
                  <a:cubicBezTo>
                    <a:pt x="1397" y="3762"/>
                    <a:pt x="2232" y="2817"/>
                    <a:pt x="2232" y="2817"/>
                  </a:cubicBezTo>
                  <a:lnTo>
                    <a:pt x="2318" y="49"/>
                  </a:lnTo>
                  <a:lnTo>
                    <a:pt x="1" y="0"/>
                  </a:ln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flipH="1">
              <a:off x="5543690" y="4240412"/>
              <a:ext cx="135727" cy="182384"/>
            </a:xfrm>
            <a:custGeom>
              <a:rect b="b" l="l" r="r" t="t"/>
              <a:pathLst>
                <a:path extrusionOk="0" h="2623" w="1952">
                  <a:moveTo>
                    <a:pt x="1" y="0"/>
                  </a:moveTo>
                  <a:lnTo>
                    <a:pt x="672" y="2183"/>
                  </a:lnTo>
                  <a:cubicBezTo>
                    <a:pt x="672" y="2183"/>
                    <a:pt x="1182" y="2622"/>
                    <a:pt x="1371" y="2622"/>
                  </a:cubicBezTo>
                  <a:cubicBezTo>
                    <a:pt x="1374" y="2622"/>
                    <a:pt x="1376" y="2622"/>
                    <a:pt x="1379" y="2622"/>
                  </a:cubicBezTo>
                  <a:cubicBezTo>
                    <a:pt x="1720" y="2598"/>
                    <a:pt x="1903" y="2013"/>
                    <a:pt x="1903" y="2013"/>
                  </a:cubicBezTo>
                  <a:lnTo>
                    <a:pt x="1952" y="0"/>
                  </a:ln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flipH="1">
              <a:off x="6167758" y="4403191"/>
              <a:ext cx="359553" cy="139135"/>
            </a:xfrm>
            <a:custGeom>
              <a:rect b="b" l="l" r="r" t="t"/>
              <a:pathLst>
                <a:path extrusionOk="0" h="2001" w="5171">
                  <a:moveTo>
                    <a:pt x="2695" y="1"/>
                  </a:moveTo>
                  <a:cubicBezTo>
                    <a:pt x="2656" y="1"/>
                    <a:pt x="2616" y="13"/>
                    <a:pt x="2586" y="37"/>
                  </a:cubicBezTo>
                  <a:lnTo>
                    <a:pt x="98" y="1927"/>
                  </a:lnTo>
                  <a:cubicBezTo>
                    <a:pt x="0" y="1988"/>
                    <a:pt x="5171" y="2001"/>
                    <a:pt x="5171" y="2001"/>
                  </a:cubicBezTo>
                  <a:lnTo>
                    <a:pt x="4817" y="257"/>
                  </a:lnTo>
                  <a:cubicBezTo>
                    <a:pt x="4817" y="257"/>
                    <a:pt x="3692" y="1047"/>
                    <a:pt x="3296" y="1047"/>
                  </a:cubicBezTo>
                  <a:cubicBezTo>
                    <a:pt x="3272" y="1047"/>
                    <a:pt x="3250" y="1044"/>
                    <a:pt x="3232" y="1037"/>
                  </a:cubicBezTo>
                  <a:cubicBezTo>
                    <a:pt x="3025" y="964"/>
                    <a:pt x="2891" y="111"/>
                    <a:pt x="2805" y="37"/>
                  </a:cubicBezTo>
                  <a:cubicBezTo>
                    <a:pt x="2775" y="13"/>
                    <a:pt x="2735" y="1"/>
                    <a:pt x="26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flipH="1">
              <a:off x="5405460" y="4373987"/>
              <a:ext cx="318876" cy="167504"/>
            </a:xfrm>
            <a:custGeom>
              <a:rect b="b" l="l" r="r" t="t"/>
              <a:pathLst>
                <a:path extrusionOk="0" h="2409" w="4586">
                  <a:moveTo>
                    <a:pt x="2537" y="0"/>
                  </a:moveTo>
                  <a:cubicBezTo>
                    <a:pt x="2525" y="0"/>
                    <a:pt x="2513" y="6"/>
                    <a:pt x="2500" y="18"/>
                  </a:cubicBezTo>
                  <a:cubicBezTo>
                    <a:pt x="2500" y="18"/>
                    <a:pt x="2354" y="348"/>
                    <a:pt x="2293" y="445"/>
                  </a:cubicBezTo>
                  <a:cubicBezTo>
                    <a:pt x="2246" y="525"/>
                    <a:pt x="2120" y="565"/>
                    <a:pt x="1993" y="565"/>
                  </a:cubicBezTo>
                  <a:cubicBezTo>
                    <a:pt x="1887" y="565"/>
                    <a:pt x="1781" y="537"/>
                    <a:pt x="1720" y="482"/>
                  </a:cubicBezTo>
                  <a:lnTo>
                    <a:pt x="1330" y="128"/>
                  </a:lnTo>
                  <a:cubicBezTo>
                    <a:pt x="1320" y="119"/>
                    <a:pt x="1309" y="115"/>
                    <a:pt x="1299" y="115"/>
                  </a:cubicBezTo>
                  <a:cubicBezTo>
                    <a:pt x="1283" y="115"/>
                    <a:pt x="1269" y="125"/>
                    <a:pt x="1269" y="140"/>
                  </a:cubicBezTo>
                  <a:lnTo>
                    <a:pt x="1" y="2408"/>
                  </a:lnTo>
                  <a:lnTo>
                    <a:pt x="4586" y="2408"/>
                  </a:lnTo>
                  <a:lnTo>
                    <a:pt x="2574" y="18"/>
                  </a:lnTo>
                  <a:cubicBezTo>
                    <a:pt x="2561" y="6"/>
                    <a:pt x="2549" y="0"/>
                    <a:pt x="2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flipH="1">
              <a:off x="5318140" y="2212528"/>
              <a:ext cx="1236288" cy="2092928"/>
            </a:xfrm>
            <a:custGeom>
              <a:rect b="b" l="l" r="r" t="t"/>
              <a:pathLst>
                <a:path extrusionOk="0" h="30100" w="17780">
                  <a:moveTo>
                    <a:pt x="7831" y="0"/>
                  </a:moveTo>
                  <a:cubicBezTo>
                    <a:pt x="6369" y="0"/>
                    <a:pt x="5119" y="179"/>
                    <a:pt x="3634" y="386"/>
                  </a:cubicBezTo>
                  <a:cubicBezTo>
                    <a:pt x="0" y="6386"/>
                    <a:pt x="2512" y="25116"/>
                    <a:pt x="2963" y="30006"/>
                  </a:cubicBezTo>
                  <a:cubicBezTo>
                    <a:pt x="3220" y="30036"/>
                    <a:pt x="4817" y="30099"/>
                    <a:pt x="6078" y="30099"/>
                  </a:cubicBezTo>
                  <a:cubicBezTo>
                    <a:pt x="6852" y="30099"/>
                    <a:pt x="7499" y="30075"/>
                    <a:pt x="7634" y="30006"/>
                  </a:cubicBezTo>
                  <a:cubicBezTo>
                    <a:pt x="7634" y="22189"/>
                    <a:pt x="6171" y="11653"/>
                    <a:pt x="5829" y="8812"/>
                  </a:cubicBezTo>
                  <a:cubicBezTo>
                    <a:pt x="5802" y="8589"/>
                    <a:pt x="5974" y="8467"/>
                    <a:pt x="6148" y="8467"/>
                  </a:cubicBezTo>
                  <a:cubicBezTo>
                    <a:pt x="6289" y="8467"/>
                    <a:pt x="6432" y="8546"/>
                    <a:pt x="6475" y="8715"/>
                  </a:cubicBezTo>
                  <a:cubicBezTo>
                    <a:pt x="7061" y="11214"/>
                    <a:pt x="11243" y="25726"/>
                    <a:pt x="12621" y="29689"/>
                  </a:cubicBezTo>
                  <a:cubicBezTo>
                    <a:pt x="12877" y="29703"/>
                    <a:pt x="14343" y="29746"/>
                    <a:pt x="15663" y="29746"/>
                  </a:cubicBezTo>
                  <a:cubicBezTo>
                    <a:pt x="16614" y="29746"/>
                    <a:pt x="17489" y="29724"/>
                    <a:pt x="17780" y="29652"/>
                  </a:cubicBezTo>
                  <a:cubicBezTo>
                    <a:pt x="17511" y="25689"/>
                    <a:pt x="11329" y="7142"/>
                    <a:pt x="10768" y="4959"/>
                  </a:cubicBezTo>
                  <a:cubicBezTo>
                    <a:pt x="10280" y="3069"/>
                    <a:pt x="9183" y="1483"/>
                    <a:pt x="8353" y="8"/>
                  </a:cubicBezTo>
                  <a:cubicBezTo>
                    <a:pt x="8176" y="3"/>
                    <a:pt x="8002" y="0"/>
                    <a:pt x="78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flipH="1">
              <a:off x="5841300" y="1654241"/>
              <a:ext cx="525735" cy="635249"/>
            </a:xfrm>
            <a:custGeom>
              <a:rect b="b" l="l" r="r" t="t"/>
              <a:pathLst>
                <a:path extrusionOk="0" h="9136" w="7561">
                  <a:moveTo>
                    <a:pt x="3927" y="1"/>
                  </a:moveTo>
                  <a:cubicBezTo>
                    <a:pt x="3927" y="1"/>
                    <a:pt x="2925" y="1159"/>
                    <a:pt x="2314" y="1159"/>
                  </a:cubicBezTo>
                  <a:cubicBezTo>
                    <a:pt x="2311" y="1159"/>
                    <a:pt x="2308" y="1159"/>
                    <a:pt x="2305" y="1159"/>
                  </a:cubicBezTo>
                  <a:cubicBezTo>
                    <a:pt x="2024" y="1147"/>
                    <a:pt x="1720" y="818"/>
                    <a:pt x="1756" y="403"/>
                  </a:cubicBezTo>
                  <a:lnTo>
                    <a:pt x="1756" y="403"/>
                  </a:lnTo>
                  <a:cubicBezTo>
                    <a:pt x="1598" y="537"/>
                    <a:pt x="0" y="4330"/>
                    <a:pt x="49" y="5476"/>
                  </a:cubicBezTo>
                  <a:cubicBezTo>
                    <a:pt x="110" y="6622"/>
                    <a:pt x="683" y="8842"/>
                    <a:pt x="683" y="8842"/>
                  </a:cubicBezTo>
                  <a:cubicBezTo>
                    <a:pt x="683" y="8842"/>
                    <a:pt x="972" y="9135"/>
                    <a:pt x="2505" y="9135"/>
                  </a:cubicBezTo>
                  <a:cubicBezTo>
                    <a:pt x="3352" y="9135"/>
                    <a:pt x="4577" y="9046"/>
                    <a:pt x="6341" y="8769"/>
                  </a:cubicBezTo>
                  <a:cubicBezTo>
                    <a:pt x="7561" y="6122"/>
                    <a:pt x="7341" y="2110"/>
                    <a:pt x="5707" y="464"/>
                  </a:cubicBezTo>
                  <a:cubicBezTo>
                    <a:pt x="5707" y="464"/>
                    <a:pt x="4488" y="196"/>
                    <a:pt x="3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flipH="1">
              <a:off x="5854855" y="1784825"/>
              <a:ext cx="289186" cy="502929"/>
            </a:xfrm>
            <a:custGeom>
              <a:rect b="b" l="l" r="r" t="t"/>
              <a:pathLst>
                <a:path extrusionOk="0" h="7233" w="4159">
                  <a:moveTo>
                    <a:pt x="3378" y="1"/>
                  </a:moveTo>
                  <a:lnTo>
                    <a:pt x="3378" y="1"/>
                  </a:lnTo>
                  <a:cubicBezTo>
                    <a:pt x="2439" y="2488"/>
                    <a:pt x="1244" y="4879"/>
                    <a:pt x="0" y="7232"/>
                  </a:cubicBezTo>
                  <a:cubicBezTo>
                    <a:pt x="1049" y="7171"/>
                    <a:pt x="2098" y="7061"/>
                    <a:pt x="3134" y="6891"/>
                  </a:cubicBezTo>
                  <a:cubicBezTo>
                    <a:pt x="4085" y="4830"/>
                    <a:pt x="4159" y="1952"/>
                    <a:pt x="33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flipH="1">
              <a:off x="5993924" y="1889126"/>
              <a:ext cx="370608" cy="438055"/>
            </a:xfrm>
            <a:custGeom>
              <a:rect b="b" l="l" r="r" t="t"/>
              <a:pathLst>
                <a:path extrusionOk="0" h="6300" w="5330">
                  <a:moveTo>
                    <a:pt x="501" y="1"/>
                  </a:moveTo>
                  <a:cubicBezTo>
                    <a:pt x="208" y="854"/>
                    <a:pt x="1" y="1659"/>
                    <a:pt x="13" y="2098"/>
                  </a:cubicBezTo>
                  <a:cubicBezTo>
                    <a:pt x="74" y="3257"/>
                    <a:pt x="440" y="6159"/>
                    <a:pt x="440" y="6159"/>
                  </a:cubicBezTo>
                  <a:cubicBezTo>
                    <a:pt x="440" y="6159"/>
                    <a:pt x="1193" y="6300"/>
                    <a:pt x="2642" y="6300"/>
                  </a:cubicBezTo>
                  <a:cubicBezTo>
                    <a:pt x="3366" y="6300"/>
                    <a:pt x="4265" y="6265"/>
                    <a:pt x="5330" y="6159"/>
                  </a:cubicBezTo>
                  <a:cubicBezTo>
                    <a:pt x="4574" y="3903"/>
                    <a:pt x="4244" y="2098"/>
                    <a:pt x="4586" y="354"/>
                  </a:cubicBezTo>
                  <a:cubicBezTo>
                    <a:pt x="3208" y="281"/>
                    <a:pt x="1854" y="17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flipH="1">
              <a:off x="5696048" y="1992592"/>
              <a:ext cx="770072" cy="479148"/>
            </a:xfrm>
            <a:custGeom>
              <a:rect b="b" l="l" r="r" t="t"/>
              <a:pathLst>
                <a:path extrusionOk="0" h="6891" w="11075">
                  <a:moveTo>
                    <a:pt x="10120" y="0"/>
                  </a:moveTo>
                  <a:lnTo>
                    <a:pt x="7010" y="98"/>
                  </a:lnTo>
                  <a:lnTo>
                    <a:pt x="7632" y="2634"/>
                  </a:lnTo>
                  <a:cubicBezTo>
                    <a:pt x="7693" y="2695"/>
                    <a:pt x="2047" y="4134"/>
                    <a:pt x="2047" y="4134"/>
                  </a:cubicBezTo>
                  <a:cubicBezTo>
                    <a:pt x="2047" y="4134"/>
                    <a:pt x="133" y="6415"/>
                    <a:pt x="169" y="6415"/>
                  </a:cubicBezTo>
                  <a:cubicBezTo>
                    <a:pt x="169" y="6415"/>
                    <a:pt x="0" y="6700"/>
                    <a:pt x="154" y="6700"/>
                  </a:cubicBezTo>
                  <a:cubicBezTo>
                    <a:pt x="165" y="6700"/>
                    <a:pt x="178" y="6698"/>
                    <a:pt x="194" y="6695"/>
                  </a:cubicBezTo>
                  <a:cubicBezTo>
                    <a:pt x="401" y="6634"/>
                    <a:pt x="1547" y="5488"/>
                    <a:pt x="1547" y="5488"/>
                  </a:cubicBezTo>
                  <a:lnTo>
                    <a:pt x="1547" y="5488"/>
                  </a:lnTo>
                  <a:cubicBezTo>
                    <a:pt x="1547" y="5488"/>
                    <a:pt x="474" y="6793"/>
                    <a:pt x="694" y="6829"/>
                  </a:cubicBezTo>
                  <a:cubicBezTo>
                    <a:pt x="708" y="6832"/>
                    <a:pt x="723" y="6833"/>
                    <a:pt x="737" y="6833"/>
                  </a:cubicBezTo>
                  <a:cubicBezTo>
                    <a:pt x="871" y="6833"/>
                    <a:pt x="1003" y="6732"/>
                    <a:pt x="1072" y="6670"/>
                  </a:cubicBezTo>
                  <a:lnTo>
                    <a:pt x="1072" y="6670"/>
                  </a:lnTo>
                  <a:cubicBezTo>
                    <a:pt x="1002" y="6742"/>
                    <a:pt x="893" y="6873"/>
                    <a:pt x="998" y="6890"/>
                  </a:cubicBezTo>
                  <a:cubicBezTo>
                    <a:pt x="1001" y="6890"/>
                    <a:pt x="1003" y="6890"/>
                    <a:pt x="1005" y="6890"/>
                  </a:cubicBezTo>
                  <a:cubicBezTo>
                    <a:pt x="1146" y="6890"/>
                    <a:pt x="1547" y="6524"/>
                    <a:pt x="1547" y="6524"/>
                  </a:cubicBezTo>
                  <a:lnTo>
                    <a:pt x="1547" y="6524"/>
                  </a:lnTo>
                  <a:cubicBezTo>
                    <a:pt x="1547" y="6524"/>
                    <a:pt x="1462" y="6817"/>
                    <a:pt x="1535" y="6829"/>
                  </a:cubicBezTo>
                  <a:cubicBezTo>
                    <a:pt x="1535" y="6829"/>
                    <a:pt x="1536" y="6829"/>
                    <a:pt x="1537" y="6829"/>
                  </a:cubicBezTo>
                  <a:cubicBezTo>
                    <a:pt x="1620" y="6829"/>
                    <a:pt x="3193" y="5281"/>
                    <a:pt x="3193" y="5281"/>
                  </a:cubicBezTo>
                  <a:cubicBezTo>
                    <a:pt x="3193" y="5281"/>
                    <a:pt x="4148" y="5322"/>
                    <a:pt x="5392" y="5322"/>
                  </a:cubicBezTo>
                  <a:cubicBezTo>
                    <a:pt x="7724" y="5322"/>
                    <a:pt x="11075" y="5177"/>
                    <a:pt x="11059" y="4342"/>
                  </a:cubicBezTo>
                  <a:lnTo>
                    <a:pt x="10120" y="0"/>
                  </a:lnTo>
                  <a:close/>
                </a:path>
              </a:pathLst>
            </a:custGeom>
            <a:solidFill>
              <a:srgbClr val="EAA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flipH="1">
              <a:off x="5731086" y="1684975"/>
              <a:ext cx="345159" cy="341613"/>
            </a:xfrm>
            <a:custGeom>
              <a:rect b="b" l="l" r="r" t="t"/>
              <a:pathLst>
                <a:path extrusionOk="0" h="4913" w="4964">
                  <a:moveTo>
                    <a:pt x="1737" y="1"/>
                  </a:moveTo>
                  <a:cubicBezTo>
                    <a:pt x="1443" y="1"/>
                    <a:pt x="1125" y="61"/>
                    <a:pt x="781" y="193"/>
                  </a:cubicBezTo>
                  <a:cubicBezTo>
                    <a:pt x="781" y="193"/>
                    <a:pt x="1" y="1266"/>
                    <a:pt x="501" y="2144"/>
                  </a:cubicBezTo>
                  <a:cubicBezTo>
                    <a:pt x="745" y="2583"/>
                    <a:pt x="1123" y="3803"/>
                    <a:pt x="1428" y="4912"/>
                  </a:cubicBezTo>
                  <a:cubicBezTo>
                    <a:pt x="2610" y="4876"/>
                    <a:pt x="3781" y="4815"/>
                    <a:pt x="4964" y="4766"/>
                  </a:cubicBezTo>
                  <a:cubicBezTo>
                    <a:pt x="4592" y="2758"/>
                    <a:pt x="3721" y="1"/>
                    <a:pt x="1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flipH="1">
              <a:off x="6335607" y="2391091"/>
              <a:ext cx="60285" cy="68768"/>
            </a:xfrm>
            <a:custGeom>
              <a:rect b="b" l="l" r="r" t="t"/>
              <a:pathLst>
                <a:path extrusionOk="0" fill="none" h="989" w="867">
                  <a:moveTo>
                    <a:pt x="1" y="988"/>
                  </a:moveTo>
                  <a:cubicBezTo>
                    <a:pt x="1" y="988"/>
                    <a:pt x="732" y="232"/>
                    <a:pt x="866" y="1"/>
                  </a:cubicBezTo>
                </a:path>
              </a:pathLst>
            </a:custGeom>
            <a:noFill/>
            <a:ln cap="rnd" cmpd="sng" w="1825">
              <a:solidFill>
                <a:srgbClr val="C86F5A"/>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flipH="1">
              <a:off x="6320379" y="2402981"/>
              <a:ext cx="42415" cy="46726"/>
            </a:xfrm>
            <a:custGeom>
              <a:rect b="b" l="l" r="r" t="t"/>
              <a:pathLst>
                <a:path extrusionOk="0" fill="none" h="672" w="610">
                  <a:moveTo>
                    <a:pt x="0" y="671"/>
                  </a:moveTo>
                  <a:cubicBezTo>
                    <a:pt x="0" y="671"/>
                    <a:pt x="500" y="86"/>
                    <a:pt x="610" y="0"/>
                  </a:cubicBezTo>
                </a:path>
              </a:pathLst>
            </a:custGeom>
            <a:noFill/>
            <a:ln cap="rnd" cmpd="sng" w="1825">
              <a:solidFill>
                <a:srgbClr val="C86F5A"/>
              </a:solidFill>
              <a:prstDash val="solid"/>
              <a:miter lim="1219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2"/>
            <p:cNvSpPr/>
            <p:nvPr/>
          </p:nvSpPr>
          <p:spPr>
            <a:xfrm flipH="1">
              <a:off x="6320380" y="2277472"/>
              <a:ext cx="127244" cy="70089"/>
            </a:xfrm>
            <a:custGeom>
              <a:rect b="b" l="l" r="r" t="t"/>
              <a:pathLst>
                <a:path extrusionOk="0" h="1008" w="1830">
                  <a:moveTo>
                    <a:pt x="1830" y="1"/>
                  </a:moveTo>
                  <a:cubicBezTo>
                    <a:pt x="1830" y="1"/>
                    <a:pt x="1" y="842"/>
                    <a:pt x="196" y="964"/>
                  </a:cubicBezTo>
                  <a:cubicBezTo>
                    <a:pt x="249" y="997"/>
                    <a:pt x="357" y="1007"/>
                    <a:pt x="478" y="1007"/>
                  </a:cubicBezTo>
                  <a:cubicBezTo>
                    <a:pt x="720" y="1007"/>
                    <a:pt x="1013" y="964"/>
                    <a:pt x="1013" y="964"/>
                  </a:cubicBezTo>
                  <a:lnTo>
                    <a:pt x="1830" y="1"/>
                  </a:lnTo>
                  <a:close/>
                </a:path>
              </a:pathLst>
            </a:custGeom>
            <a:solidFill>
              <a:srgbClr val="E591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2"/>
            <p:cNvSpPr/>
            <p:nvPr/>
          </p:nvSpPr>
          <p:spPr>
            <a:xfrm flipH="1">
              <a:off x="6244032" y="1680524"/>
              <a:ext cx="98458" cy="296139"/>
            </a:xfrm>
            <a:custGeom>
              <a:rect b="b" l="l" r="r" t="t"/>
              <a:pathLst>
                <a:path extrusionOk="0" h="4259" w="1416">
                  <a:moveTo>
                    <a:pt x="1415" y="1"/>
                  </a:moveTo>
                  <a:lnTo>
                    <a:pt x="1415" y="1"/>
                  </a:lnTo>
                  <a:cubicBezTo>
                    <a:pt x="1257" y="135"/>
                    <a:pt x="1123" y="281"/>
                    <a:pt x="1013" y="452"/>
                  </a:cubicBezTo>
                  <a:cubicBezTo>
                    <a:pt x="1013" y="452"/>
                    <a:pt x="464" y="1050"/>
                    <a:pt x="50" y="3720"/>
                  </a:cubicBezTo>
                  <a:cubicBezTo>
                    <a:pt x="1" y="3988"/>
                    <a:pt x="208" y="4245"/>
                    <a:pt x="489" y="4257"/>
                  </a:cubicBezTo>
                  <a:cubicBezTo>
                    <a:pt x="504" y="4258"/>
                    <a:pt x="519" y="4259"/>
                    <a:pt x="534" y="4259"/>
                  </a:cubicBezTo>
                  <a:cubicBezTo>
                    <a:pt x="770" y="4259"/>
                    <a:pt x="966" y="4083"/>
                    <a:pt x="989" y="3842"/>
                  </a:cubicBezTo>
                  <a:cubicBezTo>
                    <a:pt x="1074" y="3135"/>
                    <a:pt x="1232" y="1025"/>
                    <a:pt x="1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2"/>
            <p:cNvSpPr/>
            <p:nvPr/>
          </p:nvSpPr>
          <p:spPr>
            <a:xfrm flipH="1">
              <a:off x="6285612" y="1910681"/>
              <a:ext cx="50063" cy="42137"/>
            </a:xfrm>
            <a:custGeom>
              <a:rect b="b" l="l" r="r" t="t"/>
              <a:pathLst>
                <a:path extrusionOk="0" h="606" w="720">
                  <a:moveTo>
                    <a:pt x="415" y="1"/>
                  </a:moveTo>
                  <a:cubicBezTo>
                    <a:pt x="338" y="1"/>
                    <a:pt x="260" y="29"/>
                    <a:pt x="196" y="93"/>
                  </a:cubicBezTo>
                  <a:cubicBezTo>
                    <a:pt x="0" y="276"/>
                    <a:pt x="135" y="605"/>
                    <a:pt x="415" y="605"/>
                  </a:cubicBezTo>
                  <a:cubicBezTo>
                    <a:pt x="586" y="605"/>
                    <a:pt x="720" y="471"/>
                    <a:pt x="720" y="300"/>
                  </a:cubicBezTo>
                  <a:cubicBezTo>
                    <a:pt x="720" y="120"/>
                    <a:pt x="571" y="1"/>
                    <a:pt x="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2"/>
            <p:cNvSpPr/>
            <p:nvPr/>
          </p:nvSpPr>
          <p:spPr>
            <a:xfrm flipH="1">
              <a:off x="5983699" y="1667800"/>
              <a:ext cx="151859" cy="309628"/>
            </a:xfrm>
            <a:custGeom>
              <a:rect b="b" l="l" r="r" t="t"/>
              <a:pathLst>
                <a:path extrusionOk="0" h="4453" w="2184">
                  <a:moveTo>
                    <a:pt x="1317" y="1"/>
                  </a:moveTo>
                  <a:cubicBezTo>
                    <a:pt x="1317" y="1"/>
                    <a:pt x="464" y="1245"/>
                    <a:pt x="49" y="3903"/>
                  </a:cubicBezTo>
                  <a:cubicBezTo>
                    <a:pt x="0" y="4184"/>
                    <a:pt x="208" y="4440"/>
                    <a:pt x="488" y="4452"/>
                  </a:cubicBezTo>
                  <a:cubicBezTo>
                    <a:pt x="496" y="4452"/>
                    <a:pt x="503" y="4452"/>
                    <a:pt x="511" y="4452"/>
                  </a:cubicBezTo>
                  <a:cubicBezTo>
                    <a:pt x="746" y="4452"/>
                    <a:pt x="953" y="4273"/>
                    <a:pt x="988" y="4037"/>
                  </a:cubicBezTo>
                  <a:cubicBezTo>
                    <a:pt x="1086" y="3086"/>
                    <a:pt x="1415" y="1001"/>
                    <a:pt x="2183" y="184"/>
                  </a:cubicBezTo>
                  <a:lnTo>
                    <a:pt x="1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2"/>
            <p:cNvSpPr/>
            <p:nvPr/>
          </p:nvSpPr>
          <p:spPr>
            <a:xfrm flipH="1">
              <a:off x="6081253" y="1918539"/>
              <a:ext cx="49229" cy="42762"/>
            </a:xfrm>
            <a:custGeom>
              <a:rect b="b" l="l" r="r" t="t"/>
              <a:pathLst>
                <a:path extrusionOk="0" h="615" w="708">
                  <a:moveTo>
                    <a:pt x="395" y="0"/>
                  </a:moveTo>
                  <a:cubicBezTo>
                    <a:pt x="321" y="0"/>
                    <a:pt x="245" y="28"/>
                    <a:pt x="183" y="90"/>
                  </a:cubicBezTo>
                  <a:cubicBezTo>
                    <a:pt x="0" y="285"/>
                    <a:pt x="135" y="614"/>
                    <a:pt x="403" y="614"/>
                  </a:cubicBezTo>
                  <a:cubicBezTo>
                    <a:pt x="574" y="614"/>
                    <a:pt x="708" y="480"/>
                    <a:pt x="708" y="309"/>
                  </a:cubicBezTo>
                  <a:cubicBezTo>
                    <a:pt x="708" y="126"/>
                    <a:pt x="555"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2"/>
            <p:cNvSpPr/>
            <p:nvPr/>
          </p:nvSpPr>
          <p:spPr>
            <a:xfrm flipH="1">
              <a:off x="6490813" y="756350"/>
              <a:ext cx="518087" cy="572392"/>
            </a:xfrm>
            <a:custGeom>
              <a:rect b="b" l="l" r="r" t="t"/>
              <a:pathLst>
                <a:path extrusionOk="0" h="8232" w="7451">
                  <a:moveTo>
                    <a:pt x="2756" y="0"/>
                  </a:moveTo>
                  <a:cubicBezTo>
                    <a:pt x="1232" y="0"/>
                    <a:pt x="12" y="1232"/>
                    <a:pt x="12" y="2744"/>
                  </a:cubicBezTo>
                  <a:cubicBezTo>
                    <a:pt x="0" y="4256"/>
                    <a:pt x="1232" y="5488"/>
                    <a:pt x="2756" y="5488"/>
                  </a:cubicBezTo>
                  <a:lnTo>
                    <a:pt x="5890" y="5488"/>
                  </a:lnTo>
                  <a:lnTo>
                    <a:pt x="7451" y="8231"/>
                  </a:lnTo>
                  <a:lnTo>
                    <a:pt x="7451" y="2744"/>
                  </a:lnTo>
                  <a:cubicBezTo>
                    <a:pt x="7451" y="1232"/>
                    <a:pt x="6219" y="0"/>
                    <a:pt x="4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2"/>
            <p:cNvSpPr/>
            <p:nvPr/>
          </p:nvSpPr>
          <p:spPr>
            <a:xfrm flipH="1">
              <a:off x="6835067" y="931019"/>
              <a:ext cx="54305" cy="53470"/>
            </a:xfrm>
            <a:custGeom>
              <a:rect b="b" l="l" r="r" t="t"/>
              <a:pathLst>
                <a:path extrusionOk="0" h="769" w="781">
                  <a:moveTo>
                    <a:pt x="391" y="0"/>
                  </a:moveTo>
                  <a:cubicBezTo>
                    <a:pt x="183" y="0"/>
                    <a:pt x="0" y="171"/>
                    <a:pt x="0" y="390"/>
                  </a:cubicBezTo>
                  <a:cubicBezTo>
                    <a:pt x="0" y="598"/>
                    <a:pt x="183" y="768"/>
                    <a:pt x="391" y="768"/>
                  </a:cubicBezTo>
                  <a:cubicBezTo>
                    <a:pt x="610" y="768"/>
                    <a:pt x="781" y="598"/>
                    <a:pt x="781" y="390"/>
                  </a:cubicBezTo>
                  <a:cubicBezTo>
                    <a:pt x="781" y="171"/>
                    <a:pt x="610" y="0"/>
                    <a:pt x="391" y="0"/>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2"/>
            <p:cNvSpPr/>
            <p:nvPr/>
          </p:nvSpPr>
          <p:spPr>
            <a:xfrm flipH="1">
              <a:off x="6729862" y="931019"/>
              <a:ext cx="53540" cy="53470"/>
            </a:xfrm>
            <a:custGeom>
              <a:rect b="b" l="l" r="r" t="t"/>
              <a:pathLst>
                <a:path extrusionOk="0" h="769" w="770">
                  <a:moveTo>
                    <a:pt x="379" y="0"/>
                  </a:moveTo>
                  <a:cubicBezTo>
                    <a:pt x="172" y="0"/>
                    <a:pt x="1" y="171"/>
                    <a:pt x="1" y="390"/>
                  </a:cubicBezTo>
                  <a:cubicBezTo>
                    <a:pt x="1" y="598"/>
                    <a:pt x="172" y="768"/>
                    <a:pt x="379" y="768"/>
                  </a:cubicBezTo>
                  <a:cubicBezTo>
                    <a:pt x="598" y="768"/>
                    <a:pt x="769" y="598"/>
                    <a:pt x="769" y="390"/>
                  </a:cubicBezTo>
                  <a:cubicBezTo>
                    <a:pt x="769" y="171"/>
                    <a:pt x="598" y="0"/>
                    <a:pt x="379" y="0"/>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2"/>
            <p:cNvSpPr/>
            <p:nvPr/>
          </p:nvSpPr>
          <p:spPr>
            <a:xfrm flipH="1">
              <a:off x="6623893" y="931019"/>
              <a:ext cx="53470" cy="53470"/>
            </a:xfrm>
            <a:custGeom>
              <a:rect b="b" l="l" r="r" t="t"/>
              <a:pathLst>
                <a:path extrusionOk="0" h="769" w="769">
                  <a:moveTo>
                    <a:pt x="378" y="0"/>
                  </a:moveTo>
                  <a:cubicBezTo>
                    <a:pt x="171" y="0"/>
                    <a:pt x="0" y="171"/>
                    <a:pt x="0" y="390"/>
                  </a:cubicBezTo>
                  <a:cubicBezTo>
                    <a:pt x="0" y="598"/>
                    <a:pt x="171" y="768"/>
                    <a:pt x="378" y="768"/>
                  </a:cubicBezTo>
                  <a:cubicBezTo>
                    <a:pt x="598" y="768"/>
                    <a:pt x="768" y="598"/>
                    <a:pt x="768" y="390"/>
                  </a:cubicBezTo>
                  <a:cubicBezTo>
                    <a:pt x="768" y="171"/>
                    <a:pt x="598" y="0"/>
                    <a:pt x="378" y="0"/>
                  </a:cubicBezTo>
                  <a:close/>
                </a:path>
              </a:pathLst>
            </a:custGeom>
            <a:solidFill>
              <a:srgbClr val="FC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9" name="Shape 6869"/>
        <p:cNvGrpSpPr/>
        <p:nvPr/>
      </p:nvGrpSpPr>
      <p:grpSpPr>
        <a:xfrm>
          <a:off x="0" y="0"/>
          <a:ext cx="0" cy="0"/>
          <a:chOff x="0" y="0"/>
          <a:chExt cx="0" cy="0"/>
        </a:xfrm>
      </p:grpSpPr>
      <p:grpSp>
        <p:nvGrpSpPr>
          <p:cNvPr id="6870" name="Google Shape;6870;p87"/>
          <p:cNvGrpSpPr/>
          <p:nvPr/>
        </p:nvGrpSpPr>
        <p:grpSpPr>
          <a:xfrm>
            <a:off x="829359" y="2307635"/>
            <a:ext cx="339235" cy="298186"/>
            <a:chOff x="898875" y="244725"/>
            <a:chExt cx="481800" cy="423500"/>
          </a:xfrm>
        </p:grpSpPr>
        <p:sp>
          <p:nvSpPr>
            <p:cNvPr id="6871" name="Google Shape;6871;p8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8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8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8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8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8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7" name="Google Shape;6877;p87"/>
          <p:cNvGrpSpPr/>
          <p:nvPr/>
        </p:nvGrpSpPr>
        <p:grpSpPr>
          <a:xfrm>
            <a:off x="1267741" y="2287103"/>
            <a:ext cx="298169" cy="339253"/>
            <a:chOff x="1529350" y="258825"/>
            <a:chExt cx="423475" cy="481825"/>
          </a:xfrm>
        </p:grpSpPr>
        <p:sp>
          <p:nvSpPr>
            <p:cNvPr id="6878" name="Google Shape;6878;p8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8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0" name="Google Shape;6880;p87"/>
          <p:cNvGrpSpPr/>
          <p:nvPr/>
        </p:nvGrpSpPr>
        <p:grpSpPr>
          <a:xfrm>
            <a:off x="1660716" y="2367273"/>
            <a:ext cx="340890" cy="178912"/>
            <a:chOff x="2084325" y="363300"/>
            <a:chExt cx="484150" cy="254100"/>
          </a:xfrm>
        </p:grpSpPr>
        <p:sp>
          <p:nvSpPr>
            <p:cNvPr id="6881" name="Google Shape;6881;p8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8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3" name="Google Shape;6883;p87"/>
          <p:cNvGrpSpPr/>
          <p:nvPr/>
        </p:nvGrpSpPr>
        <p:grpSpPr>
          <a:xfrm>
            <a:off x="2110011" y="2287102"/>
            <a:ext cx="298169" cy="339253"/>
            <a:chOff x="2707500" y="249400"/>
            <a:chExt cx="423475" cy="481825"/>
          </a:xfrm>
        </p:grpSpPr>
        <p:sp>
          <p:nvSpPr>
            <p:cNvPr id="6884" name="Google Shape;6884;p8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8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6" name="Google Shape;6886;p87"/>
          <p:cNvGrpSpPr/>
          <p:nvPr/>
        </p:nvGrpSpPr>
        <p:grpSpPr>
          <a:xfrm>
            <a:off x="2523626" y="2287428"/>
            <a:ext cx="305386" cy="338602"/>
            <a:chOff x="3300325" y="249875"/>
            <a:chExt cx="433725" cy="480900"/>
          </a:xfrm>
        </p:grpSpPr>
        <p:sp>
          <p:nvSpPr>
            <p:cNvPr id="6887" name="Google Shape;6887;p8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8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8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8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1" name="Google Shape;6891;p8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8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3" name="Google Shape;6893;p87"/>
          <p:cNvGrpSpPr/>
          <p:nvPr/>
        </p:nvGrpSpPr>
        <p:grpSpPr>
          <a:xfrm>
            <a:off x="2912712" y="2287349"/>
            <a:ext cx="352349" cy="338760"/>
            <a:chOff x="3854700" y="249750"/>
            <a:chExt cx="500425" cy="481125"/>
          </a:xfrm>
        </p:grpSpPr>
        <p:sp>
          <p:nvSpPr>
            <p:cNvPr id="6894" name="Google Shape;6894;p8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5" name="Google Shape;6895;p8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6" name="Google Shape;6896;p8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7" name="Google Shape;6897;p8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8" name="Google Shape;6898;p8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8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8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1" name="Google Shape;6901;p8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2" name="Google Shape;6902;p87"/>
          <p:cNvGrpSpPr/>
          <p:nvPr/>
        </p:nvGrpSpPr>
        <p:grpSpPr>
          <a:xfrm>
            <a:off x="3330701" y="2287349"/>
            <a:ext cx="352349" cy="338760"/>
            <a:chOff x="4447550" y="249750"/>
            <a:chExt cx="500425" cy="481125"/>
          </a:xfrm>
        </p:grpSpPr>
        <p:sp>
          <p:nvSpPr>
            <p:cNvPr id="6903" name="Google Shape;6903;p8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8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5" name="Google Shape;6905;p87"/>
          <p:cNvGrpSpPr/>
          <p:nvPr/>
        </p:nvGrpSpPr>
        <p:grpSpPr>
          <a:xfrm>
            <a:off x="3759902" y="2287102"/>
            <a:ext cx="339253" cy="339253"/>
            <a:chOff x="5049725" y="249400"/>
            <a:chExt cx="481825" cy="481825"/>
          </a:xfrm>
        </p:grpSpPr>
        <p:sp>
          <p:nvSpPr>
            <p:cNvPr id="6906" name="Google Shape;6906;p8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7" name="Google Shape;6907;p8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8" name="Google Shape;6908;p87"/>
          <p:cNvGrpSpPr/>
          <p:nvPr/>
        </p:nvGrpSpPr>
        <p:grpSpPr>
          <a:xfrm>
            <a:off x="4173843" y="2287102"/>
            <a:ext cx="339253" cy="339253"/>
            <a:chOff x="5660400" y="238125"/>
            <a:chExt cx="481825" cy="481825"/>
          </a:xfrm>
        </p:grpSpPr>
        <p:sp>
          <p:nvSpPr>
            <p:cNvPr id="6909" name="Google Shape;6909;p8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0" name="Google Shape;6910;p8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1" name="Google Shape;6911;p87"/>
          <p:cNvGrpSpPr/>
          <p:nvPr/>
        </p:nvGrpSpPr>
        <p:grpSpPr>
          <a:xfrm>
            <a:off x="4590529" y="2287102"/>
            <a:ext cx="339253" cy="339253"/>
            <a:chOff x="6235400" y="249400"/>
            <a:chExt cx="481825" cy="481825"/>
          </a:xfrm>
        </p:grpSpPr>
        <p:sp>
          <p:nvSpPr>
            <p:cNvPr id="6912" name="Google Shape;6912;p8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3" name="Google Shape;6913;p8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8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5" name="Google Shape;6915;p8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6" name="Google Shape;6916;p8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7" name="Google Shape;6917;p87"/>
          <p:cNvGrpSpPr/>
          <p:nvPr/>
        </p:nvGrpSpPr>
        <p:grpSpPr>
          <a:xfrm>
            <a:off x="828875" y="2731810"/>
            <a:ext cx="340204" cy="298116"/>
            <a:chOff x="899850" y="871450"/>
            <a:chExt cx="483175" cy="423400"/>
          </a:xfrm>
        </p:grpSpPr>
        <p:sp>
          <p:nvSpPr>
            <p:cNvPr id="6918" name="Google Shape;6918;p8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9" name="Google Shape;6919;p8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0" name="Google Shape;6920;p8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8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22" name="Google Shape;6922;p8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23" name="Google Shape;6923;p87"/>
          <p:cNvGrpSpPr/>
          <p:nvPr/>
        </p:nvGrpSpPr>
        <p:grpSpPr>
          <a:xfrm>
            <a:off x="1660875" y="2711232"/>
            <a:ext cx="340573" cy="339271"/>
            <a:chOff x="2085450" y="842250"/>
            <a:chExt cx="483700" cy="481850"/>
          </a:xfrm>
        </p:grpSpPr>
        <p:sp>
          <p:nvSpPr>
            <p:cNvPr id="6924" name="Google Shape;6924;p8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5" name="Google Shape;6925;p8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6" name="Google Shape;6926;p8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7" name="Google Shape;6927;p87"/>
          <p:cNvGrpSpPr/>
          <p:nvPr/>
        </p:nvGrpSpPr>
        <p:grpSpPr>
          <a:xfrm>
            <a:off x="2089443" y="2711241"/>
            <a:ext cx="339306" cy="339253"/>
            <a:chOff x="2685825" y="840375"/>
            <a:chExt cx="481900" cy="481825"/>
          </a:xfrm>
        </p:grpSpPr>
        <p:sp>
          <p:nvSpPr>
            <p:cNvPr id="6928" name="Google Shape;6928;p8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9" name="Google Shape;6929;p8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0" name="Google Shape;6930;p87"/>
          <p:cNvGrpSpPr/>
          <p:nvPr/>
        </p:nvGrpSpPr>
        <p:grpSpPr>
          <a:xfrm>
            <a:off x="2501104" y="2710924"/>
            <a:ext cx="350431" cy="339887"/>
            <a:chOff x="3270675" y="841800"/>
            <a:chExt cx="497700" cy="482725"/>
          </a:xfrm>
        </p:grpSpPr>
        <p:sp>
          <p:nvSpPr>
            <p:cNvPr id="6931" name="Google Shape;6931;p8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8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8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34" name="Google Shape;6934;p8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35" name="Google Shape;6935;p87"/>
          <p:cNvGrpSpPr/>
          <p:nvPr/>
        </p:nvGrpSpPr>
        <p:grpSpPr>
          <a:xfrm>
            <a:off x="3337249" y="2731783"/>
            <a:ext cx="339253" cy="298169"/>
            <a:chOff x="4467200" y="877100"/>
            <a:chExt cx="481825" cy="423475"/>
          </a:xfrm>
        </p:grpSpPr>
        <p:sp>
          <p:nvSpPr>
            <p:cNvPr id="6936" name="Google Shape;6936;p8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8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8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9" name="Google Shape;6939;p8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0" name="Google Shape;6940;p87"/>
          <p:cNvGrpSpPr/>
          <p:nvPr/>
        </p:nvGrpSpPr>
        <p:grpSpPr>
          <a:xfrm>
            <a:off x="3752140" y="2711232"/>
            <a:ext cx="354778" cy="339271"/>
            <a:chOff x="5045500" y="842250"/>
            <a:chExt cx="503875" cy="481850"/>
          </a:xfrm>
        </p:grpSpPr>
        <p:sp>
          <p:nvSpPr>
            <p:cNvPr id="6941" name="Google Shape;6941;p8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8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3" name="Google Shape;6943;p87"/>
          <p:cNvGrpSpPr/>
          <p:nvPr/>
        </p:nvGrpSpPr>
        <p:grpSpPr>
          <a:xfrm>
            <a:off x="4174987" y="2737451"/>
            <a:ext cx="336965" cy="286833"/>
            <a:chOff x="5645200" y="879425"/>
            <a:chExt cx="478575" cy="407375"/>
          </a:xfrm>
        </p:grpSpPr>
        <p:sp>
          <p:nvSpPr>
            <p:cNvPr id="6944" name="Google Shape;6944;p8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8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8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7" name="Google Shape;6947;p8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8" name="Google Shape;6948;p8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8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0" name="Google Shape;6950;p87"/>
          <p:cNvGrpSpPr/>
          <p:nvPr/>
        </p:nvGrpSpPr>
        <p:grpSpPr>
          <a:xfrm>
            <a:off x="4611062" y="2711241"/>
            <a:ext cx="298186" cy="339253"/>
            <a:chOff x="6264525" y="842250"/>
            <a:chExt cx="423500" cy="481825"/>
          </a:xfrm>
        </p:grpSpPr>
        <p:sp>
          <p:nvSpPr>
            <p:cNvPr id="6951" name="Google Shape;6951;p8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8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8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4" name="Google Shape;6954;p8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5" name="Google Shape;6955;p8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6" name="Google Shape;6956;p8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7" name="Google Shape;6957;p8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8" name="Google Shape;6958;p87"/>
          <p:cNvGrpSpPr/>
          <p:nvPr/>
        </p:nvGrpSpPr>
        <p:grpSpPr>
          <a:xfrm>
            <a:off x="829350" y="3125895"/>
            <a:ext cx="339253" cy="339253"/>
            <a:chOff x="900750" y="1436075"/>
            <a:chExt cx="481825" cy="481825"/>
          </a:xfrm>
        </p:grpSpPr>
        <p:sp>
          <p:nvSpPr>
            <p:cNvPr id="6959" name="Google Shape;6959;p8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8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1" name="Google Shape;6961;p8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2" name="Google Shape;6962;p8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3" name="Google Shape;6963;p87"/>
          <p:cNvGrpSpPr/>
          <p:nvPr/>
        </p:nvGrpSpPr>
        <p:grpSpPr>
          <a:xfrm>
            <a:off x="1247198" y="3186183"/>
            <a:ext cx="339253" cy="218676"/>
            <a:chOff x="1492675" y="1520750"/>
            <a:chExt cx="481825" cy="310575"/>
          </a:xfrm>
        </p:grpSpPr>
        <p:sp>
          <p:nvSpPr>
            <p:cNvPr id="6964" name="Google Shape;6964;p8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8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6" name="Google Shape;6966;p87"/>
          <p:cNvGrpSpPr/>
          <p:nvPr/>
        </p:nvGrpSpPr>
        <p:grpSpPr>
          <a:xfrm>
            <a:off x="1654995" y="3125877"/>
            <a:ext cx="352332" cy="339288"/>
            <a:chOff x="2071000" y="1435025"/>
            <a:chExt cx="500400" cy="481875"/>
          </a:xfrm>
        </p:grpSpPr>
        <p:sp>
          <p:nvSpPr>
            <p:cNvPr id="6967" name="Google Shape;6967;p8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8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9" name="Google Shape;6969;p8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0" name="Google Shape;6970;p87"/>
          <p:cNvGrpSpPr/>
          <p:nvPr/>
        </p:nvGrpSpPr>
        <p:grpSpPr>
          <a:xfrm>
            <a:off x="2083159" y="3146709"/>
            <a:ext cx="351874" cy="297623"/>
            <a:chOff x="2678350" y="1464650"/>
            <a:chExt cx="499750" cy="422700"/>
          </a:xfrm>
        </p:grpSpPr>
        <p:sp>
          <p:nvSpPr>
            <p:cNvPr id="6971" name="Google Shape;6971;p8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2" name="Google Shape;6972;p8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3" name="Google Shape;6973;p8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4" name="Google Shape;6974;p87"/>
          <p:cNvGrpSpPr/>
          <p:nvPr/>
        </p:nvGrpSpPr>
        <p:grpSpPr>
          <a:xfrm>
            <a:off x="2506692" y="3125895"/>
            <a:ext cx="339253" cy="339253"/>
            <a:chOff x="3271200" y="1435075"/>
            <a:chExt cx="481825" cy="481825"/>
          </a:xfrm>
        </p:grpSpPr>
        <p:sp>
          <p:nvSpPr>
            <p:cNvPr id="6975" name="Google Shape;6975;p8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8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7" name="Google Shape;6977;p87"/>
          <p:cNvGrpSpPr/>
          <p:nvPr/>
        </p:nvGrpSpPr>
        <p:grpSpPr>
          <a:xfrm>
            <a:off x="2917165" y="3125877"/>
            <a:ext cx="343442" cy="339288"/>
            <a:chOff x="3858100" y="1435075"/>
            <a:chExt cx="487775" cy="481875"/>
          </a:xfrm>
        </p:grpSpPr>
        <p:sp>
          <p:nvSpPr>
            <p:cNvPr id="6978" name="Google Shape;6978;p8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9" name="Google Shape;6979;p8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0" name="Google Shape;6980;p8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1" name="Google Shape;6981;p8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2" name="Google Shape;6982;p8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3" name="Google Shape;6983;p87"/>
          <p:cNvGrpSpPr/>
          <p:nvPr/>
        </p:nvGrpSpPr>
        <p:grpSpPr>
          <a:xfrm>
            <a:off x="3337249" y="3125895"/>
            <a:ext cx="339253" cy="339253"/>
            <a:chOff x="4456875" y="1435075"/>
            <a:chExt cx="481825" cy="481825"/>
          </a:xfrm>
        </p:grpSpPr>
        <p:sp>
          <p:nvSpPr>
            <p:cNvPr id="6984" name="Google Shape;6984;p8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5" name="Google Shape;6985;p8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8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8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8" name="Google Shape;6988;p8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8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0" name="Google Shape;6990;p8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1" name="Google Shape;6991;p8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2" name="Google Shape;6992;p8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3" name="Google Shape;6993;p8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8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5" name="Google Shape;6995;p8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6" name="Google Shape;6996;p8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7" name="Google Shape;6997;p8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8" name="Google Shape;6998;p8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9" name="Google Shape;6999;p8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0" name="Google Shape;7000;p8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1" name="Google Shape;7001;p8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2" name="Google Shape;7002;p8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3" name="Google Shape;7003;p87"/>
          <p:cNvGrpSpPr/>
          <p:nvPr/>
        </p:nvGrpSpPr>
        <p:grpSpPr>
          <a:xfrm>
            <a:off x="3758239" y="3125886"/>
            <a:ext cx="342580" cy="339271"/>
            <a:chOff x="5049725" y="1435050"/>
            <a:chExt cx="486550" cy="481850"/>
          </a:xfrm>
        </p:grpSpPr>
        <p:sp>
          <p:nvSpPr>
            <p:cNvPr id="7004" name="Google Shape;7004;p8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8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8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8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8" name="Google Shape;7008;p87"/>
          <p:cNvGrpSpPr/>
          <p:nvPr/>
        </p:nvGrpSpPr>
        <p:grpSpPr>
          <a:xfrm>
            <a:off x="4173790" y="3125895"/>
            <a:ext cx="339359" cy="339253"/>
            <a:chOff x="5642475" y="1435075"/>
            <a:chExt cx="481975" cy="481825"/>
          </a:xfrm>
        </p:grpSpPr>
        <p:sp>
          <p:nvSpPr>
            <p:cNvPr id="7009" name="Google Shape;7009;p8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0" name="Google Shape;7010;p8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8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2" name="Google Shape;7012;p87"/>
          <p:cNvGrpSpPr/>
          <p:nvPr/>
        </p:nvGrpSpPr>
        <p:grpSpPr>
          <a:xfrm>
            <a:off x="4588276" y="3125886"/>
            <a:ext cx="343759" cy="339271"/>
            <a:chOff x="6232000" y="1435050"/>
            <a:chExt cx="488225" cy="481850"/>
          </a:xfrm>
        </p:grpSpPr>
        <p:sp>
          <p:nvSpPr>
            <p:cNvPr id="7013" name="Google Shape;7013;p8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4" name="Google Shape;7014;p8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5" name="Google Shape;7015;p8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6" name="Google Shape;7016;p8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7" name="Google Shape;7017;p8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8" name="Google Shape;7018;p87"/>
          <p:cNvGrpSpPr/>
          <p:nvPr/>
        </p:nvGrpSpPr>
        <p:grpSpPr>
          <a:xfrm>
            <a:off x="849012" y="3539545"/>
            <a:ext cx="299929" cy="337792"/>
            <a:chOff x="924450" y="2028975"/>
            <a:chExt cx="425975" cy="479750"/>
          </a:xfrm>
        </p:grpSpPr>
        <p:sp>
          <p:nvSpPr>
            <p:cNvPr id="7019" name="Google Shape;7019;p8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8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1" name="Google Shape;7021;p8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2" name="Google Shape;7022;p87"/>
          <p:cNvGrpSpPr/>
          <p:nvPr/>
        </p:nvGrpSpPr>
        <p:grpSpPr>
          <a:xfrm>
            <a:off x="1661509" y="3559347"/>
            <a:ext cx="339306" cy="298186"/>
            <a:chOff x="2085450" y="2057100"/>
            <a:chExt cx="481900" cy="423500"/>
          </a:xfrm>
        </p:grpSpPr>
        <p:sp>
          <p:nvSpPr>
            <p:cNvPr id="7023" name="Google Shape;7023;p8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4" name="Google Shape;7024;p8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5" name="Google Shape;7025;p8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6" name="Google Shape;7026;p87"/>
          <p:cNvGrpSpPr/>
          <p:nvPr/>
        </p:nvGrpSpPr>
        <p:grpSpPr>
          <a:xfrm>
            <a:off x="2089442" y="3582592"/>
            <a:ext cx="339306" cy="251698"/>
            <a:chOff x="2678275" y="2090100"/>
            <a:chExt cx="481900" cy="357475"/>
          </a:xfrm>
        </p:grpSpPr>
        <p:sp>
          <p:nvSpPr>
            <p:cNvPr id="7027" name="Google Shape;7027;p8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8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8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0" name="Google Shape;7030;p8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1" name="Google Shape;7031;p8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2" name="Google Shape;7032;p87"/>
          <p:cNvGrpSpPr/>
          <p:nvPr/>
        </p:nvGrpSpPr>
        <p:grpSpPr>
          <a:xfrm>
            <a:off x="2566646" y="3594790"/>
            <a:ext cx="219345" cy="227301"/>
            <a:chOff x="3357325" y="2093500"/>
            <a:chExt cx="311525" cy="322825"/>
          </a:xfrm>
        </p:grpSpPr>
        <p:sp>
          <p:nvSpPr>
            <p:cNvPr id="7033" name="Google Shape;7033;p8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4" name="Google Shape;7034;p8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5" name="Google Shape;7035;p8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36" name="Google Shape;7036;p8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37" name="Google Shape;7037;p87"/>
          <p:cNvGrpSpPr/>
          <p:nvPr/>
        </p:nvGrpSpPr>
        <p:grpSpPr>
          <a:xfrm>
            <a:off x="3360836" y="3538814"/>
            <a:ext cx="292078" cy="339253"/>
            <a:chOff x="4492800" y="2027925"/>
            <a:chExt cx="414825" cy="481825"/>
          </a:xfrm>
        </p:grpSpPr>
        <p:sp>
          <p:nvSpPr>
            <p:cNvPr id="7038" name="Google Shape;7038;p8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9" name="Google Shape;7039;p8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0" name="Google Shape;7040;p87"/>
          <p:cNvGrpSpPr/>
          <p:nvPr/>
        </p:nvGrpSpPr>
        <p:grpSpPr>
          <a:xfrm>
            <a:off x="3759928" y="3538805"/>
            <a:ext cx="339200" cy="339271"/>
            <a:chOff x="5049725" y="2027900"/>
            <a:chExt cx="481750" cy="481850"/>
          </a:xfrm>
        </p:grpSpPr>
        <p:sp>
          <p:nvSpPr>
            <p:cNvPr id="7041" name="Google Shape;7041;p8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2" name="Google Shape;7042;p8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3" name="Google Shape;7043;p8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4" name="Google Shape;7044;p8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5" name="Google Shape;7045;p8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8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7" name="Google Shape;7047;p8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8" name="Google Shape;7048;p8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9" name="Google Shape;7049;p87"/>
          <p:cNvGrpSpPr/>
          <p:nvPr/>
        </p:nvGrpSpPr>
        <p:grpSpPr>
          <a:xfrm>
            <a:off x="4233524" y="3538893"/>
            <a:ext cx="219890" cy="339095"/>
            <a:chOff x="5726350" y="2028150"/>
            <a:chExt cx="312300" cy="481600"/>
          </a:xfrm>
        </p:grpSpPr>
        <p:sp>
          <p:nvSpPr>
            <p:cNvPr id="7050" name="Google Shape;7050;p8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1" name="Google Shape;7051;p8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2" name="Google Shape;7052;p8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3" name="Google Shape;7053;p87"/>
          <p:cNvGrpSpPr/>
          <p:nvPr/>
        </p:nvGrpSpPr>
        <p:grpSpPr>
          <a:xfrm>
            <a:off x="4593715" y="3542000"/>
            <a:ext cx="332881" cy="332881"/>
            <a:chOff x="6239925" y="2032450"/>
            <a:chExt cx="472775" cy="472775"/>
          </a:xfrm>
        </p:grpSpPr>
        <p:sp>
          <p:nvSpPr>
            <p:cNvPr id="7054" name="Google Shape;7054;p8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5" name="Google Shape;7055;p8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6" name="Google Shape;7056;p87"/>
          <p:cNvGrpSpPr/>
          <p:nvPr/>
        </p:nvGrpSpPr>
        <p:grpSpPr>
          <a:xfrm>
            <a:off x="5042807" y="2364092"/>
            <a:ext cx="334641" cy="185425"/>
            <a:chOff x="903075" y="2730000"/>
            <a:chExt cx="475275" cy="263350"/>
          </a:xfrm>
        </p:grpSpPr>
        <p:sp>
          <p:nvSpPr>
            <p:cNvPr id="7057" name="Google Shape;7057;p8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8" name="Google Shape;7058;p8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8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0" name="Google Shape;7060;p87"/>
          <p:cNvGrpSpPr/>
          <p:nvPr/>
        </p:nvGrpSpPr>
        <p:grpSpPr>
          <a:xfrm>
            <a:off x="1247198" y="3538814"/>
            <a:ext cx="339253" cy="339253"/>
            <a:chOff x="1492675" y="2027925"/>
            <a:chExt cx="481825" cy="481825"/>
          </a:xfrm>
        </p:grpSpPr>
        <p:sp>
          <p:nvSpPr>
            <p:cNvPr id="7061" name="Google Shape;7061;p8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2" name="Google Shape;7062;p8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3" name="Google Shape;7063;p8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4" name="Google Shape;7064;p8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5" name="Google Shape;7065;p8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6" name="Google Shape;7066;p87"/>
          <p:cNvGrpSpPr/>
          <p:nvPr/>
        </p:nvGrpSpPr>
        <p:grpSpPr>
          <a:xfrm>
            <a:off x="5473575" y="2287178"/>
            <a:ext cx="339253" cy="339253"/>
            <a:chOff x="1492675" y="2620775"/>
            <a:chExt cx="481825" cy="481825"/>
          </a:xfrm>
        </p:grpSpPr>
        <p:sp>
          <p:nvSpPr>
            <p:cNvPr id="7067" name="Google Shape;7067;p8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8" name="Google Shape;7068;p8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69" name="Google Shape;7069;p8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70" name="Google Shape;7070;p87"/>
          <p:cNvGrpSpPr/>
          <p:nvPr/>
        </p:nvGrpSpPr>
        <p:grpSpPr>
          <a:xfrm>
            <a:off x="6297328" y="2303161"/>
            <a:ext cx="333585" cy="307287"/>
            <a:chOff x="2682350" y="2643425"/>
            <a:chExt cx="473775" cy="436425"/>
          </a:xfrm>
        </p:grpSpPr>
        <p:sp>
          <p:nvSpPr>
            <p:cNvPr id="7071" name="Google Shape;7071;p8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2" name="Google Shape;7072;p8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3" name="Google Shape;7073;p8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4" name="Google Shape;7074;p8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5" name="Google Shape;7075;p8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6" name="Google Shape;7076;p8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77" name="Google Shape;7077;p8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78" name="Google Shape;7078;p87"/>
          <p:cNvGrpSpPr/>
          <p:nvPr/>
        </p:nvGrpSpPr>
        <p:grpSpPr>
          <a:xfrm>
            <a:off x="6762818" y="2287178"/>
            <a:ext cx="238531" cy="339253"/>
            <a:chOff x="3342725" y="2620775"/>
            <a:chExt cx="338775" cy="481825"/>
          </a:xfrm>
        </p:grpSpPr>
        <p:sp>
          <p:nvSpPr>
            <p:cNvPr id="7079" name="Google Shape;7079;p8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8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8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2" name="Google Shape;7082;p87"/>
          <p:cNvGrpSpPr/>
          <p:nvPr/>
        </p:nvGrpSpPr>
        <p:grpSpPr>
          <a:xfrm>
            <a:off x="7156568" y="2287178"/>
            <a:ext cx="278296" cy="339253"/>
            <a:chOff x="3907325" y="2620775"/>
            <a:chExt cx="395250" cy="481825"/>
          </a:xfrm>
        </p:grpSpPr>
        <p:sp>
          <p:nvSpPr>
            <p:cNvPr id="7083" name="Google Shape;7083;p8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8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5" name="Google Shape;7085;p8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6" name="Google Shape;7086;p8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7" name="Google Shape;7087;p87"/>
          <p:cNvGrpSpPr/>
          <p:nvPr/>
        </p:nvGrpSpPr>
        <p:grpSpPr>
          <a:xfrm>
            <a:off x="7549755" y="2297783"/>
            <a:ext cx="339253" cy="318042"/>
            <a:chOff x="4456875" y="2635825"/>
            <a:chExt cx="481825" cy="451700"/>
          </a:xfrm>
        </p:grpSpPr>
        <p:sp>
          <p:nvSpPr>
            <p:cNvPr id="7088" name="Google Shape;7088;p8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9" name="Google Shape;7089;p8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8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1" name="Google Shape;7091;p8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2" name="Google Shape;7092;p8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3" name="Google Shape;7093;p8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4" name="Google Shape;7094;p87"/>
          <p:cNvGrpSpPr/>
          <p:nvPr/>
        </p:nvGrpSpPr>
        <p:grpSpPr>
          <a:xfrm>
            <a:off x="7974679" y="2297783"/>
            <a:ext cx="339253" cy="318042"/>
            <a:chOff x="5049725" y="2635825"/>
            <a:chExt cx="481825" cy="451700"/>
          </a:xfrm>
        </p:grpSpPr>
        <p:sp>
          <p:nvSpPr>
            <p:cNvPr id="7095" name="Google Shape;7095;p8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6" name="Google Shape;7096;p8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7" name="Google Shape;7097;p8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8" name="Google Shape;7098;p87"/>
          <p:cNvGrpSpPr/>
          <p:nvPr/>
        </p:nvGrpSpPr>
        <p:grpSpPr>
          <a:xfrm>
            <a:off x="2375386" y="3952243"/>
            <a:ext cx="338566" cy="338373"/>
            <a:chOff x="5643000" y="2621375"/>
            <a:chExt cx="480850" cy="480575"/>
          </a:xfrm>
        </p:grpSpPr>
        <p:sp>
          <p:nvSpPr>
            <p:cNvPr id="7099" name="Google Shape;7099;p8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0" name="Google Shape;7100;p8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1" name="Google Shape;7101;p8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2" name="Google Shape;7102;p8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8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8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5" name="Google Shape;7105;p8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06" name="Google Shape;7106;p87"/>
          <p:cNvGrpSpPr/>
          <p:nvPr/>
        </p:nvGrpSpPr>
        <p:grpSpPr>
          <a:xfrm>
            <a:off x="4192782" y="3951803"/>
            <a:ext cx="339359" cy="339253"/>
            <a:chOff x="6235250" y="2620775"/>
            <a:chExt cx="481975" cy="481825"/>
          </a:xfrm>
        </p:grpSpPr>
        <p:sp>
          <p:nvSpPr>
            <p:cNvPr id="7107" name="Google Shape;7107;p8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8" name="Google Shape;7108;p8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9" name="Google Shape;7109;p8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0" name="Google Shape;7110;p8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1" name="Google Shape;7111;p8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12" name="Google Shape;7112;p8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13" name="Google Shape;7113;p87"/>
          <p:cNvGrpSpPr/>
          <p:nvPr/>
        </p:nvGrpSpPr>
        <p:grpSpPr>
          <a:xfrm>
            <a:off x="5472652" y="2711317"/>
            <a:ext cx="341101" cy="339253"/>
            <a:chOff x="1535000" y="3223325"/>
            <a:chExt cx="484450" cy="481825"/>
          </a:xfrm>
        </p:grpSpPr>
        <p:sp>
          <p:nvSpPr>
            <p:cNvPr id="7114" name="Google Shape;7114;p8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5" name="Google Shape;7115;p8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6" name="Google Shape;7116;p8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7" name="Google Shape;7117;p87"/>
          <p:cNvGrpSpPr/>
          <p:nvPr/>
        </p:nvGrpSpPr>
        <p:grpSpPr>
          <a:xfrm>
            <a:off x="5880219" y="2746618"/>
            <a:ext cx="339253" cy="268649"/>
            <a:chOff x="2085525" y="3263750"/>
            <a:chExt cx="481825" cy="381550"/>
          </a:xfrm>
        </p:grpSpPr>
        <p:sp>
          <p:nvSpPr>
            <p:cNvPr id="7118" name="Google Shape;7118;p8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8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20" name="Google Shape;7120;p8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21" name="Google Shape;7121;p87"/>
          <p:cNvGrpSpPr/>
          <p:nvPr/>
        </p:nvGrpSpPr>
        <p:grpSpPr>
          <a:xfrm>
            <a:off x="6711982" y="2711308"/>
            <a:ext cx="340204" cy="339271"/>
            <a:chOff x="3270450" y="3213625"/>
            <a:chExt cx="483175" cy="481850"/>
          </a:xfrm>
        </p:grpSpPr>
        <p:sp>
          <p:nvSpPr>
            <p:cNvPr id="7122" name="Google Shape;7122;p8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8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4" name="Google Shape;7124;p87"/>
          <p:cNvGrpSpPr/>
          <p:nvPr/>
        </p:nvGrpSpPr>
        <p:grpSpPr>
          <a:xfrm>
            <a:off x="7211250" y="2711317"/>
            <a:ext cx="168931" cy="339253"/>
            <a:chOff x="3984950" y="3213600"/>
            <a:chExt cx="239925" cy="481825"/>
          </a:xfrm>
        </p:grpSpPr>
        <p:sp>
          <p:nvSpPr>
            <p:cNvPr id="7125" name="Google Shape;7125;p8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8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27" name="Google Shape;7127;p8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8" name="Google Shape;7128;p8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29" name="Google Shape;7129;p87"/>
          <p:cNvGrpSpPr/>
          <p:nvPr/>
        </p:nvGrpSpPr>
        <p:grpSpPr>
          <a:xfrm>
            <a:off x="1874281" y="3981487"/>
            <a:ext cx="355218" cy="279880"/>
            <a:chOff x="5629975" y="3255775"/>
            <a:chExt cx="504500" cy="397500"/>
          </a:xfrm>
        </p:grpSpPr>
        <p:sp>
          <p:nvSpPr>
            <p:cNvPr id="7130" name="Google Shape;7130;p8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1" name="Google Shape;7131;p8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8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3" name="Google Shape;7133;p8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8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5" name="Google Shape;7135;p87"/>
          <p:cNvGrpSpPr/>
          <p:nvPr/>
        </p:nvGrpSpPr>
        <p:grpSpPr>
          <a:xfrm>
            <a:off x="3755839" y="3981593"/>
            <a:ext cx="340256" cy="279669"/>
            <a:chOff x="6234950" y="3255925"/>
            <a:chExt cx="483250" cy="397200"/>
          </a:xfrm>
        </p:grpSpPr>
        <p:sp>
          <p:nvSpPr>
            <p:cNvPr id="7136" name="Google Shape;7136;p8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7" name="Google Shape;7137;p8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8" name="Google Shape;7138;p8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9" name="Google Shape;7139;p8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0" name="Google Shape;7140;p8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8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2" name="Google Shape;7142;p87"/>
          <p:cNvGrpSpPr/>
          <p:nvPr/>
        </p:nvGrpSpPr>
        <p:grpSpPr>
          <a:xfrm>
            <a:off x="5051107" y="3125970"/>
            <a:ext cx="318042" cy="339253"/>
            <a:chOff x="914900" y="3806450"/>
            <a:chExt cx="451700" cy="481825"/>
          </a:xfrm>
        </p:grpSpPr>
        <p:sp>
          <p:nvSpPr>
            <p:cNvPr id="7143" name="Google Shape;7143;p8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4" name="Google Shape;7144;p8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8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8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7" name="Google Shape;7147;p8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8" name="Google Shape;7148;p87"/>
          <p:cNvGrpSpPr/>
          <p:nvPr/>
        </p:nvGrpSpPr>
        <p:grpSpPr>
          <a:xfrm>
            <a:off x="5470028" y="3125785"/>
            <a:ext cx="346347" cy="339623"/>
            <a:chOff x="1490050" y="3805975"/>
            <a:chExt cx="491900" cy="482350"/>
          </a:xfrm>
        </p:grpSpPr>
        <p:sp>
          <p:nvSpPr>
            <p:cNvPr id="7149" name="Google Shape;7149;p8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0" name="Google Shape;7150;p8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8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2" name="Google Shape;7152;p8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3" name="Google Shape;7153;p87"/>
          <p:cNvGrpSpPr/>
          <p:nvPr/>
        </p:nvGrpSpPr>
        <p:grpSpPr>
          <a:xfrm>
            <a:off x="5893896" y="3125970"/>
            <a:ext cx="311899" cy="339253"/>
            <a:chOff x="2104275" y="3806450"/>
            <a:chExt cx="442975" cy="481825"/>
          </a:xfrm>
        </p:grpSpPr>
        <p:sp>
          <p:nvSpPr>
            <p:cNvPr id="7154" name="Google Shape;7154;p8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5" name="Google Shape;7155;p8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6" name="Google Shape;7156;p87"/>
          <p:cNvGrpSpPr/>
          <p:nvPr/>
        </p:nvGrpSpPr>
        <p:grpSpPr>
          <a:xfrm>
            <a:off x="6317413" y="3125970"/>
            <a:ext cx="293416" cy="339253"/>
            <a:chOff x="2710875" y="3806450"/>
            <a:chExt cx="416725" cy="481825"/>
          </a:xfrm>
        </p:grpSpPr>
        <p:sp>
          <p:nvSpPr>
            <p:cNvPr id="7157" name="Google Shape;7157;p8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8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9" name="Google Shape;7159;p87"/>
          <p:cNvGrpSpPr/>
          <p:nvPr/>
        </p:nvGrpSpPr>
        <p:grpSpPr>
          <a:xfrm>
            <a:off x="6712457" y="3166412"/>
            <a:ext cx="339253" cy="258369"/>
            <a:chOff x="3271200" y="3863875"/>
            <a:chExt cx="481825" cy="366950"/>
          </a:xfrm>
        </p:grpSpPr>
        <p:sp>
          <p:nvSpPr>
            <p:cNvPr id="7160" name="Google Shape;7160;p8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1" name="Google Shape;7161;p8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2" name="Google Shape;7162;p87"/>
          <p:cNvGrpSpPr/>
          <p:nvPr/>
        </p:nvGrpSpPr>
        <p:grpSpPr>
          <a:xfrm>
            <a:off x="7147952" y="3126199"/>
            <a:ext cx="295528" cy="338795"/>
            <a:chOff x="3895050" y="3806775"/>
            <a:chExt cx="419725" cy="481175"/>
          </a:xfrm>
        </p:grpSpPr>
        <p:sp>
          <p:nvSpPr>
            <p:cNvPr id="7163" name="Google Shape;7163;p8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4" name="Google Shape;7164;p8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5" name="Google Shape;7165;p87"/>
          <p:cNvGrpSpPr/>
          <p:nvPr/>
        </p:nvGrpSpPr>
        <p:grpSpPr>
          <a:xfrm>
            <a:off x="7551234" y="3125979"/>
            <a:ext cx="336296" cy="339235"/>
            <a:chOff x="4464775" y="3806475"/>
            <a:chExt cx="477625" cy="481800"/>
          </a:xfrm>
        </p:grpSpPr>
        <p:sp>
          <p:nvSpPr>
            <p:cNvPr id="7166" name="Google Shape;7166;p8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7" name="Google Shape;7167;p8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8" name="Google Shape;7168;p8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8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8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1" name="Google Shape;7171;p8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2" name="Google Shape;7172;p87"/>
          <p:cNvGrpSpPr/>
          <p:nvPr/>
        </p:nvGrpSpPr>
        <p:grpSpPr>
          <a:xfrm>
            <a:off x="7974679" y="3125970"/>
            <a:ext cx="339253" cy="339253"/>
            <a:chOff x="5049725" y="3806450"/>
            <a:chExt cx="481825" cy="481825"/>
          </a:xfrm>
        </p:grpSpPr>
        <p:sp>
          <p:nvSpPr>
            <p:cNvPr id="7173" name="Google Shape;7173;p8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4" name="Google Shape;7174;p8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5" name="Google Shape;7175;p8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6" name="Google Shape;7176;p87"/>
          <p:cNvGrpSpPr/>
          <p:nvPr/>
        </p:nvGrpSpPr>
        <p:grpSpPr>
          <a:xfrm>
            <a:off x="1461983" y="3951798"/>
            <a:ext cx="339253" cy="339253"/>
            <a:chOff x="5651375" y="3806450"/>
            <a:chExt cx="481825" cy="481825"/>
          </a:xfrm>
        </p:grpSpPr>
        <p:sp>
          <p:nvSpPr>
            <p:cNvPr id="7177" name="Google Shape;7177;p8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8" name="Google Shape;7178;p8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8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0" name="Google Shape;7180;p8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1" name="Google Shape;7181;p87"/>
          <p:cNvGrpSpPr/>
          <p:nvPr/>
        </p:nvGrpSpPr>
        <p:grpSpPr>
          <a:xfrm>
            <a:off x="3360663" y="3953787"/>
            <a:ext cx="298503" cy="335275"/>
            <a:chOff x="6264300" y="3809300"/>
            <a:chExt cx="423950" cy="476175"/>
          </a:xfrm>
        </p:grpSpPr>
        <p:sp>
          <p:nvSpPr>
            <p:cNvPr id="7182" name="Google Shape;7182;p8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3" name="Google Shape;7183;p8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4" name="Google Shape;7184;p8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5" name="Google Shape;7185;p87"/>
          <p:cNvGrpSpPr/>
          <p:nvPr/>
        </p:nvGrpSpPr>
        <p:grpSpPr>
          <a:xfrm>
            <a:off x="5039841" y="3538881"/>
            <a:ext cx="340573" cy="339271"/>
            <a:chOff x="898875" y="4399275"/>
            <a:chExt cx="483700" cy="481850"/>
          </a:xfrm>
        </p:grpSpPr>
        <p:sp>
          <p:nvSpPr>
            <p:cNvPr id="7186" name="Google Shape;7186;p8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7" name="Google Shape;7187;p8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8" name="Google Shape;7188;p8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9" name="Google Shape;7189;p8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8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8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8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3" name="Google Shape;7193;p8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4" name="Google Shape;7194;p87"/>
          <p:cNvGrpSpPr/>
          <p:nvPr/>
        </p:nvGrpSpPr>
        <p:grpSpPr>
          <a:xfrm>
            <a:off x="5473575" y="3554133"/>
            <a:ext cx="339253" cy="308765"/>
            <a:chOff x="1492675" y="4420975"/>
            <a:chExt cx="481825" cy="438525"/>
          </a:xfrm>
        </p:grpSpPr>
        <p:sp>
          <p:nvSpPr>
            <p:cNvPr id="7195" name="Google Shape;7195;p8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8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8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8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8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0" name="Google Shape;7200;p87"/>
          <p:cNvGrpSpPr/>
          <p:nvPr/>
        </p:nvGrpSpPr>
        <p:grpSpPr>
          <a:xfrm>
            <a:off x="5878556" y="3539558"/>
            <a:ext cx="342580" cy="337915"/>
            <a:chOff x="2084100" y="4400250"/>
            <a:chExt cx="486550" cy="479925"/>
          </a:xfrm>
        </p:grpSpPr>
        <p:sp>
          <p:nvSpPr>
            <p:cNvPr id="7201" name="Google Shape;7201;p8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2" name="Google Shape;7202;p8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3" name="Google Shape;7203;p8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8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8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8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7" name="Google Shape;7207;p87"/>
          <p:cNvGrpSpPr/>
          <p:nvPr/>
        </p:nvGrpSpPr>
        <p:grpSpPr>
          <a:xfrm>
            <a:off x="6315036" y="3538907"/>
            <a:ext cx="298169" cy="339218"/>
            <a:chOff x="2707950" y="4399325"/>
            <a:chExt cx="423475" cy="481775"/>
          </a:xfrm>
        </p:grpSpPr>
        <p:sp>
          <p:nvSpPr>
            <p:cNvPr id="7208" name="Google Shape;7208;p8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8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8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1" name="Google Shape;7211;p8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2" name="Google Shape;7212;p8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8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8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8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8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8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8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9" name="Google Shape;7219;p8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0" name="Google Shape;7220;p87"/>
          <p:cNvGrpSpPr/>
          <p:nvPr/>
        </p:nvGrpSpPr>
        <p:grpSpPr>
          <a:xfrm>
            <a:off x="6744555" y="3538881"/>
            <a:ext cx="275057" cy="339271"/>
            <a:chOff x="3330525" y="4399275"/>
            <a:chExt cx="390650" cy="481850"/>
          </a:xfrm>
        </p:grpSpPr>
        <p:sp>
          <p:nvSpPr>
            <p:cNvPr id="7221" name="Google Shape;7221;p8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2" name="Google Shape;7222;p8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8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4" name="Google Shape;7224;p8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5" name="Google Shape;7225;p8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8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7" name="Google Shape;7227;p8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8" name="Google Shape;7228;p87"/>
          <p:cNvGrpSpPr/>
          <p:nvPr/>
        </p:nvGrpSpPr>
        <p:grpSpPr>
          <a:xfrm>
            <a:off x="7169084" y="3538890"/>
            <a:ext cx="253265" cy="339253"/>
            <a:chOff x="3938800" y="4399275"/>
            <a:chExt cx="359700" cy="481825"/>
          </a:xfrm>
        </p:grpSpPr>
        <p:sp>
          <p:nvSpPr>
            <p:cNvPr id="7229" name="Google Shape;7229;p8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8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8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2" name="Google Shape;7232;p8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3" name="Google Shape;7233;p8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4" name="Google Shape;7234;p87"/>
          <p:cNvGrpSpPr/>
          <p:nvPr/>
        </p:nvGrpSpPr>
        <p:grpSpPr>
          <a:xfrm>
            <a:off x="7639862" y="3538890"/>
            <a:ext cx="159039" cy="339253"/>
            <a:chOff x="4584850" y="4399275"/>
            <a:chExt cx="225875" cy="481825"/>
          </a:xfrm>
        </p:grpSpPr>
        <p:sp>
          <p:nvSpPr>
            <p:cNvPr id="7235" name="Google Shape;7235;p8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6" name="Google Shape;7236;p8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37" name="Google Shape;7237;p8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38" name="Google Shape;7238;p87"/>
          <p:cNvGrpSpPr/>
          <p:nvPr/>
        </p:nvGrpSpPr>
        <p:grpSpPr>
          <a:xfrm>
            <a:off x="1049680" y="3951795"/>
            <a:ext cx="339253" cy="339253"/>
            <a:chOff x="5642550" y="4399275"/>
            <a:chExt cx="481825" cy="481825"/>
          </a:xfrm>
        </p:grpSpPr>
        <p:sp>
          <p:nvSpPr>
            <p:cNvPr id="7239" name="Google Shape;7239;p8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0" name="Google Shape;7240;p8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1" name="Google Shape;7241;p87"/>
          <p:cNvGrpSpPr/>
          <p:nvPr/>
        </p:nvGrpSpPr>
        <p:grpSpPr>
          <a:xfrm>
            <a:off x="2859815" y="3963703"/>
            <a:ext cx="363316" cy="315437"/>
            <a:chOff x="6218300" y="4416175"/>
            <a:chExt cx="516000" cy="448000"/>
          </a:xfrm>
        </p:grpSpPr>
        <p:sp>
          <p:nvSpPr>
            <p:cNvPr id="7242" name="Google Shape;7242;p8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3" name="Google Shape;7243;p8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8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5" name="Google Shape;7245;p87"/>
          <p:cNvGrpSpPr/>
          <p:nvPr/>
        </p:nvGrpSpPr>
        <p:grpSpPr>
          <a:xfrm>
            <a:off x="5918879" y="3951792"/>
            <a:ext cx="339253" cy="339253"/>
            <a:chOff x="899850" y="4992125"/>
            <a:chExt cx="481825" cy="481825"/>
          </a:xfrm>
        </p:grpSpPr>
        <p:sp>
          <p:nvSpPr>
            <p:cNvPr id="7246" name="Google Shape;7246;p8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7" name="Google Shape;7247;p8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8" name="Google Shape;7248;p8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9" name="Google Shape;7249;p87"/>
          <p:cNvGrpSpPr/>
          <p:nvPr/>
        </p:nvGrpSpPr>
        <p:grpSpPr>
          <a:xfrm>
            <a:off x="5461708" y="3951792"/>
            <a:ext cx="339253" cy="339253"/>
            <a:chOff x="1492675" y="4992125"/>
            <a:chExt cx="481825" cy="481825"/>
          </a:xfrm>
        </p:grpSpPr>
        <p:sp>
          <p:nvSpPr>
            <p:cNvPr id="7250" name="Google Shape;7250;p8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8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2" name="Google Shape;7252;p87"/>
          <p:cNvGrpSpPr/>
          <p:nvPr/>
        </p:nvGrpSpPr>
        <p:grpSpPr>
          <a:xfrm>
            <a:off x="5004462" y="3951792"/>
            <a:ext cx="339253" cy="339253"/>
            <a:chOff x="2085525" y="4992125"/>
            <a:chExt cx="481825" cy="481825"/>
          </a:xfrm>
        </p:grpSpPr>
        <p:sp>
          <p:nvSpPr>
            <p:cNvPr id="7253" name="Google Shape;7253;p8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8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5" name="Google Shape;7255;p87"/>
          <p:cNvGrpSpPr/>
          <p:nvPr/>
        </p:nvGrpSpPr>
        <p:grpSpPr>
          <a:xfrm>
            <a:off x="6833221" y="3951792"/>
            <a:ext cx="339253" cy="339253"/>
            <a:chOff x="2678350" y="4992125"/>
            <a:chExt cx="481825" cy="481825"/>
          </a:xfrm>
        </p:grpSpPr>
        <p:sp>
          <p:nvSpPr>
            <p:cNvPr id="7256" name="Google Shape;7256;p8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7" name="Google Shape;7257;p8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8" name="Google Shape;7258;p8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9" name="Google Shape;7259;p87"/>
          <p:cNvGrpSpPr/>
          <p:nvPr/>
        </p:nvGrpSpPr>
        <p:grpSpPr>
          <a:xfrm>
            <a:off x="4628816" y="3951792"/>
            <a:ext cx="339253" cy="339253"/>
            <a:chOff x="3271200" y="4992125"/>
            <a:chExt cx="481825" cy="481825"/>
          </a:xfrm>
        </p:grpSpPr>
        <p:sp>
          <p:nvSpPr>
            <p:cNvPr id="7260" name="Google Shape;7260;p8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8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2" name="Google Shape;7262;p8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3" name="Google Shape;7263;p87"/>
          <p:cNvGrpSpPr/>
          <p:nvPr/>
        </p:nvGrpSpPr>
        <p:grpSpPr>
          <a:xfrm>
            <a:off x="7290263" y="3952822"/>
            <a:ext cx="339411" cy="337193"/>
            <a:chOff x="3863900" y="4993625"/>
            <a:chExt cx="482050" cy="478900"/>
          </a:xfrm>
        </p:grpSpPr>
        <p:sp>
          <p:nvSpPr>
            <p:cNvPr id="7264" name="Google Shape;7264;p8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5" name="Google Shape;7265;p8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6" name="Google Shape;7266;p8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7" name="Google Shape;7267;p8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8" name="Google Shape;7268;p87"/>
          <p:cNvGrpSpPr/>
          <p:nvPr/>
        </p:nvGrpSpPr>
        <p:grpSpPr>
          <a:xfrm>
            <a:off x="7747437" y="3952822"/>
            <a:ext cx="339411" cy="337193"/>
            <a:chOff x="4456725" y="4993625"/>
            <a:chExt cx="482050" cy="478900"/>
          </a:xfrm>
        </p:grpSpPr>
        <p:sp>
          <p:nvSpPr>
            <p:cNvPr id="7269" name="Google Shape;7269;p8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0" name="Google Shape;7270;p8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1" name="Google Shape;7271;p8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8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3" name="Google Shape;7273;p87"/>
          <p:cNvGrpSpPr/>
          <p:nvPr/>
        </p:nvGrpSpPr>
        <p:grpSpPr>
          <a:xfrm>
            <a:off x="6376030" y="3952813"/>
            <a:ext cx="339411" cy="337211"/>
            <a:chOff x="5049575" y="4993600"/>
            <a:chExt cx="482050" cy="478925"/>
          </a:xfrm>
        </p:grpSpPr>
        <p:sp>
          <p:nvSpPr>
            <p:cNvPr id="7274" name="Google Shape;7274;p8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5" name="Google Shape;7275;p8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6" name="Google Shape;7276;p8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7" name="Google Shape;7277;p8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78" name="Google Shape;7278;p8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279" name="Google Shape;7279;p8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83" name="Shape 7283"/>
        <p:cNvGrpSpPr/>
        <p:nvPr/>
      </p:nvGrpSpPr>
      <p:grpSpPr>
        <a:xfrm>
          <a:off x="0" y="0"/>
          <a:ext cx="0" cy="0"/>
          <a:chOff x="0" y="0"/>
          <a:chExt cx="0" cy="0"/>
        </a:xfrm>
      </p:grpSpPr>
      <p:grpSp>
        <p:nvGrpSpPr>
          <p:cNvPr id="7284" name="Google Shape;7284;p88"/>
          <p:cNvGrpSpPr/>
          <p:nvPr/>
        </p:nvGrpSpPr>
        <p:grpSpPr>
          <a:xfrm>
            <a:off x="876361" y="1308054"/>
            <a:ext cx="322099" cy="370529"/>
            <a:chOff x="-42971725" y="3217825"/>
            <a:chExt cx="275675" cy="317125"/>
          </a:xfrm>
        </p:grpSpPr>
        <p:sp>
          <p:nvSpPr>
            <p:cNvPr id="7285" name="Google Shape;7285;p8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88"/>
          <p:cNvGrpSpPr/>
          <p:nvPr/>
        </p:nvGrpSpPr>
        <p:grpSpPr>
          <a:xfrm>
            <a:off x="848276" y="1776710"/>
            <a:ext cx="378270" cy="337551"/>
            <a:chOff x="-42996150" y="3612600"/>
            <a:chExt cx="323750" cy="288900"/>
          </a:xfrm>
        </p:grpSpPr>
        <p:sp>
          <p:nvSpPr>
            <p:cNvPr id="7289" name="Google Shape;7289;p8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8"/>
          <p:cNvGrpSpPr/>
          <p:nvPr/>
        </p:nvGrpSpPr>
        <p:grpSpPr>
          <a:xfrm>
            <a:off x="851036" y="2186080"/>
            <a:ext cx="372749" cy="370909"/>
            <a:chOff x="-42994575" y="3950300"/>
            <a:chExt cx="319025" cy="317450"/>
          </a:xfrm>
        </p:grpSpPr>
        <p:sp>
          <p:nvSpPr>
            <p:cNvPr id="7293" name="Google Shape;7293;p8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88"/>
          <p:cNvGrpSpPr/>
          <p:nvPr/>
        </p:nvGrpSpPr>
        <p:grpSpPr>
          <a:xfrm>
            <a:off x="3004431" y="1332912"/>
            <a:ext cx="371785" cy="370879"/>
            <a:chOff x="-41111350" y="3239100"/>
            <a:chExt cx="318200" cy="317425"/>
          </a:xfrm>
        </p:grpSpPr>
        <p:sp>
          <p:nvSpPr>
            <p:cNvPr id="7297" name="Google Shape;7297;p8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88"/>
          <p:cNvGrpSpPr/>
          <p:nvPr/>
        </p:nvGrpSpPr>
        <p:grpSpPr>
          <a:xfrm>
            <a:off x="3000751" y="1768444"/>
            <a:ext cx="379146" cy="370967"/>
            <a:chOff x="-41117650" y="3605525"/>
            <a:chExt cx="324500" cy="317500"/>
          </a:xfrm>
        </p:grpSpPr>
        <p:sp>
          <p:nvSpPr>
            <p:cNvPr id="7302" name="Google Shape;7302;p8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5" name="Google Shape;7305;p8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6" name="Google Shape;7306;p88"/>
          <p:cNvGrpSpPr/>
          <p:nvPr/>
        </p:nvGrpSpPr>
        <p:grpSpPr>
          <a:xfrm>
            <a:off x="1827005" y="2659967"/>
            <a:ext cx="216271" cy="371814"/>
            <a:chOff x="-39205300" y="3220175"/>
            <a:chExt cx="185100" cy="318225"/>
          </a:xfrm>
        </p:grpSpPr>
        <p:sp>
          <p:nvSpPr>
            <p:cNvPr id="7307" name="Google Shape;7307;p8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88"/>
          <p:cNvGrpSpPr/>
          <p:nvPr/>
        </p:nvGrpSpPr>
        <p:grpSpPr>
          <a:xfrm>
            <a:off x="1792533" y="3120038"/>
            <a:ext cx="300016" cy="369273"/>
            <a:chOff x="-39248625" y="3588600"/>
            <a:chExt cx="256775" cy="316050"/>
          </a:xfrm>
        </p:grpSpPr>
        <p:sp>
          <p:nvSpPr>
            <p:cNvPr id="7310" name="Google Shape;7310;p8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2" name="Google Shape;7312;p8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88"/>
          <p:cNvGrpSpPr/>
          <p:nvPr/>
        </p:nvGrpSpPr>
        <p:grpSpPr>
          <a:xfrm>
            <a:off x="1243246" y="1308054"/>
            <a:ext cx="429504" cy="370879"/>
            <a:chOff x="-42651700" y="3217825"/>
            <a:chExt cx="367600" cy="317425"/>
          </a:xfrm>
        </p:grpSpPr>
        <p:sp>
          <p:nvSpPr>
            <p:cNvPr id="7315" name="Google Shape;7315;p8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8"/>
          <p:cNvGrpSpPr/>
          <p:nvPr/>
        </p:nvGrpSpPr>
        <p:grpSpPr>
          <a:xfrm>
            <a:off x="1278678" y="1747704"/>
            <a:ext cx="358640" cy="363226"/>
            <a:chOff x="-42617300" y="3587775"/>
            <a:chExt cx="306950" cy="310875"/>
          </a:xfrm>
        </p:grpSpPr>
        <p:sp>
          <p:nvSpPr>
            <p:cNvPr id="7320" name="Google Shape;7320;p8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2" name="Google Shape;7322;p8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3" name="Google Shape;7323;p88"/>
          <p:cNvGrpSpPr/>
          <p:nvPr/>
        </p:nvGrpSpPr>
        <p:grpSpPr>
          <a:xfrm>
            <a:off x="3450506" y="1332445"/>
            <a:ext cx="376926" cy="370324"/>
            <a:chOff x="-40748275" y="3238700"/>
            <a:chExt cx="322600" cy="316950"/>
          </a:xfrm>
        </p:grpSpPr>
        <p:sp>
          <p:nvSpPr>
            <p:cNvPr id="7324" name="Google Shape;7324;p8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88"/>
          <p:cNvGrpSpPr/>
          <p:nvPr/>
        </p:nvGrpSpPr>
        <p:grpSpPr>
          <a:xfrm>
            <a:off x="3453062" y="1800429"/>
            <a:ext cx="371814" cy="338690"/>
            <a:chOff x="-40745125" y="3632900"/>
            <a:chExt cx="318225" cy="289875"/>
          </a:xfrm>
        </p:grpSpPr>
        <p:sp>
          <p:nvSpPr>
            <p:cNvPr id="7331" name="Google Shape;7331;p8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88"/>
          <p:cNvGrpSpPr/>
          <p:nvPr/>
        </p:nvGrpSpPr>
        <p:grpSpPr>
          <a:xfrm>
            <a:off x="3457209" y="2211639"/>
            <a:ext cx="363518" cy="370178"/>
            <a:chOff x="-40742750" y="3972175"/>
            <a:chExt cx="311125" cy="316825"/>
          </a:xfrm>
        </p:grpSpPr>
        <p:sp>
          <p:nvSpPr>
            <p:cNvPr id="7339" name="Google Shape;7339;p8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8"/>
          <p:cNvGrpSpPr/>
          <p:nvPr/>
        </p:nvGrpSpPr>
        <p:grpSpPr>
          <a:xfrm>
            <a:off x="2239871" y="2661807"/>
            <a:ext cx="266892" cy="369974"/>
            <a:chOff x="-38860325" y="3221750"/>
            <a:chExt cx="228425" cy="316650"/>
          </a:xfrm>
        </p:grpSpPr>
        <p:sp>
          <p:nvSpPr>
            <p:cNvPr id="7342" name="Google Shape;7342;p8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8"/>
          <p:cNvGrpSpPr/>
          <p:nvPr/>
        </p:nvGrpSpPr>
        <p:grpSpPr>
          <a:xfrm>
            <a:off x="2190678" y="3123864"/>
            <a:ext cx="380081" cy="367111"/>
            <a:chOff x="-38905225" y="3591875"/>
            <a:chExt cx="325300" cy="314200"/>
          </a:xfrm>
        </p:grpSpPr>
        <p:sp>
          <p:nvSpPr>
            <p:cNvPr id="7347" name="Google Shape;7347;p8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0" name="Google Shape;7350;p8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1" name="Google Shape;7351;p88"/>
          <p:cNvGrpSpPr/>
          <p:nvPr/>
        </p:nvGrpSpPr>
        <p:grpSpPr>
          <a:xfrm>
            <a:off x="3997427" y="3108944"/>
            <a:ext cx="290815" cy="369740"/>
            <a:chOff x="-37370925" y="3579105"/>
            <a:chExt cx="248900" cy="316450"/>
          </a:xfrm>
        </p:grpSpPr>
        <p:sp>
          <p:nvSpPr>
            <p:cNvPr id="7352" name="Google Shape;7352;p8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4" name="Google Shape;7354;p8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6" name="Google Shape;7356;p88"/>
          <p:cNvGrpSpPr/>
          <p:nvPr/>
        </p:nvGrpSpPr>
        <p:grpSpPr>
          <a:xfrm>
            <a:off x="1690803" y="2187015"/>
            <a:ext cx="371814" cy="369974"/>
            <a:chOff x="-42259725" y="3951100"/>
            <a:chExt cx="318225" cy="316650"/>
          </a:xfrm>
        </p:grpSpPr>
        <p:sp>
          <p:nvSpPr>
            <p:cNvPr id="7357" name="Google Shape;7357;p8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88"/>
          <p:cNvGrpSpPr/>
          <p:nvPr/>
        </p:nvGrpSpPr>
        <p:grpSpPr>
          <a:xfrm>
            <a:off x="3889164" y="1366036"/>
            <a:ext cx="370879" cy="337755"/>
            <a:chOff x="-40378075" y="3267450"/>
            <a:chExt cx="317425" cy="289075"/>
          </a:xfrm>
        </p:grpSpPr>
        <p:sp>
          <p:nvSpPr>
            <p:cNvPr id="7360" name="Google Shape;7360;p8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8"/>
          <p:cNvGrpSpPr/>
          <p:nvPr/>
        </p:nvGrpSpPr>
        <p:grpSpPr>
          <a:xfrm>
            <a:off x="3892830" y="1767304"/>
            <a:ext cx="363548" cy="369974"/>
            <a:chOff x="-40372575" y="3604550"/>
            <a:chExt cx="311150" cy="316650"/>
          </a:xfrm>
        </p:grpSpPr>
        <p:sp>
          <p:nvSpPr>
            <p:cNvPr id="7365" name="Google Shape;7365;p8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8" name="Google Shape;7368;p8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9" name="Google Shape;7369;p88"/>
          <p:cNvGrpSpPr/>
          <p:nvPr/>
        </p:nvGrpSpPr>
        <p:grpSpPr>
          <a:xfrm>
            <a:off x="2616780" y="2659967"/>
            <a:ext cx="399038" cy="372165"/>
            <a:chOff x="-38542250" y="3220175"/>
            <a:chExt cx="341525" cy="318525"/>
          </a:xfrm>
        </p:grpSpPr>
        <p:sp>
          <p:nvSpPr>
            <p:cNvPr id="7370" name="Google Shape;7370;p8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88"/>
          <p:cNvGrpSpPr/>
          <p:nvPr/>
        </p:nvGrpSpPr>
        <p:grpSpPr>
          <a:xfrm>
            <a:off x="2638712" y="3119337"/>
            <a:ext cx="369974" cy="369068"/>
            <a:chOff x="-38537400" y="3588000"/>
            <a:chExt cx="316650" cy="315875"/>
          </a:xfrm>
        </p:grpSpPr>
        <p:sp>
          <p:nvSpPr>
            <p:cNvPr id="7374" name="Google Shape;7374;p8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88"/>
          <p:cNvGrpSpPr/>
          <p:nvPr/>
        </p:nvGrpSpPr>
        <p:grpSpPr>
          <a:xfrm>
            <a:off x="2637792" y="3576866"/>
            <a:ext cx="371814" cy="369974"/>
            <a:chOff x="-38538975" y="3954250"/>
            <a:chExt cx="318225" cy="316650"/>
          </a:xfrm>
        </p:grpSpPr>
        <p:sp>
          <p:nvSpPr>
            <p:cNvPr id="7379" name="Google Shape;7379;p8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8"/>
          <p:cNvGrpSpPr/>
          <p:nvPr/>
        </p:nvGrpSpPr>
        <p:grpSpPr>
          <a:xfrm>
            <a:off x="3955104" y="3571793"/>
            <a:ext cx="375465" cy="371814"/>
            <a:chOff x="-37385100" y="3949908"/>
            <a:chExt cx="321350" cy="318225"/>
          </a:xfrm>
        </p:grpSpPr>
        <p:sp>
          <p:nvSpPr>
            <p:cNvPr id="7382" name="Google Shape;7382;p8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88"/>
          <p:cNvGrpSpPr/>
          <p:nvPr/>
        </p:nvGrpSpPr>
        <p:grpSpPr>
          <a:xfrm>
            <a:off x="2130763" y="1307353"/>
            <a:ext cx="370909" cy="370675"/>
            <a:chOff x="-41895050" y="3217225"/>
            <a:chExt cx="317450" cy="317250"/>
          </a:xfrm>
        </p:grpSpPr>
        <p:sp>
          <p:nvSpPr>
            <p:cNvPr id="7385" name="Google Shape;7385;p8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88"/>
          <p:cNvGrpSpPr/>
          <p:nvPr/>
        </p:nvGrpSpPr>
        <p:grpSpPr>
          <a:xfrm>
            <a:off x="2130310" y="1744287"/>
            <a:ext cx="371814" cy="369974"/>
            <a:chOff x="-41893475" y="3584850"/>
            <a:chExt cx="318225" cy="316650"/>
          </a:xfrm>
        </p:grpSpPr>
        <p:sp>
          <p:nvSpPr>
            <p:cNvPr id="7391" name="Google Shape;7391;p8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5" name="Google Shape;7395;p8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7" name="Google Shape;7397;p88"/>
          <p:cNvGrpSpPr/>
          <p:nvPr/>
        </p:nvGrpSpPr>
        <p:grpSpPr>
          <a:xfrm>
            <a:off x="900338" y="3139579"/>
            <a:ext cx="337522" cy="370909"/>
            <a:chOff x="-39998250" y="3605325"/>
            <a:chExt cx="288875" cy="317450"/>
          </a:xfrm>
        </p:grpSpPr>
        <p:sp>
          <p:nvSpPr>
            <p:cNvPr id="7398" name="Google Shape;7398;p8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88"/>
          <p:cNvGrpSpPr/>
          <p:nvPr/>
        </p:nvGrpSpPr>
        <p:grpSpPr>
          <a:xfrm>
            <a:off x="884112" y="3598043"/>
            <a:ext cx="369974" cy="369945"/>
            <a:chOff x="-40011050" y="3972375"/>
            <a:chExt cx="316650" cy="316625"/>
          </a:xfrm>
        </p:grpSpPr>
        <p:sp>
          <p:nvSpPr>
            <p:cNvPr id="7401" name="Google Shape;7401;p8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8"/>
          <p:cNvGrpSpPr/>
          <p:nvPr/>
        </p:nvGrpSpPr>
        <p:grpSpPr>
          <a:xfrm>
            <a:off x="3116043" y="2662742"/>
            <a:ext cx="266921" cy="369039"/>
            <a:chOff x="-38129425" y="3222550"/>
            <a:chExt cx="228450" cy="315850"/>
          </a:xfrm>
        </p:grpSpPr>
        <p:sp>
          <p:nvSpPr>
            <p:cNvPr id="7404" name="Google Shape;7404;p8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88"/>
          <p:cNvGrpSpPr/>
          <p:nvPr/>
        </p:nvGrpSpPr>
        <p:grpSpPr>
          <a:xfrm>
            <a:off x="3071012" y="3119337"/>
            <a:ext cx="371785" cy="369974"/>
            <a:chOff x="-38172725" y="3588000"/>
            <a:chExt cx="318200" cy="316650"/>
          </a:xfrm>
        </p:grpSpPr>
        <p:sp>
          <p:nvSpPr>
            <p:cNvPr id="7407" name="Google Shape;7407;p8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88"/>
          <p:cNvGrpSpPr/>
          <p:nvPr/>
        </p:nvGrpSpPr>
        <p:grpSpPr>
          <a:xfrm>
            <a:off x="3146914" y="3577772"/>
            <a:ext cx="219981" cy="369974"/>
            <a:chOff x="-38109725" y="3955025"/>
            <a:chExt cx="188275" cy="316650"/>
          </a:xfrm>
        </p:grpSpPr>
        <p:sp>
          <p:nvSpPr>
            <p:cNvPr id="7416" name="Google Shape;7416;p8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8" name="Google Shape;7418;p8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9" name="Google Shape;7419;p88"/>
          <p:cNvGrpSpPr/>
          <p:nvPr/>
        </p:nvGrpSpPr>
        <p:grpSpPr>
          <a:xfrm>
            <a:off x="2562313" y="1309193"/>
            <a:ext cx="373654" cy="369068"/>
            <a:chOff x="-41530375" y="3218800"/>
            <a:chExt cx="319800" cy="315875"/>
          </a:xfrm>
        </p:grpSpPr>
        <p:sp>
          <p:nvSpPr>
            <p:cNvPr id="7420" name="Google Shape;7420;p8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88"/>
          <p:cNvGrpSpPr/>
          <p:nvPr/>
        </p:nvGrpSpPr>
        <p:grpSpPr>
          <a:xfrm>
            <a:off x="2564607" y="1824351"/>
            <a:ext cx="369068" cy="289004"/>
            <a:chOff x="-41526450" y="3653375"/>
            <a:chExt cx="315875" cy="247350"/>
          </a:xfrm>
        </p:grpSpPr>
        <p:sp>
          <p:nvSpPr>
            <p:cNvPr id="7423" name="Google Shape;7423;p8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8"/>
          <p:cNvGrpSpPr/>
          <p:nvPr/>
        </p:nvGrpSpPr>
        <p:grpSpPr>
          <a:xfrm>
            <a:off x="2565994" y="2187015"/>
            <a:ext cx="366293" cy="369974"/>
            <a:chOff x="-41526450" y="3951100"/>
            <a:chExt cx="313500" cy="316650"/>
          </a:xfrm>
        </p:grpSpPr>
        <p:sp>
          <p:nvSpPr>
            <p:cNvPr id="7426" name="Google Shape;7426;p8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8"/>
          <p:cNvGrpSpPr/>
          <p:nvPr/>
        </p:nvGrpSpPr>
        <p:grpSpPr>
          <a:xfrm>
            <a:off x="1331249" y="2681144"/>
            <a:ext cx="339595" cy="371814"/>
            <a:chOff x="-39625900" y="3238300"/>
            <a:chExt cx="290650" cy="318225"/>
          </a:xfrm>
        </p:grpSpPr>
        <p:sp>
          <p:nvSpPr>
            <p:cNvPr id="7430" name="Google Shape;7430;p8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2" name="Google Shape;7432;p8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3" name="Google Shape;7433;p88"/>
          <p:cNvGrpSpPr/>
          <p:nvPr/>
        </p:nvGrpSpPr>
        <p:grpSpPr>
          <a:xfrm>
            <a:off x="1325300" y="3597605"/>
            <a:ext cx="366293" cy="370441"/>
            <a:chOff x="-39647175" y="3972000"/>
            <a:chExt cx="313500" cy="317050"/>
          </a:xfrm>
        </p:grpSpPr>
        <p:sp>
          <p:nvSpPr>
            <p:cNvPr id="7434" name="Google Shape;7434;p8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8"/>
          <p:cNvGrpSpPr/>
          <p:nvPr/>
        </p:nvGrpSpPr>
        <p:grpSpPr>
          <a:xfrm>
            <a:off x="3494427" y="2661603"/>
            <a:ext cx="375495" cy="370879"/>
            <a:chOff x="-37808850" y="3221575"/>
            <a:chExt cx="321375" cy="317425"/>
          </a:xfrm>
        </p:grpSpPr>
        <p:sp>
          <p:nvSpPr>
            <p:cNvPr id="7438" name="Google Shape;7438;p8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8"/>
          <p:cNvGrpSpPr/>
          <p:nvPr/>
        </p:nvGrpSpPr>
        <p:grpSpPr>
          <a:xfrm>
            <a:off x="3503201" y="3183634"/>
            <a:ext cx="372749" cy="241158"/>
            <a:chOff x="-37806500" y="3643030"/>
            <a:chExt cx="319025" cy="206400"/>
          </a:xfrm>
        </p:grpSpPr>
        <p:sp>
          <p:nvSpPr>
            <p:cNvPr id="7441" name="Google Shape;7441;p8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8"/>
          <p:cNvGrpSpPr/>
          <p:nvPr/>
        </p:nvGrpSpPr>
        <p:grpSpPr>
          <a:xfrm>
            <a:off x="3505508" y="3575931"/>
            <a:ext cx="368134" cy="371814"/>
            <a:chOff x="-37804925" y="3953450"/>
            <a:chExt cx="315075" cy="318225"/>
          </a:xfrm>
        </p:grpSpPr>
        <p:sp>
          <p:nvSpPr>
            <p:cNvPr id="7444" name="Google Shape;7444;p8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7" name="Google Shape;7447;p8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8" name="Google Shape;7448;p88"/>
          <p:cNvGrpSpPr/>
          <p:nvPr/>
        </p:nvGrpSpPr>
        <p:grpSpPr>
          <a:xfrm>
            <a:off x="4860977" y="1328538"/>
            <a:ext cx="355663" cy="308725"/>
            <a:chOff x="-28462125" y="3199700"/>
            <a:chExt cx="298550" cy="259150"/>
          </a:xfrm>
        </p:grpSpPr>
        <p:sp>
          <p:nvSpPr>
            <p:cNvPr id="7449" name="Google Shape;7449;p8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88"/>
          <p:cNvGrpSpPr/>
          <p:nvPr/>
        </p:nvGrpSpPr>
        <p:grpSpPr>
          <a:xfrm>
            <a:off x="4861930" y="1763228"/>
            <a:ext cx="353757" cy="352833"/>
            <a:chOff x="-28461325" y="3545475"/>
            <a:chExt cx="296950" cy="296175"/>
          </a:xfrm>
        </p:grpSpPr>
        <p:sp>
          <p:nvSpPr>
            <p:cNvPr id="7453" name="Google Shape;7453;p8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88"/>
          <p:cNvGrpSpPr/>
          <p:nvPr/>
        </p:nvGrpSpPr>
        <p:grpSpPr>
          <a:xfrm>
            <a:off x="4858162" y="2213272"/>
            <a:ext cx="361292" cy="352803"/>
            <a:chOff x="-28463700" y="3914875"/>
            <a:chExt cx="303275" cy="296150"/>
          </a:xfrm>
        </p:grpSpPr>
        <p:sp>
          <p:nvSpPr>
            <p:cNvPr id="7460" name="Google Shape;7460;p8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88"/>
          <p:cNvGrpSpPr/>
          <p:nvPr/>
        </p:nvGrpSpPr>
        <p:grpSpPr>
          <a:xfrm>
            <a:off x="7092947" y="1369355"/>
            <a:ext cx="351880" cy="227092"/>
            <a:chOff x="-26573400" y="3224125"/>
            <a:chExt cx="295375" cy="190625"/>
          </a:xfrm>
        </p:grpSpPr>
        <p:sp>
          <p:nvSpPr>
            <p:cNvPr id="7463" name="Google Shape;7463;p8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8"/>
          <p:cNvGrpSpPr/>
          <p:nvPr/>
        </p:nvGrpSpPr>
        <p:grpSpPr>
          <a:xfrm>
            <a:off x="7092947" y="1763690"/>
            <a:ext cx="351880" cy="351910"/>
            <a:chOff x="-26573400" y="3546250"/>
            <a:chExt cx="295375" cy="295400"/>
          </a:xfrm>
        </p:grpSpPr>
        <p:sp>
          <p:nvSpPr>
            <p:cNvPr id="7466" name="Google Shape;7466;p8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88"/>
          <p:cNvGrpSpPr/>
          <p:nvPr/>
        </p:nvGrpSpPr>
        <p:grpSpPr>
          <a:xfrm>
            <a:off x="7081228" y="2213599"/>
            <a:ext cx="375319" cy="352148"/>
            <a:chOff x="-26583625" y="3917025"/>
            <a:chExt cx="315050" cy="295600"/>
          </a:xfrm>
        </p:grpSpPr>
        <p:sp>
          <p:nvSpPr>
            <p:cNvPr id="7472" name="Google Shape;7472;p8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6" name="Google Shape;7476;p8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7" name="Google Shape;7477;p88"/>
          <p:cNvGrpSpPr/>
          <p:nvPr/>
        </p:nvGrpSpPr>
        <p:grpSpPr>
          <a:xfrm>
            <a:off x="5779742" y="3172629"/>
            <a:ext cx="289039" cy="352833"/>
            <a:chOff x="-24694925" y="3518700"/>
            <a:chExt cx="242625" cy="296175"/>
          </a:xfrm>
        </p:grpSpPr>
        <p:sp>
          <p:nvSpPr>
            <p:cNvPr id="7478" name="Google Shape;7478;p8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88"/>
          <p:cNvGrpSpPr/>
          <p:nvPr/>
        </p:nvGrpSpPr>
        <p:grpSpPr>
          <a:xfrm>
            <a:off x="5779280" y="3622657"/>
            <a:ext cx="289962" cy="352833"/>
            <a:chOff x="-24709100" y="3888875"/>
            <a:chExt cx="243400" cy="296175"/>
          </a:xfrm>
        </p:grpSpPr>
        <p:sp>
          <p:nvSpPr>
            <p:cNvPr id="7483" name="Google Shape;7483;p8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8"/>
          <p:cNvGrpSpPr/>
          <p:nvPr/>
        </p:nvGrpSpPr>
        <p:grpSpPr>
          <a:xfrm>
            <a:off x="7979280" y="2695320"/>
            <a:ext cx="356556" cy="349557"/>
            <a:chOff x="-22863675" y="3131775"/>
            <a:chExt cx="299300" cy="293425"/>
          </a:xfrm>
        </p:grpSpPr>
        <p:sp>
          <p:nvSpPr>
            <p:cNvPr id="7487" name="Google Shape;7487;p8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88"/>
          <p:cNvGrpSpPr/>
          <p:nvPr/>
        </p:nvGrpSpPr>
        <p:grpSpPr>
          <a:xfrm>
            <a:off x="5322144" y="1306499"/>
            <a:ext cx="310602" cy="352803"/>
            <a:chOff x="-28069875" y="3175300"/>
            <a:chExt cx="260725" cy="296150"/>
          </a:xfrm>
        </p:grpSpPr>
        <p:sp>
          <p:nvSpPr>
            <p:cNvPr id="7491" name="Google Shape;7491;p8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0" name="Google Shape;7500;p8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1" name="Google Shape;7501;p88"/>
          <p:cNvGrpSpPr/>
          <p:nvPr/>
        </p:nvGrpSpPr>
        <p:grpSpPr>
          <a:xfrm>
            <a:off x="5363423" y="2213733"/>
            <a:ext cx="228045" cy="351880"/>
            <a:chOff x="-28032075" y="3916450"/>
            <a:chExt cx="191425" cy="295375"/>
          </a:xfrm>
        </p:grpSpPr>
        <p:sp>
          <p:nvSpPr>
            <p:cNvPr id="7502" name="Google Shape;7502;p8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8"/>
          <p:cNvGrpSpPr/>
          <p:nvPr/>
        </p:nvGrpSpPr>
        <p:grpSpPr>
          <a:xfrm>
            <a:off x="7528769" y="1306484"/>
            <a:ext cx="352833" cy="352833"/>
            <a:chOff x="-26201650" y="3176075"/>
            <a:chExt cx="296175" cy="296175"/>
          </a:xfrm>
        </p:grpSpPr>
        <p:sp>
          <p:nvSpPr>
            <p:cNvPr id="7506" name="Google Shape;7506;p8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8"/>
          <p:cNvGrpSpPr/>
          <p:nvPr/>
        </p:nvGrpSpPr>
        <p:grpSpPr>
          <a:xfrm>
            <a:off x="7528293" y="1763705"/>
            <a:ext cx="353786" cy="351880"/>
            <a:chOff x="-26204800" y="3547050"/>
            <a:chExt cx="296975" cy="295375"/>
          </a:xfrm>
        </p:grpSpPr>
        <p:sp>
          <p:nvSpPr>
            <p:cNvPr id="7509" name="Google Shape;7509;p8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1" name="Google Shape;7511;p8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2" name="Google Shape;7512;p88"/>
          <p:cNvGrpSpPr/>
          <p:nvPr/>
        </p:nvGrpSpPr>
        <p:grpSpPr>
          <a:xfrm>
            <a:off x="6199548" y="2693683"/>
            <a:ext cx="345328" cy="352833"/>
            <a:chOff x="-24353875" y="3147725"/>
            <a:chExt cx="289875" cy="296175"/>
          </a:xfrm>
        </p:grpSpPr>
        <p:sp>
          <p:nvSpPr>
            <p:cNvPr id="7513" name="Google Shape;7513;p8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88"/>
          <p:cNvGrpSpPr/>
          <p:nvPr/>
        </p:nvGrpSpPr>
        <p:grpSpPr>
          <a:xfrm>
            <a:off x="6207530" y="3173090"/>
            <a:ext cx="329365" cy="351910"/>
            <a:chOff x="-24344425" y="3519475"/>
            <a:chExt cx="276475" cy="295400"/>
          </a:xfrm>
        </p:grpSpPr>
        <p:sp>
          <p:nvSpPr>
            <p:cNvPr id="7516" name="Google Shape;7516;p8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88"/>
          <p:cNvGrpSpPr/>
          <p:nvPr/>
        </p:nvGrpSpPr>
        <p:grpSpPr>
          <a:xfrm>
            <a:off x="6197210" y="3625010"/>
            <a:ext cx="350004" cy="348128"/>
            <a:chOff x="-24353075" y="3891250"/>
            <a:chExt cx="293800" cy="292225"/>
          </a:xfrm>
        </p:grpSpPr>
        <p:sp>
          <p:nvSpPr>
            <p:cNvPr id="7519" name="Google Shape;7519;p8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88"/>
          <p:cNvGrpSpPr/>
          <p:nvPr/>
        </p:nvGrpSpPr>
        <p:grpSpPr>
          <a:xfrm>
            <a:off x="7980681" y="3173313"/>
            <a:ext cx="353757" cy="351463"/>
            <a:chOff x="-22845575" y="3504075"/>
            <a:chExt cx="296950" cy="295025"/>
          </a:xfrm>
        </p:grpSpPr>
        <p:sp>
          <p:nvSpPr>
            <p:cNvPr id="7522" name="Google Shape;7522;p8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8"/>
          <p:cNvGrpSpPr/>
          <p:nvPr/>
        </p:nvGrpSpPr>
        <p:grpSpPr>
          <a:xfrm>
            <a:off x="5773862" y="1306961"/>
            <a:ext cx="299344" cy="351880"/>
            <a:chOff x="-27691025" y="3175300"/>
            <a:chExt cx="251275" cy="295375"/>
          </a:xfrm>
        </p:grpSpPr>
        <p:sp>
          <p:nvSpPr>
            <p:cNvPr id="7525" name="Google Shape;7525;p8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8"/>
          <p:cNvGrpSpPr/>
          <p:nvPr/>
        </p:nvGrpSpPr>
        <p:grpSpPr>
          <a:xfrm>
            <a:off x="5746179" y="1825637"/>
            <a:ext cx="354710" cy="228015"/>
            <a:chOff x="-27721750" y="3598250"/>
            <a:chExt cx="297750" cy="191400"/>
          </a:xfrm>
        </p:grpSpPr>
        <p:sp>
          <p:nvSpPr>
            <p:cNvPr id="7530" name="Google Shape;7530;p8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88"/>
          <p:cNvGrpSpPr/>
          <p:nvPr/>
        </p:nvGrpSpPr>
        <p:grpSpPr>
          <a:xfrm>
            <a:off x="5747579" y="2219183"/>
            <a:ext cx="351910" cy="340980"/>
            <a:chOff x="-27719400" y="3925600"/>
            <a:chExt cx="295400" cy="286225"/>
          </a:xfrm>
        </p:grpSpPr>
        <p:sp>
          <p:nvSpPr>
            <p:cNvPr id="7533" name="Google Shape;7533;p8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88"/>
          <p:cNvGrpSpPr/>
          <p:nvPr/>
        </p:nvGrpSpPr>
        <p:grpSpPr>
          <a:xfrm>
            <a:off x="7968851" y="1306023"/>
            <a:ext cx="353757" cy="353757"/>
            <a:chOff x="-25834600" y="3176875"/>
            <a:chExt cx="296950" cy="296950"/>
          </a:xfrm>
        </p:grpSpPr>
        <p:sp>
          <p:nvSpPr>
            <p:cNvPr id="7536" name="Google Shape;7536;p8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8"/>
          <p:cNvGrpSpPr/>
          <p:nvPr/>
        </p:nvGrpSpPr>
        <p:grpSpPr>
          <a:xfrm>
            <a:off x="7968851" y="1774024"/>
            <a:ext cx="353757" cy="331241"/>
            <a:chOff x="-25834600" y="3564375"/>
            <a:chExt cx="296950" cy="278050"/>
          </a:xfrm>
        </p:grpSpPr>
        <p:sp>
          <p:nvSpPr>
            <p:cNvPr id="7542" name="Google Shape;7542;p8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8"/>
          <p:cNvGrpSpPr/>
          <p:nvPr/>
        </p:nvGrpSpPr>
        <p:grpSpPr>
          <a:xfrm>
            <a:off x="7966974" y="2213376"/>
            <a:ext cx="357509" cy="352595"/>
            <a:chOff x="-25834600" y="3915850"/>
            <a:chExt cx="300100" cy="295975"/>
          </a:xfrm>
        </p:grpSpPr>
        <p:sp>
          <p:nvSpPr>
            <p:cNvPr id="7551" name="Google Shape;7551;p8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8"/>
          <p:cNvGrpSpPr/>
          <p:nvPr/>
        </p:nvGrpSpPr>
        <p:grpSpPr>
          <a:xfrm>
            <a:off x="6702402" y="2694606"/>
            <a:ext cx="228968" cy="350987"/>
            <a:chOff x="-23930925" y="3149300"/>
            <a:chExt cx="192200" cy="294625"/>
          </a:xfrm>
        </p:grpSpPr>
        <p:sp>
          <p:nvSpPr>
            <p:cNvPr id="7555" name="Google Shape;7555;p8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88"/>
          <p:cNvGrpSpPr/>
          <p:nvPr/>
        </p:nvGrpSpPr>
        <p:grpSpPr>
          <a:xfrm>
            <a:off x="6659232" y="3173090"/>
            <a:ext cx="315307" cy="351910"/>
            <a:chOff x="-23962425" y="3519475"/>
            <a:chExt cx="264675" cy="295400"/>
          </a:xfrm>
        </p:grpSpPr>
        <p:sp>
          <p:nvSpPr>
            <p:cNvPr id="7560" name="Google Shape;7560;p8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2" name="Google Shape;7562;p8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3" name="Google Shape;7563;p88"/>
          <p:cNvGrpSpPr/>
          <p:nvPr/>
        </p:nvGrpSpPr>
        <p:grpSpPr>
          <a:xfrm>
            <a:off x="8037908" y="3623134"/>
            <a:ext cx="239302" cy="351880"/>
            <a:chOff x="-22788075" y="3904625"/>
            <a:chExt cx="200875" cy="295375"/>
          </a:xfrm>
        </p:grpSpPr>
        <p:sp>
          <p:nvSpPr>
            <p:cNvPr id="7564" name="Google Shape;7564;p8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8"/>
          <p:cNvGrpSpPr/>
          <p:nvPr/>
        </p:nvGrpSpPr>
        <p:grpSpPr>
          <a:xfrm>
            <a:off x="6193206" y="1306499"/>
            <a:ext cx="354710" cy="352803"/>
            <a:chOff x="-27351575" y="3175300"/>
            <a:chExt cx="297750" cy="296150"/>
          </a:xfrm>
        </p:grpSpPr>
        <p:sp>
          <p:nvSpPr>
            <p:cNvPr id="7569" name="Google Shape;7569;p8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8"/>
          <p:cNvGrpSpPr/>
          <p:nvPr/>
        </p:nvGrpSpPr>
        <p:grpSpPr>
          <a:xfrm>
            <a:off x="6235914" y="1763109"/>
            <a:ext cx="269293" cy="353072"/>
            <a:chOff x="-27313750" y="3545275"/>
            <a:chExt cx="226050" cy="296375"/>
          </a:xfrm>
        </p:grpSpPr>
        <p:sp>
          <p:nvSpPr>
            <p:cNvPr id="7574" name="Google Shape;7574;p8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8"/>
          <p:cNvGrpSpPr/>
          <p:nvPr/>
        </p:nvGrpSpPr>
        <p:grpSpPr>
          <a:xfrm>
            <a:off x="6193206" y="2211380"/>
            <a:ext cx="354710" cy="356586"/>
            <a:chOff x="-27351575" y="3915650"/>
            <a:chExt cx="297750" cy="299325"/>
          </a:xfrm>
        </p:grpSpPr>
        <p:sp>
          <p:nvSpPr>
            <p:cNvPr id="7578" name="Google Shape;7578;p8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88"/>
          <p:cNvGrpSpPr/>
          <p:nvPr/>
        </p:nvGrpSpPr>
        <p:grpSpPr>
          <a:xfrm>
            <a:off x="4880696" y="2693579"/>
            <a:ext cx="319060" cy="353042"/>
            <a:chOff x="-25445525" y="3175900"/>
            <a:chExt cx="267825" cy="296350"/>
          </a:xfrm>
        </p:grpSpPr>
        <p:sp>
          <p:nvSpPr>
            <p:cNvPr id="7581" name="Google Shape;7581;p8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8"/>
          <p:cNvGrpSpPr/>
          <p:nvPr/>
        </p:nvGrpSpPr>
        <p:grpSpPr>
          <a:xfrm>
            <a:off x="4862410" y="3183902"/>
            <a:ext cx="355633" cy="330288"/>
            <a:chOff x="-25465200" y="3565175"/>
            <a:chExt cx="298525" cy="277250"/>
          </a:xfrm>
        </p:grpSpPr>
        <p:sp>
          <p:nvSpPr>
            <p:cNvPr id="7585" name="Google Shape;7585;p8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8"/>
          <p:cNvGrpSpPr/>
          <p:nvPr/>
        </p:nvGrpSpPr>
        <p:grpSpPr>
          <a:xfrm>
            <a:off x="4861948" y="3623432"/>
            <a:ext cx="356556" cy="351285"/>
            <a:chOff x="-25465200" y="3916150"/>
            <a:chExt cx="299300" cy="294875"/>
          </a:xfrm>
        </p:grpSpPr>
        <p:sp>
          <p:nvSpPr>
            <p:cNvPr id="7588" name="Google Shape;7588;p8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8"/>
          <p:cNvGrpSpPr/>
          <p:nvPr/>
        </p:nvGrpSpPr>
        <p:grpSpPr>
          <a:xfrm>
            <a:off x="7089388" y="2693698"/>
            <a:ext cx="351880" cy="352803"/>
            <a:chOff x="-23615075" y="3148525"/>
            <a:chExt cx="295375" cy="296150"/>
          </a:xfrm>
        </p:grpSpPr>
        <p:sp>
          <p:nvSpPr>
            <p:cNvPr id="7591" name="Google Shape;7591;p8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8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6" name="Google Shape;7596;p88"/>
          <p:cNvGrpSpPr/>
          <p:nvPr/>
        </p:nvGrpSpPr>
        <p:grpSpPr>
          <a:xfrm>
            <a:off x="7088911" y="3632977"/>
            <a:ext cx="352833" cy="332194"/>
            <a:chOff x="-23615075" y="3906200"/>
            <a:chExt cx="296175" cy="278850"/>
          </a:xfrm>
        </p:grpSpPr>
        <p:sp>
          <p:nvSpPr>
            <p:cNvPr id="7597" name="Google Shape;7597;p8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0" name="Google Shape;7600;p8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1" name="Google Shape;7601;p88"/>
          <p:cNvGrpSpPr/>
          <p:nvPr/>
        </p:nvGrpSpPr>
        <p:grpSpPr>
          <a:xfrm>
            <a:off x="6637880" y="1306618"/>
            <a:ext cx="353757" cy="352565"/>
            <a:chOff x="-26980600" y="3175500"/>
            <a:chExt cx="296950" cy="295950"/>
          </a:xfrm>
        </p:grpSpPr>
        <p:sp>
          <p:nvSpPr>
            <p:cNvPr id="7602" name="Google Shape;7602;p8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5" name="Google Shape;7605;p8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6" name="Google Shape;7606;p88"/>
          <p:cNvGrpSpPr/>
          <p:nvPr/>
        </p:nvGrpSpPr>
        <p:grpSpPr>
          <a:xfrm>
            <a:off x="6638357" y="2245154"/>
            <a:ext cx="352803" cy="289039"/>
            <a:chOff x="-26981375" y="3951875"/>
            <a:chExt cx="296150" cy="242625"/>
          </a:xfrm>
        </p:grpSpPr>
        <p:sp>
          <p:nvSpPr>
            <p:cNvPr id="7607" name="Google Shape;7607;p8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88"/>
          <p:cNvGrpSpPr/>
          <p:nvPr/>
        </p:nvGrpSpPr>
        <p:grpSpPr>
          <a:xfrm>
            <a:off x="5303399" y="2692745"/>
            <a:ext cx="351910" cy="354710"/>
            <a:chOff x="-25094250" y="3176075"/>
            <a:chExt cx="295400" cy="297750"/>
          </a:xfrm>
        </p:grpSpPr>
        <p:sp>
          <p:nvSpPr>
            <p:cNvPr id="7611" name="Google Shape;7611;p8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88"/>
          <p:cNvGrpSpPr/>
          <p:nvPr/>
        </p:nvGrpSpPr>
        <p:grpSpPr>
          <a:xfrm>
            <a:off x="5303399" y="3173106"/>
            <a:ext cx="351910" cy="351880"/>
            <a:chOff x="-25094250" y="3547050"/>
            <a:chExt cx="295400" cy="295375"/>
          </a:xfrm>
        </p:grpSpPr>
        <p:sp>
          <p:nvSpPr>
            <p:cNvPr id="7615" name="Google Shape;7615;p8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0" name="Google Shape;7620;p8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1" name="Google Shape;7621;p88"/>
          <p:cNvGrpSpPr/>
          <p:nvPr/>
        </p:nvGrpSpPr>
        <p:grpSpPr>
          <a:xfrm>
            <a:off x="7535476" y="2693698"/>
            <a:ext cx="352803" cy="352803"/>
            <a:chOff x="-23245675" y="3148525"/>
            <a:chExt cx="296150" cy="296150"/>
          </a:xfrm>
        </p:grpSpPr>
        <p:sp>
          <p:nvSpPr>
            <p:cNvPr id="7622" name="Google Shape;7622;p8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5" name="Google Shape;7625;p8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6" name="Google Shape;7626;p88"/>
          <p:cNvGrpSpPr/>
          <p:nvPr/>
        </p:nvGrpSpPr>
        <p:grpSpPr>
          <a:xfrm>
            <a:off x="7535938" y="3622672"/>
            <a:ext cx="351880" cy="352803"/>
            <a:chOff x="-23244900" y="3888100"/>
            <a:chExt cx="295375" cy="296150"/>
          </a:xfrm>
        </p:grpSpPr>
        <p:sp>
          <p:nvSpPr>
            <p:cNvPr id="7627" name="Google Shape;7627;p8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8" name="Google Shape;7638;p8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640" name="Google Shape;7640;p8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44" name="Shape 7644"/>
        <p:cNvGrpSpPr/>
        <p:nvPr/>
      </p:nvGrpSpPr>
      <p:grpSpPr>
        <a:xfrm>
          <a:off x="0" y="0"/>
          <a:ext cx="0" cy="0"/>
          <a:chOff x="0" y="0"/>
          <a:chExt cx="0" cy="0"/>
        </a:xfrm>
      </p:grpSpPr>
      <p:sp>
        <p:nvSpPr>
          <p:cNvPr id="7645" name="Google Shape;7645;p8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6" name="Google Shape;7646;p89"/>
          <p:cNvGrpSpPr/>
          <p:nvPr/>
        </p:nvGrpSpPr>
        <p:grpSpPr>
          <a:xfrm>
            <a:off x="850004" y="1823018"/>
            <a:ext cx="367261" cy="367261"/>
            <a:chOff x="-65145700" y="3727425"/>
            <a:chExt cx="317425" cy="317425"/>
          </a:xfrm>
        </p:grpSpPr>
        <p:sp>
          <p:nvSpPr>
            <p:cNvPr id="7647" name="Google Shape;7647;p8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9"/>
          <p:cNvGrpSpPr/>
          <p:nvPr/>
        </p:nvGrpSpPr>
        <p:grpSpPr>
          <a:xfrm>
            <a:off x="853201" y="2251933"/>
            <a:ext cx="360868" cy="367261"/>
            <a:chOff x="-65144125" y="4094450"/>
            <a:chExt cx="311900" cy="317425"/>
          </a:xfrm>
        </p:grpSpPr>
        <p:sp>
          <p:nvSpPr>
            <p:cNvPr id="7650" name="Google Shape;7650;p8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3" name="Google Shape;7653;p8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4" name="Google Shape;7654;p89"/>
          <p:cNvGrpSpPr/>
          <p:nvPr/>
        </p:nvGrpSpPr>
        <p:grpSpPr>
          <a:xfrm>
            <a:off x="3056770" y="1822628"/>
            <a:ext cx="370645" cy="368042"/>
            <a:chOff x="-63250675" y="3744075"/>
            <a:chExt cx="320350" cy="318100"/>
          </a:xfrm>
        </p:grpSpPr>
        <p:sp>
          <p:nvSpPr>
            <p:cNvPr id="7655" name="Google Shape;7655;p8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9"/>
          <p:cNvGrpSpPr/>
          <p:nvPr/>
        </p:nvGrpSpPr>
        <p:grpSpPr>
          <a:xfrm>
            <a:off x="3058462" y="2251933"/>
            <a:ext cx="367261" cy="367261"/>
            <a:chOff x="-63250675" y="4110200"/>
            <a:chExt cx="317425" cy="317425"/>
          </a:xfrm>
        </p:grpSpPr>
        <p:sp>
          <p:nvSpPr>
            <p:cNvPr id="7659" name="Google Shape;7659;p8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9"/>
          <p:cNvGrpSpPr/>
          <p:nvPr/>
        </p:nvGrpSpPr>
        <p:grpSpPr>
          <a:xfrm>
            <a:off x="1737509" y="2749028"/>
            <a:ext cx="359075" cy="358844"/>
            <a:chOff x="-61351725" y="3372400"/>
            <a:chExt cx="310350" cy="310150"/>
          </a:xfrm>
        </p:grpSpPr>
        <p:sp>
          <p:nvSpPr>
            <p:cNvPr id="7669" name="Google Shape;7669;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9"/>
          <p:cNvGrpSpPr/>
          <p:nvPr/>
        </p:nvGrpSpPr>
        <p:grpSpPr>
          <a:xfrm>
            <a:off x="1733864" y="3212084"/>
            <a:ext cx="366364" cy="333534"/>
            <a:chOff x="-61354875" y="3751050"/>
            <a:chExt cx="316650" cy="288275"/>
          </a:xfrm>
        </p:grpSpPr>
        <p:sp>
          <p:nvSpPr>
            <p:cNvPr id="7673" name="Google Shape;7673;p8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9"/>
          <p:cNvGrpSpPr/>
          <p:nvPr/>
        </p:nvGrpSpPr>
        <p:grpSpPr>
          <a:xfrm>
            <a:off x="1733864" y="3653724"/>
            <a:ext cx="366364" cy="367290"/>
            <a:chOff x="-61354875" y="4101525"/>
            <a:chExt cx="316650" cy="317450"/>
          </a:xfrm>
        </p:grpSpPr>
        <p:sp>
          <p:nvSpPr>
            <p:cNvPr id="7677" name="Google Shape;7677;p8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89"/>
          <p:cNvGrpSpPr/>
          <p:nvPr/>
        </p:nvGrpSpPr>
        <p:grpSpPr>
          <a:xfrm>
            <a:off x="3950299" y="2745600"/>
            <a:ext cx="368157" cy="365699"/>
            <a:chOff x="-59470075" y="3308975"/>
            <a:chExt cx="318200" cy="316075"/>
          </a:xfrm>
        </p:grpSpPr>
        <p:sp>
          <p:nvSpPr>
            <p:cNvPr id="7680" name="Google Shape;7680;p8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9"/>
          <p:cNvGrpSpPr/>
          <p:nvPr/>
        </p:nvGrpSpPr>
        <p:grpSpPr>
          <a:xfrm>
            <a:off x="1295729" y="1381305"/>
            <a:ext cx="367261" cy="364686"/>
            <a:chOff x="-64781025" y="3361050"/>
            <a:chExt cx="317425" cy="315200"/>
          </a:xfrm>
        </p:grpSpPr>
        <p:sp>
          <p:nvSpPr>
            <p:cNvPr id="7690" name="Google Shape;7690;p8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4" name="Google Shape;7694;p8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7" name="Google Shape;7697;p89"/>
          <p:cNvGrpSpPr/>
          <p:nvPr/>
        </p:nvGrpSpPr>
        <p:grpSpPr>
          <a:xfrm>
            <a:off x="3500129" y="1822744"/>
            <a:ext cx="382765" cy="367810"/>
            <a:chOff x="-62890750" y="3747425"/>
            <a:chExt cx="330825" cy="317900"/>
          </a:xfrm>
        </p:grpSpPr>
        <p:sp>
          <p:nvSpPr>
            <p:cNvPr id="7698" name="Google Shape;7698;p8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9"/>
          <p:cNvGrpSpPr/>
          <p:nvPr/>
        </p:nvGrpSpPr>
        <p:grpSpPr>
          <a:xfrm>
            <a:off x="3507881" y="2252381"/>
            <a:ext cx="367261" cy="366364"/>
            <a:chOff x="-62884425" y="4111775"/>
            <a:chExt cx="317425" cy="316650"/>
          </a:xfrm>
        </p:grpSpPr>
        <p:sp>
          <p:nvSpPr>
            <p:cNvPr id="7713" name="Google Shape;7713;p8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9"/>
          <p:cNvGrpSpPr/>
          <p:nvPr/>
        </p:nvGrpSpPr>
        <p:grpSpPr>
          <a:xfrm>
            <a:off x="2180515" y="2748450"/>
            <a:ext cx="365438" cy="360001"/>
            <a:chOff x="-60991775" y="3376900"/>
            <a:chExt cx="315850" cy="311150"/>
          </a:xfrm>
        </p:grpSpPr>
        <p:sp>
          <p:nvSpPr>
            <p:cNvPr id="7716" name="Google Shape;7716;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9"/>
          <p:cNvGrpSpPr/>
          <p:nvPr/>
        </p:nvGrpSpPr>
        <p:grpSpPr>
          <a:xfrm>
            <a:off x="2180052" y="3199314"/>
            <a:ext cx="366364" cy="359075"/>
            <a:chOff x="-60988625" y="3740800"/>
            <a:chExt cx="316650" cy="310350"/>
          </a:xfrm>
        </p:grpSpPr>
        <p:sp>
          <p:nvSpPr>
            <p:cNvPr id="7720" name="Google Shape;7720;p8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9"/>
          <p:cNvGrpSpPr/>
          <p:nvPr/>
        </p:nvGrpSpPr>
        <p:grpSpPr>
          <a:xfrm>
            <a:off x="2180052" y="3654765"/>
            <a:ext cx="366364" cy="365207"/>
            <a:chOff x="-60987850" y="4100950"/>
            <a:chExt cx="316650" cy="315650"/>
          </a:xfrm>
        </p:grpSpPr>
        <p:sp>
          <p:nvSpPr>
            <p:cNvPr id="7724" name="Google Shape;7724;p8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9"/>
          <p:cNvGrpSpPr/>
          <p:nvPr/>
        </p:nvGrpSpPr>
        <p:grpSpPr>
          <a:xfrm>
            <a:off x="3949836" y="3200225"/>
            <a:ext cx="369083" cy="357253"/>
            <a:chOff x="-59447250" y="3706150"/>
            <a:chExt cx="319000" cy="308775"/>
          </a:xfrm>
        </p:grpSpPr>
        <p:sp>
          <p:nvSpPr>
            <p:cNvPr id="7730" name="Google Shape;7730;p8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9"/>
          <p:cNvGrpSpPr/>
          <p:nvPr/>
        </p:nvGrpSpPr>
        <p:grpSpPr>
          <a:xfrm>
            <a:off x="1738564" y="1381536"/>
            <a:ext cx="368186" cy="364224"/>
            <a:chOff x="-64406125" y="3362225"/>
            <a:chExt cx="318225" cy="314800"/>
          </a:xfrm>
        </p:grpSpPr>
        <p:sp>
          <p:nvSpPr>
            <p:cNvPr id="7735" name="Google Shape;7735;p8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7" name="Google Shape;7737;p8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8" name="Google Shape;7738;p89"/>
          <p:cNvGrpSpPr/>
          <p:nvPr/>
        </p:nvGrpSpPr>
        <p:grpSpPr>
          <a:xfrm>
            <a:off x="1739027" y="2252381"/>
            <a:ext cx="367261" cy="366364"/>
            <a:chOff x="-64410850" y="4094450"/>
            <a:chExt cx="317425" cy="316650"/>
          </a:xfrm>
        </p:grpSpPr>
        <p:sp>
          <p:nvSpPr>
            <p:cNvPr id="7739" name="Google Shape;7739;p8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2" name="Google Shape;7742;p8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3" name="Google Shape;7743;p89"/>
          <p:cNvGrpSpPr/>
          <p:nvPr/>
        </p:nvGrpSpPr>
        <p:grpSpPr>
          <a:xfrm>
            <a:off x="3960575" y="1822454"/>
            <a:ext cx="365467" cy="368389"/>
            <a:chOff x="-62516625" y="3743175"/>
            <a:chExt cx="315875" cy="318400"/>
          </a:xfrm>
        </p:grpSpPr>
        <p:sp>
          <p:nvSpPr>
            <p:cNvPr id="7744" name="Google Shape;7744;p8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89"/>
          <p:cNvGrpSpPr/>
          <p:nvPr/>
        </p:nvGrpSpPr>
        <p:grpSpPr>
          <a:xfrm>
            <a:off x="3967415" y="2272426"/>
            <a:ext cx="351786" cy="326274"/>
            <a:chOff x="-62511900" y="4129100"/>
            <a:chExt cx="304050" cy="282000"/>
          </a:xfrm>
        </p:grpSpPr>
        <p:sp>
          <p:nvSpPr>
            <p:cNvPr id="7747" name="Google Shape;7747;p8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89"/>
          <p:cNvGrpSpPr/>
          <p:nvPr/>
        </p:nvGrpSpPr>
        <p:grpSpPr>
          <a:xfrm>
            <a:off x="2645537" y="2744820"/>
            <a:ext cx="310770" cy="367261"/>
            <a:chOff x="-60597975" y="3367475"/>
            <a:chExt cx="268600" cy="317425"/>
          </a:xfrm>
        </p:grpSpPr>
        <p:sp>
          <p:nvSpPr>
            <p:cNvPr id="7753" name="Google Shape;7753;p8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8" name="Google Shape;7758;p8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9" name="Google Shape;7759;p89"/>
          <p:cNvGrpSpPr/>
          <p:nvPr/>
        </p:nvGrpSpPr>
        <p:grpSpPr>
          <a:xfrm>
            <a:off x="2617740" y="3706136"/>
            <a:ext cx="366364" cy="262465"/>
            <a:chOff x="-60621600" y="4145650"/>
            <a:chExt cx="316650" cy="226850"/>
          </a:xfrm>
        </p:grpSpPr>
        <p:sp>
          <p:nvSpPr>
            <p:cNvPr id="7760" name="Google Shape;7760;p8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9"/>
          <p:cNvGrpSpPr/>
          <p:nvPr/>
        </p:nvGrpSpPr>
        <p:grpSpPr>
          <a:xfrm>
            <a:off x="3954392" y="3654635"/>
            <a:ext cx="359972" cy="365467"/>
            <a:chOff x="-59400775" y="4084200"/>
            <a:chExt cx="311125" cy="315875"/>
          </a:xfrm>
        </p:grpSpPr>
        <p:sp>
          <p:nvSpPr>
            <p:cNvPr id="7764" name="Google Shape;7764;p8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9"/>
          <p:cNvGrpSpPr/>
          <p:nvPr/>
        </p:nvGrpSpPr>
        <p:grpSpPr>
          <a:xfrm>
            <a:off x="2178486" y="1380466"/>
            <a:ext cx="365438" cy="366364"/>
            <a:chOff x="-64044600" y="3360375"/>
            <a:chExt cx="315850" cy="316650"/>
          </a:xfrm>
        </p:grpSpPr>
        <p:sp>
          <p:nvSpPr>
            <p:cNvPr id="7771" name="Google Shape;7771;p8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9"/>
          <p:cNvGrpSpPr/>
          <p:nvPr/>
        </p:nvGrpSpPr>
        <p:grpSpPr>
          <a:xfrm>
            <a:off x="2204909" y="1823018"/>
            <a:ext cx="312592" cy="367261"/>
            <a:chOff x="-64022550" y="3727425"/>
            <a:chExt cx="270175" cy="317425"/>
          </a:xfrm>
        </p:grpSpPr>
        <p:sp>
          <p:nvSpPr>
            <p:cNvPr id="7775" name="Google Shape;7775;p8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89"/>
          <p:cNvGrpSpPr/>
          <p:nvPr/>
        </p:nvGrpSpPr>
        <p:grpSpPr>
          <a:xfrm>
            <a:off x="2229047" y="2251918"/>
            <a:ext cx="264317" cy="367290"/>
            <a:chOff x="-64001300" y="4093650"/>
            <a:chExt cx="228450" cy="317450"/>
          </a:xfrm>
        </p:grpSpPr>
        <p:sp>
          <p:nvSpPr>
            <p:cNvPr id="7779" name="Google Shape;7779;p8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89"/>
          <p:cNvGrpSpPr/>
          <p:nvPr/>
        </p:nvGrpSpPr>
        <p:grpSpPr>
          <a:xfrm>
            <a:off x="848051" y="2745210"/>
            <a:ext cx="359972" cy="366480"/>
            <a:chOff x="-62148800" y="3377700"/>
            <a:chExt cx="311125" cy="316750"/>
          </a:xfrm>
        </p:grpSpPr>
        <p:sp>
          <p:nvSpPr>
            <p:cNvPr id="7784" name="Google Shape;7784;p8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89"/>
          <p:cNvGrpSpPr/>
          <p:nvPr/>
        </p:nvGrpSpPr>
        <p:grpSpPr>
          <a:xfrm>
            <a:off x="843958" y="3195207"/>
            <a:ext cx="368157" cy="367290"/>
            <a:chOff x="-62154300" y="3743950"/>
            <a:chExt cx="318200" cy="317450"/>
          </a:xfrm>
        </p:grpSpPr>
        <p:sp>
          <p:nvSpPr>
            <p:cNvPr id="7787" name="Google Shape;7787;p8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89"/>
          <p:cNvGrpSpPr/>
          <p:nvPr/>
        </p:nvGrpSpPr>
        <p:grpSpPr>
          <a:xfrm>
            <a:off x="843944" y="3654187"/>
            <a:ext cx="368186" cy="366364"/>
            <a:chOff x="-62151950" y="4111775"/>
            <a:chExt cx="318225" cy="316650"/>
          </a:xfrm>
        </p:grpSpPr>
        <p:sp>
          <p:nvSpPr>
            <p:cNvPr id="7790" name="Google Shape;7790;p8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89"/>
          <p:cNvGrpSpPr/>
          <p:nvPr/>
        </p:nvGrpSpPr>
        <p:grpSpPr>
          <a:xfrm>
            <a:off x="3062568" y="2744733"/>
            <a:ext cx="368157" cy="367434"/>
            <a:chOff x="-60254550" y="3367325"/>
            <a:chExt cx="318200" cy="317575"/>
          </a:xfrm>
        </p:grpSpPr>
        <p:sp>
          <p:nvSpPr>
            <p:cNvPr id="7795" name="Google Shape;7795;p8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89"/>
          <p:cNvGrpSpPr/>
          <p:nvPr/>
        </p:nvGrpSpPr>
        <p:grpSpPr>
          <a:xfrm>
            <a:off x="3063465" y="3195727"/>
            <a:ext cx="366364" cy="366248"/>
            <a:chOff x="-60255350" y="3733825"/>
            <a:chExt cx="316650" cy="316550"/>
          </a:xfrm>
        </p:grpSpPr>
        <p:sp>
          <p:nvSpPr>
            <p:cNvPr id="7800" name="Google Shape;7800;p8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9"/>
          <p:cNvGrpSpPr/>
          <p:nvPr/>
        </p:nvGrpSpPr>
        <p:grpSpPr>
          <a:xfrm>
            <a:off x="3091262" y="3654635"/>
            <a:ext cx="310770" cy="365467"/>
            <a:chOff x="-60232500" y="4101525"/>
            <a:chExt cx="268600" cy="315875"/>
          </a:xfrm>
        </p:grpSpPr>
        <p:sp>
          <p:nvSpPr>
            <p:cNvPr id="7808" name="Google Shape;7808;p8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0" name="Google Shape;7810;p8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1" name="Google Shape;7811;p89"/>
          <p:cNvGrpSpPr/>
          <p:nvPr/>
        </p:nvGrpSpPr>
        <p:grpSpPr>
          <a:xfrm>
            <a:off x="2624262" y="1380466"/>
            <a:ext cx="368186" cy="366364"/>
            <a:chOff x="-63679950" y="3360375"/>
            <a:chExt cx="318225" cy="316650"/>
          </a:xfrm>
        </p:grpSpPr>
        <p:sp>
          <p:nvSpPr>
            <p:cNvPr id="7812" name="Google Shape;7812;p8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6" name="Google Shape;7816;p8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7" name="Google Shape;7817;p89"/>
          <p:cNvGrpSpPr/>
          <p:nvPr/>
        </p:nvGrpSpPr>
        <p:grpSpPr>
          <a:xfrm>
            <a:off x="2622889" y="2251803"/>
            <a:ext cx="370934" cy="367521"/>
            <a:chOff x="-63679950" y="4093450"/>
            <a:chExt cx="320600" cy="317650"/>
          </a:xfrm>
        </p:grpSpPr>
        <p:sp>
          <p:nvSpPr>
            <p:cNvPr id="7818" name="Google Shape;7818;p8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89"/>
          <p:cNvGrpSpPr/>
          <p:nvPr/>
        </p:nvGrpSpPr>
        <p:grpSpPr>
          <a:xfrm>
            <a:off x="1283006" y="2744805"/>
            <a:ext cx="366364" cy="367290"/>
            <a:chOff x="-61784125" y="3377700"/>
            <a:chExt cx="316650" cy="317450"/>
          </a:xfrm>
        </p:grpSpPr>
        <p:sp>
          <p:nvSpPr>
            <p:cNvPr id="7822" name="Google Shape;7822;p8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89"/>
          <p:cNvGrpSpPr/>
          <p:nvPr/>
        </p:nvGrpSpPr>
        <p:grpSpPr>
          <a:xfrm>
            <a:off x="1283006" y="3195207"/>
            <a:ext cx="366364" cy="367290"/>
            <a:chOff x="-61783350" y="3743950"/>
            <a:chExt cx="316650" cy="317450"/>
          </a:xfrm>
        </p:grpSpPr>
        <p:sp>
          <p:nvSpPr>
            <p:cNvPr id="7830" name="Google Shape;7830;p8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2" name="Google Shape;7832;p8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5" name="Google Shape;7835;p89"/>
          <p:cNvGrpSpPr/>
          <p:nvPr/>
        </p:nvGrpSpPr>
        <p:grpSpPr>
          <a:xfrm>
            <a:off x="3504430" y="3655040"/>
            <a:ext cx="369112" cy="364657"/>
            <a:chOff x="-59869425" y="4102225"/>
            <a:chExt cx="319025" cy="315175"/>
          </a:xfrm>
        </p:grpSpPr>
        <p:sp>
          <p:nvSpPr>
            <p:cNvPr id="7836" name="Google Shape;7836;p8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89"/>
          <p:cNvGrpSpPr/>
          <p:nvPr/>
        </p:nvGrpSpPr>
        <p:grpSpPr>
          <a:xfrm>
            <a:off x="2623233" y="4123862"/>
            <a:ext cx="366364" cy="365467"/>
            <a:chOff x="-59029025" y="3711650"/>
            <a:chExt cx="316650" cy="315875"/>
          </a:xfrm>
        </p:grpSpPr>
        <p:sp>
          <p:nvSpPr>
            <p:cNvPr id="7841" name="Google Shape;7841;p8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9"/>
          <p:cNvGrpSpPr/>
          <p:nvPr/>
        </p:nvGrpSpPr>
        <p:grpSpPr>
          <a:xfrm>
            <a:off x="4859311" y="1379917"/>
            <a:ext cx="351940" cy="348188"/>
            <a:chOff x="581525" y="3254850"/>
            <a:chExt cx="297750" cy="294575"/>
          </a:xfrm>
        </p:grpSpPr>
        <p:sp>
          <p:nvSpPr>
            <p:cNvPr id="7849" name="Google Shape;7849;p8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89"/>
          <p:cNvGrpSpPr/>
          <p:nvPr/>
        </p:nvGrpSpPr>
        <p:grpSpPr>
          <a:xfrm>
            <a:off x="4858380" y="1818853"/>
            <a:ext cx="353802" cy="351497"/>
            <a:chOff x="580725" y="3617925"/>
            <a:chExt cx="299325" cy="297375"/>
          </a:xfrm>
        </p:grpSpPr>
        <p:sp>
          <p:nvSpPr>
            <p:cNvPr id="7853" name="Google Shape;7853;p8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9"/>
          <p:cNvGrpSpPr/>
          <p:nvPr/>
        </p:nvGrpSpPr>
        <p:grpSpPr>
          <a:xfrm>
            <a:off x="4860242" y="2266043"/>
            <a:ext cx="350079" cy="350079"/>
            <a:chOff x="583100" y="3982600"/>
            <a:chExt cx="296175" cy="296175"/>
          </a:xfrm>
        </p:grpSpPr>
        <p:sp>
          <p:nvSpPr>
            <p:cNvPr id="7859" name="Google Shape;7859;p8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89"/>
          <p:cNvGrpSpPr/>
          <p:nvPr/>
        </p:nvGrpSpPr>
        <p:grpSpPr>
          <a:xfrm>
            <a:off x="7092856" y="1379667"/>
            <a:ext cx="307231" cy="348690"/>
            <a:chOff x="2423775" y="3226875"/>
            <a:chExt cx="259925" cy="295000"/>
          </a:xfrm>
        </p:grpSpPr>
        <p:sp>
          <p:nvSpPr>
            <p:cNvPr id="7867" name="Google Shape;7867;p8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89"/>
          <p:cNvGrpSpPr/>
          <p:nvPr/>
        </p:nvGrpSpPr>
        <p:grpSpPr>
          <a:xfrm>
            <a:off x="7070043" y="1820952"/>
            <a:ext cx="352857" cy="347301"/>
            <a:chOff x="2404875" y="3592725"/>
            <a:chExt cx="298525" cy="293825"/>
          </a:xfrm>
        </p:grpSpPr>
        <p:sp>
          <p:nvSpPr>
            <p:cNvPr id="7871" name="Google Shape;7871;p8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9"/>
          <p:cNvGrpSpPr/>
          <p:nvPr/>
        </p:nvGrpSpPr>
        <p:grpSpPr>
          <a:xfrm>
            <a:off x="7070974" y="2266517"/>
            <a:ext cx="350995" cy="349133"/>
            <a:chOff x="2404875" y="3955825"/>
            <a:chExt cx="296950" cy="295375"/>
          </a:xfrm>
        </p:grpSpPr>
        <p:sp>
          <p:nvSpPr>
            <p:cNvPr id="7875" name="Google Shape;7875;p8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89"/>
          <p:cNvGrpSpPr/>
          <p:nvPr/>
        </p:nvGrpSpPr>
        <p:grpSpPr>
          <a:xfrm>
            <a:off x="5764954" y="2730711"/>
            <a:ext cx="349163" cy="350079"/>
            <a:chOff x="4263650" y="3235150"/>
            <a:chExt cx="295400" cy="296175"/>
          </a:xfrm>
        </p:grpSpPr>
        <p:sp>
          <p:nvSpPr>
            <p:cNvPr id="7880" name="Google Shape;7880;p8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9"/>
          <p:cNvGrpSpPr/>
          <p:nvPr/>
        </p:nvGrpSpPr>
        <p:grpSpPr>
          <a:xfrm>
            <a:off x="5762634" y="3189872"/>
            <a:ext cx="353802" cy="327739"/>
            <a:chOff x="4266025" y="3609275"/>
            <a:chExt cx="299325" cy="277275"/>
          </a:xfrm>
        </p:grpSpPr>
        <p:sp>
          <p:nvSpPr>
            <p:cNvPr id="7886" name="Google Shape;7886;p8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9"/>
          <p:cNvGrpSpPr/>
          <p:nvPr/>
        </p:nvGrpSpPr>
        <p:grpSpPr>
          <a:xfrm>
            <a:off x="5763092" y="3655259"/>
            <a:ext cx="352886" cy="349133"/>
            <a:chOff x="4263650" y="3963700"/>
            <a:chExt cx="298550" cy="295375"/>
          </a:xfrm>
        </p:grpSpPr>
        <p:sp>
          <p:nvSpPr>
            <p:cNvPr id="7889" name="Google Shape;7889;p8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9"/>
          <p:cNvGrpSpPr/>
          <p:nvPr/>
        </p:nvGrpSpPr>
        <p:grpSpPr>
          <a:xfrm>
            <a:off x="8041429" y="2730711"/>
            <a:ext cx="226264" cy="350079"/>
            <a:chOff x="6164975" y="3211525"/>
            <a:chExt cx="191425" cy="296175"/>
          </a:xfrm>
        </p:grpSpPr>
        <p:sp>
          <p:nvSpPr>
            <p:cNvPr id="7897" name="Google Shape;7897;p8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89"/>
          <p:cNvGrpSpPr/>
          <p:nvPr/>
        </p:nvGrpSpPr>
        <p:grpSpPr>
          <a:xfrm>
            <a:off x="5303466" y="1378987"/>
            <a:ext cx="352886" cy="350049"/>
            <a:chOff x="946175" y="3253275"/>
            <a:chExt cx="298550" cy="296150"/>
          </a:xfrm>
        </p:grpSpPr>
        <p:sp>
          <p:nvSpPr>
            <p:cNvPr id="7905" name="Google Shape;7905;p8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89"/>
          <p:cNvGrpSpPr/>
          <p:nvPr/>
        </p:nvGrpSpPr>
        <p:grpSpPr>
          <a:xfrm>
            <a:off x="5304397" y="1820951"/>
            <a:ext cx="351024" cy="347301"/>
            <a:chOff x="946175" y="3619500"/>
            <a:chExt cx="296975" cy="293825"/>
          </a:xfrm>
        </p:grpSpPr>
        <p:sp>
          <p:nvSpPr>
            <p:cNvPr id="7911" name="Google Shape;7911;p8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89"/>
          <p:cNvGrpSpPr/>
          <p:nvPr/>
        </p:nvGrpSpPr>
        <p:grpSpPr>
          <a:xfrm>
            <a:off x="5303939" y="2265585"/>
            <a:ext cx="351940" cy="350995"/>
            <a:chOff x="944600" y="3981825"/>
            <a:chExt cx="297750" cy="296950"/>
          </a:xfrm>
        </p:grpSpPr>
        <p:sp>
          <p:nvSpPr>
            <p:cNvPr id="7918" name="Google Shape;7918;p8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9"/>
          <p:cNvGrpSpPr/>
          <p:nvPr/>
        </p:nvGrpSpPr>
        <p:grpSpPr>
          <a:xfrm>
            <a:off x="7520875" y="1379445"/>
            <a:ext cx="350079" cy="349133"/>
            <a:chOff x="2768750" y="3227275"/>
            <a:chExt cx="296175" cy="295375"/>
          </a:xfrm>
        </p:grpSpPr>
        <p:sp>
          <p:nvSpPr>
            <p:cNvPr id="7923" name="Google Shape;7923;p8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89"/>
          <p:cNvGrpSpPr/>
          <p:nvPr/>
        </p:nvGrpSpPr>
        <p:grpSpPr>
          <a:xfrm>
            <a:off x="7541826" y="1820317"/>
            <a:ext cx="308177" cy="348572"/>
            <a:chOff x="2786075" y="3591800"/>
            <a:chExt cx="260725" cy="294900"/>
          </a:xfrm>
        </p:grpSpPr>
        <p:sp>
          <p:nvSpPr>
            <p:cNvPr id="7932" name="Google Shape;7932;p8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9"/>
          <p:cNvGrpSpPr/>
          <p:nvPr/>
        </p:nvGrpSpPr>
        <p:grpSpPr>
          <a:xfrm>
            <a:off x="7582324" y="2266044"/>
            <a:ext cx="227180" cy="350079"/>
            <a:chOff x="2819150" y="3955025"/>
            <a:chExt cx="192200" cy="296175"/>
          </a:xfrm>
        </p:grpSpPr>
        <p:sp>
          <p:nvSpPr>
            <p:cNvPr id="7938" name="Google Shape;7938;p8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89"/>
          <p:cNvGrpSpPr/>
          <p:nvPr/>
        </p:nvGrpSpPr>
        <p:grpSpPr>
          <a:xfrm>
            <a:off x="6206097" y="2731642"/>
            <a:ext cx="349133" cy="348217"/>
            <a:chOff x="4629125" y="3235150"/>
            <a:chExt cx="295375" cy="294600"/>
          </a:xfrm>
        </p:grpSpPr>
        <p:sp>
          <p:nvSpPr>
            <p:cNvPr id="7943" name="Google Shape;7943;p8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89"/>
          <p:cNvGrpSpPr/>
          <p:nvPr/>
        </p:nvGrpSpPr>
        <p:grpSpPr>
          <a:xfrm>
            <a:off x="6206082" y="3179175"/>
            <a:ext cx="349163" cy="349133"/>
            <a:chOff x="4628325" y="3599825"/>
            <a:chExt cx="295400" cy="295375"/>
          </a:xfrm>
        </p:grpSpPr>
        <p:sp>
          <p:nvSpPr>
            <p:cNvPr id="7949" name="Google Shape;7949;p8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89"/>
          <p:cNvGrpSpPr/>
          <p:nvPr/>
        </p:nvGrpSpPr>
        <p:grpSpPr>
          <a:xfrm>
            <a:off x="6227033" y="3654786"/>
            <a:ext cx="307261" cy="350079"/>
            <a:chOff x="4645650" y="3962900"/>
            <a:chExt cx="259950" cy="296175"/>
          </a:xfrm>
        </p:grpSpPr>
        <p:sp>
          <p:nvSpPr>
            <p:cNvPr id="7962" name="Google Shape;7962;p8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9"/>
          <p:cNvGrpSpPr/>
          <p:nvPr/>
        </p:nvGrpSpPr>
        <p:grpSpPr>
          <a:xfrm>
            <a:off x="7979994" y="3179648"/>
            <a:ext cx="349133" cy="348188"/>
            <a:chOff x="6143725" y="3582500"/>
            <a:chExt cx="295375" cy="294575"/>
          </a:xfrm>
        </p:grpSpPr>
        <p:sp>
          <p:nvSpPr>
            <p:cNvPr id="7969" name="Google Shape;7969;p8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89"/>
          <p:cNvGrpSpPr/>
          <p:nvPr/>
        </p:nvGrpSpPr>
        <p:grpSpPr>
          <a:xfrm>
            <a:off x="5748820" y="1378987"/>
            <a:ext cx="350995" cy="350049"/>
            <a:chOff x="1310075" y="3253275"/>
            <a:chExt cx="296950" cy="296150"/>
          </a:xfrm>
        </p:grpSpPr>
        <p:sp>
          <p:nvSpPr>
            <p:cNvPr id="7977" name="Google Shape;7977;p8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0" name="Google Shape;7980;p8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1" name="Google Shape;7981;p89"/>
          <p:cNvGrpSpPr/>
          <p:nvPr/>
        </p:nvGrpSpPr>
        <p:grpSpPr>
          <a:xfrm>
            <a:off x="5748347" y="2265246"/>
            <a:ext cx="351941" cy="351675"/>
            <a:chOff x="1310075" y="3980250"/>
            <a:chExt cx="297750" cy="297525"/>
          </a:xfrm>
        </p:grpSpPr>
        <p:sp>
          <p:nvSpPr>
            <p:cNvPr id="7982" name="Google Shape;7982;p8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89"/>
          <p:cNvGrpSpPr/>
          <p:nvPr/>
        </p:nvGrpSpPr>
        <p:grpSpPr>
          <a:xfrm>
            <a:off x="8013136" y="1379445"/>
            <a:ext cx="266305" cy="349133"/>
            <a:chOff x="3167275" y="3227275"/>
            <a:chExt cx="225300" cy="295375"/>
          </a:xfrm>
        </p:grpSpPr>
        <p:sp>
          <p:nvSpPr>
            <p:cNvPr id="7987" name="Google Shape;7987;p8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2" name="Google Shape;7992;p8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3" name="Google Shape;7993;p89"/>
          <p:cNvGrpSpPr/>
          <p:nvPr/>
        </p:nvGrpSpPr>
        <p:grpSpPr>
          <a:xfrm>
            <a:off x="7970318" y="2266502"/>
            <a:ext cx="351940" cy="349163"/>
            <a:chOff x="3133425" y="3955025"/>
            <a:chExt cx="297750" cy="295400"/>
          </a:xfrm>
        </p:grpSpPr>
        <p:sp>
          <p:nvSpPr>
            <p:cNvPr id="7994" name="Google Shape;7994;p8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89"/>
          <p:cNvGrpSpPr/>
          <p:nvPr/>
        </p:nvGrpSpPr>
        <p:grpSpPr>
          <a:xfrm>
            <a:off x="6650491" y="2730090"/>
            <a:ext cx="350079" cy="351320"/>
            <a:chOff x="4991425" y="3234750"/>
            <a:chExt cx="296175" cy="297225"/>
          </a:xfrm>
        </p:grpSpPr>
        <p:sp>
          <p:nvSpPr>
            <p:cNvPr id="7998" name="Google Shape;7998;p8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89"/>
          <p:cNvGrpSpPr/>
          <p:nvPr/>
        </p:nvGrpSpPr>
        <p:grpSpPr>
          <a:xfrm>
            <a:off x="6650491" y="3199653"/>
            <a:ext cx="350079" cy="308177"/>
            <a:chOff x="4991425" y="3617150"/>
            <a:chExt cx="296175" cy="260725"/>
          </a:xfrm>
        </p:grpSpPr>
        <p:sp>
          <p:nvSpPr>
            <p:cNvPr id="8005" name="Google Shape;8005;p8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9"/>
          <p:cNvGrpSpPr/>
          <p:nvPr/>
        </p:nvGrpSpPr>
        <p:grpSpPr>
          <a:xfrm>
            <a:off x="6727764" y="3655244"/>
            <a:ext cx="195532" cy="349163"/>
            <a:chOff x="5056800" y="3962900"/>
            <a:chExt cx="165425" cy="295400"/>
          </a:xfrm>
        </p:grpSpPr>
        <p:sp>
          <p:nvSpPr>
            <p:cNvPr id="8013" name="Google Shape;8013;p8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89"/>
          <p:cNvGrpSpPr/>
          <p:nvPr/>
        </p:nvGrpSpPr>
        <p:grpSpPr>
          <a:xfrm>
            <a:off x="7979062" y="3655260"/>
            <a:ext cx="350995" cy="349133"/>
            <a:chOff x="6168925" y="3936925"/>
            <a:chExt cx="296950" cy="295375"/>
          </a:xfrm>
        </p:grpSpPr>
        <p:sp>
          <p:nvSpPr>
            <p:cNvPr id="8017" name="Google Shape;8017;p8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9"/>
          <p:cNvGrpSpPr/>
          <p:nvPr/>
        </p:nvGrpSpPr>
        <p:grpSpPr>
          <a:xfrm>
            <a:off x="6192781" y="1372332"/>
            <a:ext cx="348188" cy="349133"/>
            <a:chOff x="1674750" y="3254050"/>
            <a:chExt cx="294575" cy="295375"/>
          </a:xfrm>
        </p:grpSpPr>
        <p:sp>
          <p:nvSpPr>
            <p:cNvPr id="8024" name="Google Shape;8024;p8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89"/>
          <p:cNvGrpSpPr/>
          <p:nvPr/>
        </p:nvGrpSpPr>
        <p:grpSpPr>
          <a:xfrm>
            <a:off x="6207177" y="1820035"/>
            <a:ext cx="319347" cy="349133"/>
            <a:chOff x="1687350" y="3618725"/>
            <a:chExt cx="270175" cy="295375"/>
          </a:xfrm>
        </p:grpSpPr>
        <p:sp>
          <p:nvSpPr>
            <p:cNvPr id="8028" name="Google Shape;8028;p8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9"/>
          <p:cNvGrpSpPr/>
          <p:nvPr/>
        </p:nvGrpSpPr>
        <p:grpSpPr>
          <a:xfrm>
            <a:off x="6190880" y="2266516"/>
            <a:ext cx="351940" cy="349133"/>
            <a:chOff x="1672375" y="3982600"/>
            <a:chExt cx="297750" cy="295375"/>
          </a:xfrm>
        </p:grpSpPr>
        <p:sp>
          <p:nvSpPr>
            <p:cNvPr id="8032" name="Google Shape;8032;p8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89"/>
          <p:cNvGrpSpPr/>
          <p:nvPr/>
        </p:nvGrpSpPr>
        <p:grpSpPr>
          <a:xfrm>
            <a:off x="4882872" y="2730711"/>
            <a:ext cx="350079" cy="350079"/>
            <a:chOff x="3497300" y="3227275"/>
            <a:chExt cx="296175" cy="296175"/>
          </a:xfrm>
        </p:grpSpPr>
        <p:sp>
          <p:nvSpPr>
            <p:cNvPr id="8036" name="Google Shape;8036;p8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9"/>
          <p:cNvGrpSpPr/>
          <p:nvPr/>
        </p:nvGrpSpPr>
        <p:grpSpPr>
          <a:xfrm>
            <a:off x="4883345" y="3180106"/>
            <a:ext cx="349133" cy="347272"/>
            <a:chOff x="3497300" y="3591950"/>
            <a:chExt cx="295375" cy="293800"/>
          </a:xfrm>
        </p:grpSpPr>
        <p:sp>
          <p:nvSpPr>
            <p:cNvPr id="8045" name="Google Shape;8045;p8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9"/>
          <p:cNvGrpSpPr/>
          <p:nvPr/>
        </p:nvGrpSpPr>
        <p:grpSpPr>
          <a:xfrm>
            <a:off x="4883345" y="3655244"/>
            <a:ext cx="349133" cy="349163"/>
            <a:chOff x="3497300" y="3955025"/>
            <a:chExt cx="295375" cy="295400"/>
          </a:xfrm>
        </p:grpSpPr>
        <p:sp>
          <p:nvSpPr>
            <p:cNvPr id="8054" name="Google Shape;8054;p8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89"/>
          <p:cNvGrpSpPr/>
          <p:nvPr/>
        </p:nvGrpSpPr>
        <p:grpSpPr>
          <a:xfrm>
            <a:off x="7107917" y="2731435"/>
            <a:ext cx="327739" cy="348631"/>
            <a:chOff x="5364750" y="3235150"/>
            <a:chExt cx="277275" cy="294950"/>
          </a:xfrm>
        </p:grpSpPr>
        <p:sp>
          <p:nvSpPr>
            <p:cNvPr id="8058" name="Google Shape;8058;p8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9"/>
          <p:cNvGrpSpPr/>
          <p:nvPr/>
        </p:nvGrpSpPr>
        <p:grpSpPr>
          <a:xfrm>
            <a:off x="7096274" y="3177771"/>
            <a:ext cx="351024" cy="351941"/>
            <a:chOff x="5355300" y="3598250"/>
            <a:chExt cx="296975" cy="297750"/>
          </a:xfrm>
        </p:grpSpPr>
        <p:sp>
          <p:nvSpPr>
            <p:cNvPr id="8067" name="Google Shape;8067;p8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9"/>
          <p:cNvGrpSpPr/>
          <p:nvPr/>
        </p:nvGrpSpPr>
        <p:grpSpPr>
          <a:xfrm>
            <a:off x="7100470" y="3716693"/>
            <a:ext cx="342632" cy="226264"/>
            <a:chOff x="5358450" y="4015675"/>
            <a:chExt cx="289875" cy="191425"/>
          </a:xfrm>
        </p:grpSpPr>
        <p:sp>
          <p:nvSpPr>
            <p:cNvPr id="8076" name="Google Shape;8076;p8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9"/>
          <p:cNvGrpSpPr/>
          <p:nvPr/>
        </p:nvGrpSpPr>
        <p:grpSpPr>
          <a:xfrm>
            <a:off x="6226953" y="4099224"/>
            <a:ext cx="351024" cy="325464"/>
            <a:chOff x="6543825" y="3202075"/>
            <a:chExt cx="296975" cy="275350"/>
          </a:xfrm>
        </p:grpSpPr>
        <p:sp>
          <p:nvSpPr>
            <p:cNvPr id="8081" name="Google Shape;8081;p8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9"/>
          <p:cNvGrpSpPr/>
          <p:nvPr/>
        </p:nvGrpSpPr>
        <p:grpSpPr>
          <a:xfrm>
            <a:off x="6633934" y="1378972"/>
            <a:ext cx="350079" cy="350079"/>
            <a:chOff x="2037825" y="3254050"/>
            <a:chExt cx="296175" cy="296175"/>
          </a:xfrm>
        </p:grpSpPr>
        <p:sp>
          <p:nvSpPr>
            <p:cNvPr id="8089" name="Google Shape;8089;p8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9"/>
          <p:cNvGrpSpPr/>
          <p:nvPr/>
        </p:nvGrpSpPr>
        <p:grpSpPr>
          <a:xfrm>
            <a:off x="6632072" y="1820139"/>
            <a:ext cx="353802" cy="348926"/>
            <a:chOff x="2034675" y="3617925"/>
            <a:chExt cx="299325" cy="295200"/>
          </a:xfrm>
        </p:grpSpPr>
        <p:sp>
          <p:nvSpPr>
            <p:cNvPr id="8096" name="Google Shape;8096;p8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89"/>
          <p:cNvGrpSpPr/>
          <p:nvPr/>
        </p:nvGrpSpPr>
        <p:grpSpPr>
          <a:xfrm>
            <a:off x="6633934" y="2266516"/>
            <a:ext cx="350079" cy="349133"/>
            <a:chOff x="2037825" y="3981825"/>
            <a:chExt cx="296175" cy="295375"/>
          </a:xfrm>
        </p:grpSpPr>
        <p:sp>
          <p:nvSpPr>
            <p:cNvPr id="8102" name="Google Shape;8102;p8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9"/>
          <p:cNvGrpSpPr/>
          <p:nvPr/>
        </p:nvGrpSpPr>
        <p:grpSpPr>
          <a:xfrm>
            <a:off x="5318952" y="2762832"/>
            <a:ext cx="350079" cy="285837"/>
            <a:chOff x="3860400" y="3254050"/>
            <a:chExt cx="296175" cy="241825"/>
          </a:xfrm>
        </p:grpSpPr>
        <p:sp>
          <p:nvSpPr>
            <p:cNvPr id="8106" name="Google Shape;8106;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9"/>
          <p:cNvGrpSpPr/>
          <p:nvPr/>
        </p:nvGrpSpPr>
        <p:grpSpPr>
          <a:xfrm>
            <a:off x="5318479" y="3178702"/>
            <a:ext cx="351024" cy="350079"/>
            <a:chOff x="3859600" y="3591950"/>
            <a:chExt cx="296975" cy="296175"/>
          </a:xfrm>
        </p:grpSpPr>
        <p:sp>
          <p:nvSpPr>
            <p:cNvPr id="8114" name="Google Shape;8114;p8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89"/>
          <p:cNvGrpSpPr/>
          <p:nvPr/>
        </p:nvGrpSpPr>
        <p:grpSpPr>
          <a:xfrm>
            <a:off x="5318952" y="3654786"/>
            <a:ext cx="350079" cy="350079"/>
            <a:chOff x="3860400" y="3955025"/>
            <a:chExt cx="296175" cy="296175"/>
          </a:xfrm>
        </p:grpSpPr>
        <p:sp>
          <p:nvSpPr>
            <p:cNvPr id="8118" name="Google Shape;8118;p8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89"/>
          <p:cNvGrpSpPr/>
          <p:nvPr/>
        </p:nvGrpSpPr>
        <p:grpSpPr>
          <a:xfrm>
            <a:off x="7534167" y="2731184"/>
            <a:ext cx="355664" cy="349133"/>
            <a:chOff x="5716825" y="3235950"/>
            <a:chExt cx="300900" cy="295375"/>
          </a:xfrm>
        </p:grpSpPr>
        <p:sp>
          <p:nvSpPr>
            <p:cNvPr id="8124" name="Google Shape;8124;p8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89"/>
          <p:cNvGrpSpPr/>
          <p:nvPr/>
        </p:nvGrpSpPr>
        <p:grpSpPr>
          <a:xfrm>
            <a:off x="7547199" y="3189872"/>
            <a:ext cx="329601" cy="327739"/>
            <a:chOff x="5727850" y="3609275"/>
            <a:chExt cx="278850" cy="277275"/>
          </a:xfrm>
        </p:grpSpPr>
        <p:sp>
          <p:nvSpPr>
            <p:cNvPr id="8129" name="Google Shape;8129;p8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89"/>
          <p:cNvGrpSpPr/>
          <p:nvPr/>
        </p:nvGrpSpPr>
        <p:grpSpPr>
          <a:xfrm>
            <a:off x="7558383" y="3655259"/>
            <a:ext cx="307231" cy="349133"/>
            <a:chOff x="5736525" y="3963700"/>
            <a:chExt cx="259925" cy="295375"/>
          </a:xfrm>
        </p:grpSpPr>
        <p:sp>
          <p:nvSpPr>
            <p:cNvPr id="8135" name="Google Shape;8135;p8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89"/>
          <p:cNvGrpSpPr/>
          <p:nvPr/>
        </p:nvGrpSpPr>
        <p:grpSpPr>
          <a:xfrm>
            <a:off x="6649963" y="4104585"/>
            <a:ext cx="351024" cy="350079"/>
            <a:chOff x="6553275" y="3604550"/>
            <a:chExt cx="296975" cy="296175"/>
          </a:xfrm>
        </p:grpSpPr>
        <p:sp>
          <p:nvSpPr>
            <p:cNvPr id="8143" name="Google Shape;8143;p8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9" name="Google Shape;8149;p8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150" name="Google Shape;8150;p8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54" name="Shape 8154"/>
        <p:cNvGrpSpPr/>
        <p:nvPr/>
      </p:nvGrpSpPr>
      <p:grpSpPr>
        <a:xfrm>
          <a:off x="0" y="0"/>
          <a:ext cx="0" cy="0"/>
          <a:chOff x="0" y="0"/>
          <a:chExt cx="0" cy="0"/>
        </a:xfrm>
      </p:grpSpPr>
      <p:grpSp>
        <p:nvGrpSpPr>
          <p:cNvPr id="8155" name="Google Shape;8155;p90"/>
          <p:cNvGrpSpPr/>
          <p:nvPr/>
        </p:nvGrpSpPr>
        <p:grpSpPr>
          <a:xfrm>
            <a:off x="877057" y="1380546"/>
            <a:ext cx="294401" cy="353645"/>
            <a:chOff x="-35814600" y="3202075"/>
            <a:chExt cx="242625" cy="291450"/>
          </a:xfrm>
        </p:grpSpPr>
        <p:sp>
          <p:nvSpPr>
            <p:cNvPr id="8156" name="Google Shape;8156;p9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90"/>
          <p:cNvGrpSpPr/>
          <p:nvPr/>
        </p:nvGrpSpPr>
        <p:grpSpPr>
          <a:xfrm>
            <a:off x="847435" y="1821466"/>
            <a:ext cx="353645" cy="353888"/>
            <a:chOff x="-35839800" y="3561025"/>
            <a:chExt cx="291450" cy="291650"/>
          </a:xfrm>
        </p:grpSpPr>
        <p:sp>
          <p:nvSpPr>
            <p:cNvPr id="8164" name="Google Shape;8164;p9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1" name="Google Shape;8171;p9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2" name="Google Shape;8172;p90"/>
          <p:cNvGrpSpPr/>
          <p:nvPr/>
        </p:nvGrpSpPr>
        <p:grpSpPr>
          <a:xfrm>
            <a:off x="3084980" y="1380546"/>
            <a:ext cx="353645" cy="353645"/>
            <a:chOff x="-34003850" y="3227275"/>
            <a:chExt cx="291450" cy="291450"/>
          </a:xfrm>
        </p:grpSpPr>
        <p:sp>
          <p:nvSpPr>
            <p:cNvPr id="8173" name="Google Shape;8173;p9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90"/>
          <p:cNvGrpSpPr/>
          <p:nvPr/>
        </p:nvGrpSpPr>
        <p:grpSpPr>
          <a:xfrm>
            <a:off x="3084510" y="1821238"/>
            <a:ext cx="354586" cy="354343"/>
            <a:chOff x="-34004625" y="3585850"/>
            <a:chExt cx="292225" cy="292025"/>
          </a:xfrm>
        </p:grpSpPr>
        <p:sp>
          <p:nvSpPr>
            <p:cNvPr id="8179" name="Google Shape;8179;p9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90"/>
          <p:cNvGrpSpPr/>
          <p:nvPr/>
        </p:nvGrpSpPr>
        <p:grpSpPr>
          <a:xfrm>
            <a:off x="3084025" y="2256439"/>
            <a:ext cx="355557" cy="354616"/>
            <a:chOff x="-34005425" y="3945575"/>
            <a:chExt cx="293025" cy="292250"/>
          </a:xfrm>
        </p:grpSpPr>
        <p:sp>
          <p:nvSpPr>
            <p:cNvPr id="8185" name="Google Shape;8185;p9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90"/>
          <p:cNvGrpSpPr/>
          <p:nvPr/>
        </p:nvGrpSpPr>
        <p:grpSpPr>
          <a:xfrm>
            <a:off x="1731124" y="2729615"/>
            <a:ext cx="358408" cy="355557"/>
            <a:chOff x="-32174975" y="3192625"/>
            <a:chExt cx="295375" cy="293025"/>
          </a:xfrm>
        </p:grpSpPr>
        <p:sp>
          <p:nvSpPr>
            <p:cNvPr id="8189" name="Google Shape;8189;p9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3" name="Google Shape;8193;p9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5" name="Google Shape;8195;p90"/>
          <p:cNvGrpSpPr/>
          <p:nvPr/>
        </p:nvGrpSpPr>
        <p:grpSpPr>
          <a:xfrm>
            <a:off x="3970274" y="2730570"/>
            <a:ext cx="354586" cy="353645"/>
            <a:chOff x="-30345325" y="3184750"/>
            <a:chExt cx="292225" cy="291450"/>
          </a:xfrm>
        </p:grpSpPr>
        <p:sp>
          <p:nvSpPr>
            <p:cNvPr id="8196" name="Google Shape;8196;p9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90"/>
          <p:cNvGrpSpPr/>
          <p:nvPr/>
        </p:nvGrpSpPr>
        <p:grpSpPr>
          <a:xfrm>
            <a:off x="1295026" y="1380546"/>
            <a:ext cx="353645" cy="353645"/>
            <a:chOff x="-35481425" y="3202075"/>
            <a:chExt cx="291450" cy="291450"/>
          </a:xfrm>
        </p:grpSpPr>
        <p:sp>
          <p:nvSpPr>
            <p:cNvPr id="8202" name="Google Shape;8202;p9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90"/>
          <p:cNvGrpSpPr/>
          <p:nvPr/>
        </p:nvGrpSpPr>
        <p:grpSpPr>
          <a:xfrm>
            <a:off x="1294556" y="1822072"/>
            <a:ext cx="354586" cy="352675"/>
            <a:chOff x="-35482200" y="3561225"/>
            <a:chExt cx="292225" cy="290650"/>
          </a:xfrm>
        </p:grpSpPr>
        <p:sp>
          <p:nvSpPr>
            <p:cNvPr id="8210" name="Google Shape;8210;p9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90"/>
          <p:cNvGrpSpPr/>
          <p:nvPr/>
        </p:nvGrpSpPr>
        <p:grpSpPr>
          <a:xfrm>
            <a:off x="1295026" y="2256940"/>
            <a:ext cx="353645" cy="353615"/>
            <a:chOff x="-35481425" y="3919600"/>
            <a:chExt cx="291450" cy="291425"/>
          </a:xfrm>
        </p:grpSpPr>
        <p:sp>
          <p:nvSpPr>
            <p:cNvPr id="8214" name="Google Shape;8214;p9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90"/>
          <p:cNvGrpSpPr/>
          <p:nvPr/>
        </p:nvGrpSpPr>
        <p:grpSpPr>
          <a:xfrm>
            <a:off x="3530661" y="1381031"/>
            <a:ext cx="357468" cy="352675"/>
            <a:chOff x="-33645475" y="3228075"/>
            <a:chExt cx="294600" cy="290650"/>
          </a:xfrm>
        </p:grpSpPr>
        <p:sp>
          <p:nvSpPr>
            <p:cNvPr id="8223" name="Google Shape;8223;p9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90"/>
          <p:cNvGrpSpPr/>
          <p:nvPr/>
        </p:nvGrpSpPr>
        <p:grpSpPr>
          <a:xfrm>
            <a:off x="3531631" y="1821116"/>
            <a:ext cx="355526" cy="354586"/>
            <a:chOff x="-33646250" y="3586425"/>
            <a:chExt cx="293000" cy="292225"/>
          </a:xfrm>
        </p:grpSpPr>
        <p:sp>
          <p:nvSpPr>
            <p:cNvPr id="8231" name="Google Shape;8231;p9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90"/>
          <p:cNvGrpSpPr/>
          <p:nvPr/>
        </p:nvGrpSpPr>
        <p:grpSpPr>
          <a:xfrm>
            <a:off x="3532101" y="2255969"/>
            <a:ext cx="354586" cy="355557"/>
            <a:chOff x="-33645475" y="3944800"/>
            <a:chExt cx="292225" cy="293025"/>
          </a:xfrm>
        </p:grpSpPr>
        <p:sp>
          <p:nvSpPr>
            <p:cNvPr id="8234" name="Google Shape;8234;p9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9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90"/>
          <p:cNvGrpSpPr/>
          <p:nvPr/>
        </p:nvGrpSpPr>
        <p:grpSpPr>
          <a:xfrm>
            <a:off x="2185320" y="2729706"/>
            <a:ext cx="352675" cy="355375"/>
            <a:chOff x="-31809525" y="3192625"/>
            <a:chExt cx="290650" cy="292875"/>
          </a:xfrm>
        </p:grpSpPr>
        <p:sp>
          <p:nvSpPr>
            <p:cNvPr id="8245" name="Google Shape;8245;p9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90"/>
          <p:cNvGrpSpPr/>
          <p:nvPr/>
        </p:nvGrpSpPr>
        <p:grpSpPr>
          <a:xfrm>
            <a:off x="2184835" y="3200258"/>
            <a:ext cx="353645" cy="355557"/>
            <a:chOff x="-31811100" y="3550975"/>
            <a:chExt cx="291450" cy="293025"/>
          </a:xfrm>
        </p:grpSpPr>
        <p:sp>
          <p:nvSpPr>
            <p:cNvPr id="8250" name="Google Shape;8250;p9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90"/>
          <p:cNvGrpSpPr/>
          <p:nvPr/>
        </p:nvGrpSpPr>
        <p:grpSpPr>
          <a:xfrm>
            <a:off x="2178631" y="3664562"/>
            <a:ext cx="366052" cy="356831"/>
            <a:chOff x="-31817400" y="3910025"/>
            <a:chExt cx="301675" cy="294075"/>
          </a:xfrm>
        </p:grpSpPr>
        <p:sp>
          <p:nvSpPr>
            <p:cNvPr id="8258" name="Google Shape;8258;p9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90"/>
          <p:cNvGrpSpPr/>
          <p:nvPr/>
        </p:nvGrpSpPr>
        <p:grpSpPr>
          <a:xfrm>
            <a:off x="3970259" y="3200743"/>
            <a:ext cx="354616" cy="354586"/>
            <a:chOff x="-30354000" y="3569100"/>
            <a:chExt cx="292250" cy="292225"/>
          </a:xfrm>
        </p:grpSpPr>
        <p:sp>
          <p:nvSpPr>
            <p:cNvPr id="8262" name="Google Shape;8262;p9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90"/>
          <p:cNvGrpSpPr/>
          <p:nvPr/>
        </p:nvGrpSpPr>
        <p:grpSpPr>
          <a:xfrm>
            <a:off x="1748837" y="1380546"/>
            <a:ext cx="342148" cy="353645"/>
            <a:chOff x="-35118325" y="3202075"/>
            <a:chExt cx="281975" cy="291450"/>
          </a:xfrm>
        </p:grpSpPr>
        <p:sp>
          <p:nvSpPr>
            <p:cNvPr id="8269" name="Google Shape;8269;p9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90"/>
          <p:cNvGrpSpPr/>
          <p:nvPr/>
        </p:nvGrpSpPr>
        <p:grpSpPr>
          <a:xfrm>
            <a:off x="1742618" y="1821799"/>
            <a:ext cx="354586" cy="353221"/>
            <a:chOff x="-35123050" y="3561225"/>
            <a:chExt cx="292225" cy="291100"/>
          </a:xfrm>
        </p:grpSpPr>
        <p:sp>
          <p:nvSpPr>
            <p:cNvPr id="8274" name="Google Shape;8274;p9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90"/>
          <p:cNvGrpSpPr/>
          <p:nvPr/>
        </p:nvGrpSpPr>
        <p:grpSpPr>
          <a:xfrm>
            <a:off x="1784677" y="2256940"/>
            <a:ext cx="270467" cy="353615"/>
            <a:chOff x="-35089175" y="3919600"/>
            <a:chExt cx="222900" cy="291425"/>
          </a:xfrm>
        </p:grpSpPr>
        <p:sp>
          <p:nvSpPr>
            <p:cNvPr id="8277" name="Google Shape;8277;p9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90"/>
          <p:cNvGrpSpPr/>
          <p:nvPr/>
        </p:nvGrpSpPr>
        <p:grpSpPr>
          <a:xfrm>
            <a:off x="3981673" y="1380303"/>
            <a:ext cx="336445" cy="354131"/>
            <a:chOff x="-33277650" y="3226875"/>
            <a:chExt cx="277275" cy="291850"/>
          </a:xfrm>
        </p:grpSpPr>
        <p:sp>
          <p:nvSpPr>
            <p:cNvPr id="8280" name="Google Shape;8280;p9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90"/>
          <p:cNvGrpSpPr/>
          <p:nvPr/>
        </p:nvGrpSpPr>
        <p:grpSpPr>
          <a:xfrm>
            <a:off x="3973073" y="1821587"/>
            <a:ext cx="353645" cy="353645"/>
            <a:chOff x="-33286325" y="3586425"/>
            <a:chExt cx="291450" cy="291450"/>
          </a:xfrm>
        </p:grpSpPr>
        <p:sp>
          <p:nvSpPr>
            <p:cNvPr id="8288" name="Google Shape;8288;p9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90"/>
          <p:cNvGrpSpPr/>
          <p:nvPr/>
        </p:nvGrpSpPr>
        <p:grpSpPr>
          <a:xfrm>
            <a:off x="3973073" y="2255969"/>
            <a:ext cx="353645" cy="355557"/>
            <a:chOff x="-33286325" y="3944800"/>
            <a:chExt cx="291450" cy="293025"/>
          </a:xfrm>
        </p:grpSpPr>
        <p:sp>
          <p:nvSpPr>
            <p:cNvPr id="8294" name="Google Shape;8294;p9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90"/>
          <p:cNvGrpSpPr/>
          <p:nvPr/>
        </p:nvGrpSpPr>
        <p:grpSpPr>
          <a:xfrm>
            <a:off x="2631470" y="2729129"/>
            <a:ext cx="353645" cy="356527"/>
            <a:chOff x="-31452725" y="3191825"/>
            <a:chExt cx="291450" cy="293825"/>
          </a:xfrm>
        </p:grpSpPr>
        <p:sp>
          <p:nvSpPr>
            <p:cNvPr id="8299" name="Google Shape;8299;p9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90"/>
          <p:cNvGrpSpPr/>
          <p:nvPr/>
        </p:nvGrpSpPr>
        <p:grpSpPr>
          <a:xfrm>
            <a:off x="2631000" y="3200744"/>
            <a:ext cx="354586" cy="354586"/>
            <a:chOff x="-31452725" y="3551775"/>
            <a:chExt cx="292225" cy="292225"/>
          </a:xfrm>
        </p:grpSpPr>
        <p:sp>
          <p:nvSpPr>
            <p:cNvPr id="8304" name="Google Shape;8304;p9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90"/>
          <p:cNvGrpSpPr/>
          <p:nvPr/>
        </p:nvGrpSpPr>
        <p:grpSpPr>
          <a:xfrm>
            <a:off x="2629559" y="3664729"/>
            <a:ext cx="357468" cy="356497"/>
            <a:chOff x="-31455100" y="3909350"/>
            <a:chExt cx="294600" cy="293800"/>
          </a:xfrm>
        </p:grpSpPr>
        <p:sp>
          <p:nvSpPr>
            <p:cNvPr id="8309" name="Google Shape;8309;p9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0"/>
          <p:cNvGrpSpPr/>
          <p:nvPr/>
        </p:nvGrpSpPr>
        <p:grpSpPr>
          <a:xfrm>
            <a:off x="3970744" y="3665684"/>
            <a:ext cx="353645" cy="354586"/>
            <a:chOff x="-30345325" y="3918800"/>
            <a:chExt cx="291450" cy="292225"/>
          </a:xfrm>
        </p:grpSpPr>
        <p:sp>
          <p:nvSpPr>
            <p:cNvPr id="8312" name="Google Shape;8312;p9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90"/>
          <p:cNvGrpSpPr/>
          <p:nvPr/>
        </p:nvGrpSpPr>
        <p:grpSpPr>
          <a:xfrm>
            <a:off x="2200736" y="1380546"/>
            <a:ext cx="332593" cy="353645"/>
            <a:chOff x="-34755225" y="3202075"/>
            <a:chExt cx="274100" cy="291450"/>
          </a:xfrm>
        </p:grpSpPr>
        <p:sp>
          <p:nvSpPr>
            <p:cNvPr id="8318" name="Google Shape;8318;p9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90"/>
          <p:cNvGrpSpPr/>
          <p:nvPr/>
        </p:nvGrpSpPr>
        <p:grpSpPr>
          <a:xfrm>
            <a:off x="2190209" y="1821587"/>
            <a:ext cx="353645" cy="353645"/>
            <a:chOff x="-34763900" y="3561225"/>
            <a:chExt cx="291450" cy="291450"/>
          </a:xfrm>
        </p:grpSpPr>
        <p:sp>
          <p:nvSpPr>
            <p:cNvPr id="8326" name="Google Shape;8326;p9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9" name="Google Shape;8329;p9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0" name="Google Shape;8330;p90"/>
          <p:cNvGrpSpPr/>
          <p:nvPr/>
        </p:nvGrpSpPr>
        <p:grpSpPr>
          <a:xfrm>
            <a:off x="845106" y="2730099"/>
            <a:ext cx="354586" cy="354586"/>
            <a:chOff x="-32927950" y="3227275"/>
            <a:chExt cx="292225" cy="292225"/>
          </a:xfrm>
        </p:grpSpPr>
        <p:sp>
          <p:nvSpPr>
            <p:cNvPr id="8331" name="Google Shape;8331;p9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90"/>
          <p:cNvGrpSpPr/>
          <p:nvPr/>
        </p:nvGrpSpPr>
        <p:grpSpPr>
          <a:xfrm>
            <a:off x="844621" y="3201213"/>
            <a:ext cx="355557" cy="353645"/>
            <a:chOff x="-32927950" y="3586425"/>
            <a:chExt cx="293025" cy="291450"/>
          </a:xfrm>
        </p:grpSpPr>
        <p:sp>
          <p:nvSpPr>
            <p:cNvPr id="8337" name="Google Shape;8337;p9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90"/>
          <p:cNvGrpSpPr/>
          <p:nvPr/>
        </p:nvGrpSpPr>
        <p:grpSpPr>
          <a:xfrm>
            <a:off x="845106" y="3665198"/>
            <a:ext cx="354586" cy="355557"/>
            <a:chOff x="-32927950" y="3944800"/>
            <a:chExt cx="292225" cy="293025"/>
          </a:xfrm>
        </p:grpSpPr>
        <p:sp>
          <p:nvSpPr>
            <p:cNvPr id="8343" name="Google Shape;8343;p9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90"/>
          <p:cNvGrpSpPr/>
          <p:nvPr/>
        </p:nvGrpSpPr>
        <p:grpSpPr>
          <a:xfrm>
            <a:off x="3073898" y="2730449"/>
            <a:ext cx="354586" cy="353888"/>
            <a:chOff x="-31094350" y="3194000"/>
            <a:chExt cx="292225" cy="291650"/>
          </a:xfrm>
        </p:grpSpPr>
        <p:sp>
          <p:nvSpPr>
            <p:cNvPr id="8353" name="Google Shape;8353;p9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90"/>
          <p:cNvGrpSpPr/>
          <p:nvPr/>
        </p:nvGrpSpPr>
        <p:grpSpPr>
          <a:xfrm>
            <a:off x="3074368" y="3200941"/>
            <a:ext cx="353645" cy="354191"/>
            <a:chOff x="-31093575" y="3552550"/>
            <a:chExt cx="291450" cy="291900"/>
          </a:xfrm>
        </p:grpSpPr>
        <p:sp>
          <p:nvSpPr>
            <p:cNvPr id="8362" name="Google Shape;8362;p9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90"/>
          <p:cNvGrpSpPr/>
          <p:nvPr/>
        </p:nvGrpSpPr>
        <p:grpSpPr>
          <a:xfrm>
            <a:off x="3074368" y="3666169"/>
            <a:ext cx="353645" cy="353615"/>
            <a:chOff x="-31093575" y="3911725"/>
            <a:chExt cx="291450" cy="291425"/>
          </a:xfrm>
        </p:grpSpPr>
        <p:sp>
          <p:nvSpPr>
            <p:cNvPr id="8367" name="Google Shape;8367;p9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90"/>
          <p:cNvGrpSpPr/>
          <p:nvPr/>
        </p:nvGrpSpPr>
        <p:grpSpPr>
          <a:xfrm>
            <a:off x="2183798" y="4123136"/>
            <a:ext cx="356497" cy="354586"/>
            <a:chOff x="-29946000" y="3183175"/>
            <a:chExt cx="293800" cy="292225"/>
          </a:xfrm>
        </p:grpSpPr>
        <p:sp>
          <p:nvSpPr>
            <p:cNvPr id="8370" name="Google Shape;8370;p9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90"/>
          <p:cNvGrpSpPr/>
          <p:nvPr/>
        </p:nvGrpSpPr>
        <p:grpSpPr>
          <a:xfrm>
            <a:off x="2628330" y="1380289"/>
            <a:ext cx="358408" cy="354161"/>
            <a:chOff x="-34408675" y="3202075"/>
            <a:chExt cx="295375" cy="291875"/>
          </a:xfrm>
        </p:grpSpPr>
        <p:sp>
          <p:nvSpPr>
            <p:cNvPr id="8377" name="Google Shape;8377;p9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90"/>
          <p:cNvGrpSpPr/>
          <p:nvPr/>
        </p:nvGrpSpPr>
        <p:grpSpPr>
          <a:xfrm>
            <a:off x="2630241" y="1820283"/>
            <a:ext cx="354586" cy="356254"/>
            <a:chOff x="-34405525" y="3558075"/>
            <a:chExt cx="292225" cy="293600"/>
          </a:xfrm>
        </p:grpSpPr>
        <p:sp>
          <p:nvSpPr>
            <p:cNvPr id="8382" name="Google Shape;8382;p9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90"/>
          <p:cNvGrpSpPr/>
          <p:nvPr/>
        </p:nvGrpSpPr>
        <p:grpSpPr>
          <a:xfrm>
            <a:off x="2629755" y="2256940"/>
            <a:ext cx="355557" cy="353615"/>
            <a:chOff x="-34406325" y="3919600"/>
            <a:chExt cx="293025" cy="291425"/>
          </a:xfrm>
        </p:grpSpPr>
        <p:sp>
          <p:nvSpPr>
            <p:cNvPr id="8386" name="Google Shape;8386;p9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90"/>
          <p:cNvGrpSpPr/>
          <p:nvPr/>
        </p:nvGrpSpPr>
        <p:grpSpPr>
          <a:xfrm>
            <a:off x="1293653" y="2736303"/>
            <a:ext cx="353645" cy="342179"/>
            <a:chOff x="-32568800" y="3232000"/>
            <a:chExt cx="291450" cy="282000"/>
          </a:xfrm>
        </p:grpSpPr>
        <p:sp>
          <p:nvSpPr>
            <p:cNvPr id="8394" name="Google Shape;8394;p9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90"/>
          <p:cNvGrpSpPr/>
          <p:nvPr/>
        </p:nvGrpSpPr>
        <p:grpSpPr>
          <a:xfrm>
            <a:off x="1293183" y="3201213"/>
            <a:ext cx="354586" cy="353645"/>
            <a:chOff x="-32569575" y="3586425"/>
            <a:chExt cx="292225" cy="291450"/>
          </a:xfrm>
        </p:grpSpPr>
        <p:sp>
          <p:nvSpPr>
            <p:cNvPr id="8397" name="Google Shape;8397;p9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90"/>
          <p:cNvGrpSpPr/>
          <p:nvPr/>
        </p:nvGrpSpPr>
        <p:grpSpPr>
          <a:xfrm>
            <a:off x="1284098" y="3665805"/>
            <a:ext cx="372756" cy="354343"/>
            <a:chOff x="-32576675" y="3944600"/>
            <a:chExt cx="307200" cy="292025"/>
          </a:xfrm>
        </p:grpSpPr>
        <p:sp>
          <p:nvSpPr>
            <p:cNvPr id="8400" name="Google Shape;8400;p9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90"/>
          <p:cNvGrpSpPr/>
          <p:nvPr/>
        </p:nvGrpSpPr>
        <p:grpSpPr>
          <a:xfrm>
            <a:off x="3529065" y="2730100"/>
            <a:ext cx="354586" cy="354586"/>
            <a:chOff x="-30735200" y="3192625"/>
            <a:chExt cx="292225" cy="292225"/>
          </a:xfrm>
        </p:grpSpPr>
        <p:sp>
          <p:nvSpPr>
            <p:cNvPr id="8403" name="Google Shape;8403;p9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90"/>
          <p:cNvGrpSpPr/>
          <p:nvPr/>
        </p:nvGrpSpPr>
        <p:grpSpPr>
          <a:xfrm>
            <a:off x="3529065" y="3201532"/>
            <a:ext cx="354586" cy="353008"/>
            <a:chOff x="-30735200" y="3552550"/>
            <a:chExt cx="292225" cy="290925"/>
          </a:xfrm>
        </p:grpSpPr>
        <p:sp>
          <p:nvSpPr>
            <p:cNvPr id="8411" name="Google Shape;8411;p9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90"/>
          <p:cNvGrpSpPr/>
          <p:nvPr/>
        </p:nvGrpSpPr>
        <p:grpSpPr>
          <a:xfrm>
            <a:off x="3529065" y="3666154"/>
            <a:ext cx="354586" cy="353645"/>
            <a:chOff x="-30735200" y="3910925"/>
            <a:chExt cx="292225" cy="291450"/>
          </a:xfrm>
        </p:grpSpPr>
        <p:sp>
          <p:nvSpPr>
            <p:cNvPr id="8414" name="Google Shape;8414;p9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6" name="Google Shape;8416;p9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7" name="Google Shape;8417;p90"/>
          <p:cNvGrpSpPr/>
          <p:nvPr/>
        </p:nvGrpSpPr>
        <p:grpSpPr>
          <a:xfrm>
            <a:off x="4882910" y="1379021"/>
            <a:ext cx="358971" cy="359224"/>
            <a:chOff x="-57956275" y="3197925"/>
            <a:chExt cx="319000" cy="319225"/>
          </a:xfrm>
        </p:grpSpPr>
        <p:sp>
          <p:nvSpPr>
            <p:cNvPr id="8418" name="Google Shape;8418;p9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90"/>
          <p:cNvGrpSpPr/>
          <p:nvPr/>
        </p:nvGrpSpPr>
        <p:grpSpPr>
          <a:xfrm>
            <a:off x="4905064" y="1835446"/>
            <a:ext cx="314662" cy="358971"/>
            <a:chOff x="-57940525" y="3590375"/>
            <a:chExt cx="279625" cy="319000"/>
          </a:xfrm>
        </p:grpSpPr>
        <p:sp>
          <p:nvSpPr>
            <p:cNvPr id="8426" name="Google Shape;8426;p9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90"/>
          <p:cNvGrpSpPr/>
          <p:nvPr/>
        </p:nvGrpSpPr>
        <p:grpSpPr>
          <a:xfrm>
            <a:off x="4875945" y="2276817"/>
            <a:ext cx="358099" cy="358999"/>
            <a:chOff x="-57959425" y="3982600"/>
            <a:chExt cx="318225" cy="319025"/>
          </a:xfrm>
        </p:grpSpPr>
        <p:sp>
          <p:nvSpPr>
            <p:cNvPr id="8432" name="Google Shape;8432;p9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90"/>
          <p:cNvGrpSpPr/>
          <p:nvPr/>
        </p:nvGrpSpPr>
        <p:grpSpPr>
          <a:xfrm>
            <a:off x="7076112" y="1380146"/>
            <a:ext cx="357226" cy="357226"/>
            <a:chOff x="-55987225" y="3198925"/>
            <a:chExt cx="317450" cy="317450"/>
          </a:xfrm>
        </p:grpSpPr>
        <p:sp>
          <p:nvSpPr>
            <p:cNvPr id="8437" name="Google Shape;8437;p9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90"/>
          <p:cNvGrpSpPr/>
          <p:nvPr/>
        </p:nvGrpSpPr>
        <p:grpSpPr>
          <a:xfrm>
            <a:off x="7076112" y="1836178"/>
            <a:ext cx="357226" cy="357367"/>
            <a:chOff x="-55987225" y="3591025"/>
            <a:chExt cx="317450" cy="317575"/>
          </a:xfrm>
        </p:grpSpPr>
        <p:sp>
          <p:nvSpPr>
            <p:cNvPr id="8442" name="Google Shape;8442;p9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90"/>
          <p:cNvGrpSpPr/>
          <p:nvPr/>
        </p:nvGrpSpPr>
        <p:grpSpPr>
          <a:xfrm>
            <a:off x="7090027" y="2276817"/>
            <a:ext cx="358999" cy="358999"/>
            <a:chOff x="-55988800" y="3982600"/>
            <a:chExt cx="319025" cy="319025"/>
          </a:xfrm>
        </p:grpSpPr>
        <p:sp>
          <p:nvSpPr>
            <p:cNvPr id="8448" name="Google Shape;8448;p9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9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90"/>
          <p:cNvGrpSpPr/>
          <p:nvPr/>
        </p:nvGrpSpPr>
        <p:grpSpPr>
          <a:xfrm>
            <a:off x="5748546" y="2734774"/>
            <a:ext cx="356326" cy="358971"/>
            <a:chOff x="-54026025" y="3192625"/>
            <a:chExt cx="316650" cy="319000"/>
          </a:xfrm>
        </p:grpSpPr>
        <p:sp>
          <p:nvSpPr>
            <p:cNvPr id="8454" name="Google Shape;8454;p9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90"/>
          <p:cNvGrpSpPr/>
          <p:nvPr/>
        </p:nvGrpSpPr>
        <p:grpSpPr>
          <a:xfrm>
            <a:off x="5768492" y="3205748"/>
            <a:ext cx="316434" cy="358099"/>
            <a:chOff x="-54007925" y="3584850"/>
            <a:chExt cx="281200" cy="318225"/>
          </a:xfrm>
        </p:grpSpPr>
        <p:sp>
          <p:nvSpPr>
            <p:cNvPr id="8463" name="Google Shape;8463;p9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90"/>
          <p:cNvGrpSpPr/>
          <p:nvPr/>
        </p:nvGrpSpPr>
        <p:grpSpPr>
          <a:xfrm>
            <a:off x="5768492" y="3667633"/>
            <a:ext cx="316434" cy="358914"/>
            <a:chOff x="-54007925" y="3975575"/>
            <a:chExt cx="281200" cy="318950"/>
          </a:xfrm>
        </p:grpSpPr>
        <p:sp>
          <p:nvSpPr>
            <p:cNvPr id="8470" name="Google Shape;8470;p9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90"/>
          <p:cNvGrpSpPr/>
          <p:nvPr/>
        </p:nvGrpSpPr>
        <p:grpSpPr>
          <a:xfrm>
            <a:off x="8003359" y="2752104"/>
            <a:ext cx="274770" cy="358492"/>
            <a:chOff x="-52005775" y="3208025"/>
            <a:chExt cx="244175" cy="318575"/>
          </a:xfrm>
        </p:grpSpPr>
        <p:sp>
          <p:nvSpPr>
            <p:cNvPr id="8475" name="Google Shape;8475;p9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9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9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90"/>
          <p:cNvGrpSpPr/>
          <p:nvPr/>
        </p:nvGrpSpPr>
        <p:grpSpPr>
          <a:xfrm>
            <a:off x="5309825" y="1380146"/>
            <a:ext cx="358099" cy="358099"/>
            <a:chOff x="-57568775" y="3198925"/>
            <a:chExt cx="318225" cy="318225"/>
          </a:xfrm>
        </p:grpSpPr>
        <p:sp>
          <p:nvSpPr>
            <p:cNvPr id="8487" name="Google Shape;8487;p9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90"/>
          <p:cNvGrpSpPr/>
          <p:nvPr/>
        </p:nvGrpSpPr>
        <p:grpSpPr>
          <a:xfrm>
            <a:off x="5331543" y="1835446"/>
            <a:ext cx="314662" cy="358099"/>
            <a:chOff x="-57549075" y="3590375"/>
            <a:chExt cx="279625" cy="318225"/>
          </a:xfrm>
        </p:grpSpPr>
        <p:sp>
          <p:nvSpPr>
            <p:cNvPr id="8494" name="Google Shape;8494;p9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90"/>
          <p:cNvGrpSpPr/>
          <p:nvPr/>
        </p:nvGrpSpPr>
        <p:grpSpPr>
          <a:xfrm>
            <a:off x="5323740" y="2276817"/>
            <a:ext cx="359871" cy="359871"/>
            <a:chOff x="-57570350" y="3982600"/>
            <a:chExt cx="319800" cy="319800"/>
          </a:xfrm>
        </p:grpSpPr>
        <p:sp>
          <p:nvSpPr>
            <p:cNvPr id="8499" name="Google Shape;8499;p9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90"/>
          <p:cNvGrpSpPr/>
          <p:nvPr/>
        </p:nvGrpSpPr>
        <p:grpSpPr>
          <a:xfrm>
            <a:off x="7538779" y="1379246"/>
            <a:ext cx="314662" cy="358999"/>
            <a:chOff x="-55576850" y="3198125"/>
            <a:chExt cx="279625" cy="319025"/>
          </a:xfrm>
        </p:grpSpPr>
        <p:sp>
          <p:nvSpPr>
            <p:cNvPr id="8504" name="Google Shape;8504;p9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90"/>
          <p:cNvGrpSpPr/>
          <p:nvPr/>
        </p:nvGrpSpPr>
        <p:grpSpPr>
          <a:xfrm>
            <a:off x="7516174" y="1835221"/>
            <a:ext cx="359871" cy="358324"/>
            <a:chOff x="-55596550" y="3590175"/>
            <a:chExt cx="319800" cy="318425"/>
          </a:xfrm>
        </p:grpSpPr>
        <p:sp>
          <p:nvSpPr>
            <p:cNvPr id="8509" name="Google Shape;8509;p9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90"/>
          <p:cNvGrpSpPr/>
          <p:nvPr/>
        </p:nvGrpSpPr>
        <p:grpSpPr>
          <a:xfrm>
            <a:off x="7531412" y="2276564"/>
            <a:ext cx="358999" cy="359252"/>
            <a:chOff x="-55595775" y="3982375"/>
            <a:chExt cx="319025" cy="319250"/>
          </a:xfrm>
        </p:grpSpPr>
        <p:sp>
          <p:nvSpPr>
            <p:cNvPr id="8514" name="Google Shape;8514;p9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90"/>
          <p:cNvGrpSpPr/>
          <p:nvPr/>
        </p:nvGrpSpPr>
        <p:grpSpPr>
          <a:xfrm>
            <a:off x="6188595" y="2734774"/>
            <a:ext cx="358999" cy="358099"/>
            <a:chOff x="-53635375" y="3192625"/>
            <a:chExt cx="319025" cy="318225"/>
          </a:xfrm>
        </p:grpSpPr>
        <p:sp>
          <p:nvSpPr>
            <p:cNvPr id="8521" name="Google Shape;8521;p9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90"/>
          <p:cNvGrpSpPr/>
          <p:nvPr/>
        </p:nvGrpSpPr>
        <p:grpSpPr>
          <a:xfrm>
            <a:off x="6210763" y="3205748"/>
            <a:ext cx="314662" cy="358999"/>
            <a:chOff x="-53615675" y="3584850"/>
            <a:chExt cx="279625" cy="319025"/>
          </a:xfrm>
        </p:grpSpPr>
        <p:sp>
          <p:nvSpPr>
            <p:cNvPr id="8525" name="Google Shape;8525;p9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90"/>
          <p:cNvGrpSpPr/>
          <p:nvPr/>
        </p:nvGrpSpPr>
        <p:grpSpPr>
          <a:xfrm>
            <a:off x="6188609" y="3668674"/>
            <a:ext cx="358971" cy="357874"/>
            <a:chOff x="-53634575" y="3976500"/>
            <a:chExt cx="319000" cy="318025"/>
          </a:xfrm>
        </p:grpSpPr>
        <p:sp>
          <p:nvSpPr>
            <p:cNvPr id="8529" name="Google Shape;8529;p9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9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9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90"/>
          <p:cNvGrpSpPr/>
          <p:nvPr/>
        </p:nvGrpSpPr>
        <p:grpSpPr>
          <a:xfrm>
            <a:off x="7983413" y="3211628"/>
            <a:ext cx="314662" cy="358436"/>
            <a:chOff x="-52023900" y="3590075"/>
            <a:chExt cx="279625" cy="318525"/>
          </a:xfrm>
        </p:grpSpPr>
        <p:sp>
          <p:nvSpPr>
            <p:cNvPr id="8538" name="Google Shape;8538;p9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90"/>
          <p:cNvGrpSpPr/>
          <p:nvPr/>
        </p:nvGrpSpPr>
        <p:grpSpPr>
          <a:xfrm>
            <a:off x="5746654" y="1380146"/>
            <a:ext cx="358971" cy="358971"/>
            <a:chOff x="-57173375" y="3198925"/>
            <a:chExt cx="319000" cy="319000"/>
          </a:xfrm>
        </p:grpSpPr>
        <p:sp>
          <p:nvSpPr>
            <p:cNvPr id="8546" name="Google Shape;8546;p9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90"/>
          <p:cNvGrpSpPr/>
          <p:nvPr/>
        </p:nvGrpSpPr>
        <p:grpSpPr>
          <a:xfrm>
            <a:off x="5747541" y="1857587"/>
            <a:ext cx="357198" cy="314690"/>
            <a:chOff x="-57176525" y="3610050"/>
            <a:chExt cx="317425" cy="279650"/>
          </a:xfrm>
        </p:grpSpPr>
        <p:sp>
          <p:nvSpPr>
            <p:cNvPr id="8551" name="Google Shape;8551;p9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90"/>
          <p:cNvGrpSpPr/>
          <p:nvPr/>
        </p:nvGrpSpPr>
        <p:grpSpPr>
          <a:xfrm>
            <a:off x="7957995" y="1380146"/>
            <a:ext cx="358099" cy="356326"/>
            <a:chOff x="-55202750" y="3198925"/>
            <a:chExt cx="318225" cy="316650"/>
          </a:xfrm>
        </p:grpSpPr>
        <p:sp>
          <p:nvSpPr>
            <p:cNvPr id="8557" name="Google Shape;8557;p9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90"/>
          <p:cNvGrpSpPr/>
          <p:nvPr/>
        </p:nvGrpSpPr>
        <p:grpSpPr>
          <a:xfrm>
            <a:off x="7968629" y="1835446"/>
            <a:ext cx="336830" cy="358099"/>
            <a:chOff x="-55194875" y="3590375"/>
            <a:chExt cx="299325" cy="318225"/>
          </a:xfrm>
        </p:grpSpPr>
        <p:sp>
          <p:nvSpPr>
            <p:cNvPr id="8560" name="Google Shape;8560;p9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9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9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90"/>
          <p:cNvGrpSpPr/>
          <p:nvPr/>
        </p:nvGrpSpPr>
        <p:grpSpPr>
          <a:xfrm>
            <a:off x="7973247" y="2277717"/>
            <a:ext cx="357198" cy="357198"/>
            <a:chOff x="-55203525" y="3983400"/>
            <a:chExt cx="317425" cy="317425"/>
          </a:xfrm>
        </p:grpSpPr>
        <p:sp>
          <p:nvSpPr>
            <p:cNvPr id="8566" name="Google Shape;8566;p9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90"/>
          <p:cNvGrpSpPr/>
          <p:nvPr/>
        </p:nvGrpSpPr>
        <p:grpSpPr>
          <a:xfrm>
            <a:off x="6639727" y="2734774"/>
            <a:ext cx="335930" cy="358971"/>
            <a:chOff x="-53232900" y="3192625"/>
            <a:chExt cx="298525" cy="319000"/>
          </a:xfrm>
        </p:grpSpPr>
        <p:sp>
          <p:nvSpPr>
            <p:cNvPr id="8570" name="Google Shape;8570;p9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9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90"/>
          <p:cNvGrpSpPr/>
          <p:nvPr/>
        </p:nvGrpSpPr>
        <p:grpSpPr>
          <a:xfrm>
            <a:off x="6629093" y="3205748"/>
            <a:ext cx="357198" cy="356326"/>
            <a:chOff x="-53242350" y="3584850"/>
            <a:chExt cx="317425" cy="316650"/>
          </a:xfrm>
        </p:grpSpPr>
        <p:sp>
          <p:nvSpPr>
            <p:cNvPr id="8579" name="Google Shape;8579;p9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90"/>
          <p:cNvGrpSpPr/>
          <p:nvPr/>
        </p:nvGrpSpPr>
        <p:grpSpPr>
          <a:xfrm>
            <a:off x="6650362" y="3668449"/>
            <a:ext cx="314662" cy="358999"/>
            <a:chOff x="-53224225" y="3976300"/>
            <a:chExt cx="279625" cy="319025"/>
          </a:xfrm>
        </p:grpSpPr>
        <p:sp>
          <p:nvSpPr>
            <p:cNvPr id="8585" name="Google Shape;8585;p9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9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90"/>
          <p:cNvGrpSpPr/>
          <p:nvPr/>
        </p:nvGrpSpPr>
        <p:grpSpPr>
          <a:xfrm>
            <a:off x="7961258" y="3676129"/>
            <a:ext cx="358971" cy="358408"/>
            <a:chOff x="-52043575" y="3983125"/>
            <a:chExt cx="319000" cy="318500"/>
          </a:xfrm>
        </p:grpSpPr>
        <p:sp>
          <p:nvSpPr>
            <p:cNvPr id="8593" name="Google Shape;8593;p9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90"/>
          <p:cNvGrpSpPr/>
          <p:nvPr/>
        </p:nvGrpSpPr>
        <p:grpSpPr>
          <a:xfrm>
            <a:off x="6215199" y="1380146"/>
            <a:ext cx="314662" cy="358971"/>
            <a:chOff x="-56766175" y="3198925"/>
            <a:chExt cx="279625" cy="319000"/>
          </a:xfrm>
        </p:grpSpPr>
        <p:sp>
          <p:nvSpPr>
            <p:cNvPr id="8603" name="Google Shape;8603;p9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90"/>
          <p:cNvGrpSpPr/>
          <p:nvPr/>
        </p:nvGrpSpPr>
        <p:grpSpPr>
          <a:xfrm>
            <a:off x="6214313" y="1835446"/>
            <a:ext cx="316434" cy="358099"/>
            <a:chOff x="-56766175" y="3590375"/>
            <a:chExt cx="281200" cy="318225"/>
          </a:xfrm>
        </p:grpSpPr>
        <p:sp>
          <p:nvSpPr>
            <p:cNvPr id="8611" name="Google Shape;8611;p9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90"/>
          <p:cNvGrpSpPr/>
          <p:nvPr/>
        </p:nvGrpSpPr>
        <p:grpSpPr>
          <a:xfrm>
            <a:off x="6251269" y="2276817"/>
            <a:ext cx="272126" cy="358099"/>
            <a:chOff x="-56747275" y="3982600"/>
            <a:chExt cx="241825" cy="318225"/>
          </a:xfrm>
        </p:grpSpPr>
        <p:sp>
          <p:nvSpPr>
            <p:cNvPr id="8616" name="Google Shape;8616;p9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90"/>
          <p:cNvGrpSpPr/>
          <p:nvPr/>
        </p:nvGrpSpPr>
        <p:grpSpPr>
          <a:xfrm>
            <a:off x="4859020" y="3219055"/>
            <a:ext cx="358999" cy="342991"/>
            <a:chOff x="-54812875" y="3596675"/>
            <a:chExt cx="319025" cy="304800"/>
          </a:xfrm>
        </p:grpSpPr>
        <p:sp>
          <p:nvSpPr>
            <p:cNvPr id="8624" name="Google Shape;8624;p9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1" name="Google Shape;8631;p9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3" name="Google Shape;8633;p90"/>
          <p:cNvGrpSpPr/>
          <p:nvPr/>
        </p:nvGrpSpPr>
        <p:grpSpPr>
          <a:xfrm>
            <a:off x="4881188" y="3675538"/>
            <a:ext cx="314662" cy="358099"/>
            <a:chOff x="-54793175" y="3982600"/>
            <a:chExt cx="279625" cy="318225"/>
          </a:xfrm>
        </p:grpSpPr>
        <p:sp>
          <p:nvSpPr>
            <p:cNvPr id="8634" name="Google Shape;8634;p9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9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90"/>
          <p:cNvGrpSpPr/>
          <p:nvPr/>
        </p:nvGrpSpPr>
        <p:grpSpPr>
          <a:xfrm>
            <a:off x="7092647" y="2734774"/>
            <a:ext cx="314662" cy="358099"/>
            <a:chOff x="-52832000" y="3192625"/>
            <a:chExt cx="279625" cy="318225"/>
          </a:xfrm>
        </p:grpSpPr>
        <p:sp>
          <p:nvSpPr>
            <p:cNvPr id="8642" name="Google Shape;8642;p9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90"/>
          <p:cNvGrpSpPr/>
          <p:nvPr/>
        </p:nvGrpSpPr>
        <p:grpSpPr>
          <a:xfrm>
            <a:off x="5779179" y="2276142"/>
            <a:ext cx="323524" cy="358774"/>
            <a:chOff x="-57162350" y="3982000"/>
            <a:chExt cx="287500" cy="318825"/>
          </a:xfrm>
        </p:grpSpPr>
        <p:sp>
          <p:nvSpPr>
            <p:cNvPr id="8651" name="Google Shape;8651;p9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90"/>
          <p:cNvGrpSpPr/>
          <p:nvPr/>
        </p:nvGrpSpPr>
        <p:grpSpPr>
          <a:xfrm>
            <a:off x="7070492" y="3206648"/>
            <a:ext cx="358971" cy="357198"/>
            <a:chOff x="-52851675" y="3585650"/>
            <a:chExt cx="319000" cy="317425"/>
          </a:xfrm>
        </p:grpSpPr>
        <p:sp>
          <p:nvSpPr>
            <p:cNvPr id="8660" name="Google Shape;8660;p9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90"/>
          <p:cNvGrpSpPr/>
          <p:nvPr/>
        </p:nvGrpSpPr>
        <p:grpSpPr>
          <a:xfrm>
            <a:off x="7092647" y="3668449"/>
            <a:ext cx="314662" cy="358999"/>
            <a:chOff x="-52832000" y="3976300"/>
            <a:chExt cx="279625" cy="319025"/>
          </a:xfrm>
        </p:grpSpPr>
        <p:sp>
          <p:nvSpPr>
            <p:cNvPr id="8667" name="Google Shape;8667;p9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90"/>
          <p:cNvGrpSpPr/>
          <p:nvPr/>
        </p:nvGrpSpPr>
        <p:grpSpPr>
          <a:xfrm>
            <a:off x="6209853" y="4123097"/>
            <a:ext cx="316434" cy="358099"/>
            <a:chOff x="-51633225" y="3198925"/>
            <a:chExt cx="281200" cy="318225"/>
          </a:xfrm>
        </p:grpSpPr>
        <p:sp>
          <p:nvSpPr>
            <p:cNvPr id="8673" name="Google Shape;8673;p9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90"/>
          <p:cNvGrpSpPr/>
          <p:nvPr/>
        </p:nvGrpSpPr>
        <p:grpSpPr>
          <a:xfrm>
            <a:off x="6628676" y="1381018"/>
            <a:ext cx="365188" cy="357226"/>
            <a:chOff x="-56396775" y="3199700"/>
            <a:chExt cx="324525" cy="317450"/>
          </a:xfrm>
        </p:grpSpPr>
        <p:sp>
          <p:nvSpPr>
            <p:cNvPr id="8681" name="Google Shape;8681;p9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90"/>
          <p:cNvGrpSpPr/>
          <p:nvPr/>
        </p:nvGrpSpPr>
        <p:grpSpPr>
          <a:xfrm>
            <a:off x="6631771" y="1846953"/>
            <a:ext cx="358999" cy="335958"/>
            <a:chOff x="-56394425" y="3600600"/>
            <a:chExt cx="319025" cy="298550"/>
          </a:xfrm>
        </p:grpSpPr>
        <p:sp>
          <p:nvSpPr>
            <p:cNvPr id="8688" name="Google Shape;8688;p9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90"/>
          <p:cNvGrpSpPr/>
          <p:nvPr/>
        </p:nvGrpSpPr>
        <p:grpSpPr>
          <a:xfrm>
            <a:off x="6662538" y="2277717"/>
            <a:ext cx="327068" cy="357198"/>
            <a:chOff x="-56379450" y="3983400"/>
            <a:chExt cx="290650" cy="317425"/>
          </a:xfrm>
        </p:grpSpPr>
        <p:sp>
          <p:nvSpPr>
            <p:cNvPr id="8692" name="Google Shape;8692;p9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9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90"/>
          <p:cNvGrpSpPr/>
          <p:nvPr/>
        </p:nvGrpSpPr>
        <p:grpSpPr>
          <a:xfrm>
            <a:off x="5326242" y="2741864"/>
            <a:ext cx="316434" cy="358971"/>
            <a:chOff x="-54401725" y="3198925"/>
            <a:chExt cx="281200" cy="319000"/>
          </a:xfrm>
        </p:grpSpPr>
        <p:sp>
          <p:nvSpPr>
            <p:cNvPr id="8701" name="Google Shape;8701;p9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90"/>
          <p:cNvGrpSpPr/>
          <p:nvPr/>
        </p:nvGrpSpPr>
        <p:grpSpPr>
          <a:xfrm>
            <a:off x="5327128" y="3211965"/>
            <a:ext cx="314662" cy="358099"/>
            <a:chOff x="-54401725" y="3590375"/>
            <a:chExt cx="279625" cy="318225"/>
          </a:xfrm>
        </p:grpSpPr>
        <p:sp>
          <p:nvSpPr>
            <p:cNvPr id="8713" name="Google Shape;8713;p9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9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9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90"/>
          <p:cNvGrpSpPr/>
          <p:nvPr/>
        </p:nvGrpSpPr>
        <p:grpSpPr>
          <a:xfrm>
            <a:off x="5324920" y="3675538"/>
            <a:ext cx="319079" cy="358099"/>
            <a:chOff x="-54403300" y="3982600"/>
            <a:chExt cx="283550" cy="318225"/>
          </a:xfrm>
        </p:grpSpPr>
        <p:sp>
          <p:nvSpPr>
            <p:cNvPr id="8720" name="Google Shape;8720;p9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90"/>
          <p:cNvGrpSpPr/>
          <p:nvPr/>
        </p:nvGrpSpPr>
        <p:grpSpPr>
          <a:xfrm>
            <a:off x="7512313" y="2736772"/>
            <a:ext cx="356298" cy="356973"/>
            <a:chOff x="-52458650" y="3194400"/>
            <a:chExt cx="316625" cy="317225"/>
          </a:xfrm>
        </p:grpSpPr>
        <p:sp>
          <p:nvSpPr>
            <p:cNvPr id="8726" name="Google Shape;8726;p9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90"/>
          <p:cNvGrpSpPr/>
          <p:nvPr/>
        </p:nvGrpSpPr>
        <p:grpSpPr>
          <a:xfrm>
            <a:off x="4881188" y="2741864"/>
            <a:ext cx="314662" cy="358971"/>
            <a:chOff x="-54793175" y="3198925"/>
            <a:chExt cx="279625" cy="319000"/>
          </a:xfrm>
        </p:grpSpPr>
        <p:sp>
          <p:nvSpPr>
            <p:cNvPr id="8735" name="Google Shape;8735;p9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90"/>
          <p:cNvGrpSpPr/>
          <p:nvPr/>
        </p:nvGrpSpPr>
        <p:grpSpPr>
          <a:xfrm>
            <a:off x="7521611" y="3205748"/>
            <a:ext cx="337703" cy="357845"/>
            <a:chOff x="-52450000" y="3584850"/>
            <a:chExt cx="300100" cy="318000"/>
          </a:xfrm>
        </p:grpSpPr>
        <p:sp>
          <p:nvSpPr>
            <p:cNvPr id="8743" name="Google Shape;8743;p9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90"/>
          <p:cNvGrpSpPr/>
          <p:nvPr/>
        </p:nvGrpSpPr>
        <p:grpSpPr>
          <a:xfrm>
            <a:off x="7533131" y="3670221"/>
            <a:ext cx="314662" cy="357226"/>
            <a:chOff x="-52440550" y="3977875"/>
            <a:chExt cx="279625" cy="317450"/>
          </a:xfrm>
        </p:grpSpPr>
        <p:sp>
          <p:nvSpPr>
            <p:cNvPr id="8751" name="Google Shape;8751;p9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9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9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90"/>
          <p:cNvGrpSpPr/>
          <p:nvPr/>
        </p:nvGrpSpPr>
        <p:grpSpPr>
          <a:xfrm>
            <a:off x="6645066" y="4126427"/>
            <a:ext cx="314662" cy="358999"/>
            <a:chOff x="-51623775" y="3584850"/>
            <a:chExt cx="279625" cy="319025"/>
          </a:xfrm>
        </p:grpSpPr>
        <p:sp>
          <p:nvSpPr>
            <p:cNvPr id="8760" name="Google Shape;8760;p9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9" name="Google Shape;8769;p9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770" name="Google Shape;8770;p9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74" name="Shape 8774"/>
        <p:cNvGrpSpPr/>
        <p:nvPr/>
      </p:nvGrpSpPr>
      <p:grpSpPr>
        <a:xfrm>
          <a:off x="0" y="0"/>
          <a:ext cx="0" cy="0"/>
          <a:chOff x="0" y="0"/>
          <a:chExt cx="0" cy="0"/>
        </a:xfrm>
      </p:grpSpPr>
      <p:grpSp>
        <p:nvGrpSpPr>
          <p:cNvPr id="8775" name="Google Shape;8775;p91"/>
          <p:cNvGrpSpPr/>
          <p:nvPr/>
        </p:nvGrpSpPr>
        <p:grpSpPr>
          <a:xfrm>
            <a:off x="885675" y="1386849"/>
            <a:ext cx="276003" cy="357300"/>
            <a:chOff x="-50469125" y="3183175"/>
            <a:chExt cx="233150" cy="301825"/>
          </a:xfrm>
        </p:grpSpPr>
        <p:sp>
          <p:nvSpPr>
            <p:cNvPr id="8776" name="Google Shape;8776;p9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91"/>
          <p:cNvGrpSpPr/>
          <p:nvPr/>
        </p:nvGrpSpPr>
        <p:grpSpPr>
          <a:xfrm>
            <a:off x="845574" y="1822251"/>
            <a:ext cx="356205" cy="355288"/>
            <a:chOff x="-50504575" y="3550975"/>
            <a:chExt cx="300900" cy="300125"/>
          </a:xfrm>
        </p:grpSpPr>
        <p:sp>
          <p:nvSpPr>
            <p:cNvPr id="8780" name="Google Shape;8780;p9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91"/>
          <p:cNvGrpSpPr/>
          <p:nvPr/>
        </p:nvGrpSpPr>
        <p:grpSpPr>
          <a:xfrm>
            <a:off x="845574" y="2260493"/>
            <a:ext cx="356205" cy="354341"/>
            <a:chOff x="-50503000" y="3921175"/>
            <a:chExt cx="300900" cy="299325"/>
          </a:xfrm>
        </p:grpSpPr>
        <p:sp>
          <p:nvSpPr>
            <p:cNvPr id="8785" name="Google Shape;8785;p9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9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91"/>
          <p:cNvGrpSpPr/>
          <p:nvPr/>
        </p:nvGrpSpPr>
        <p:grpSpPr>
          <a:xfrm>
            <a:off x="3049627" y="1406411"/>
            <a:ext cx="355258" cy="356205"/>
            <a:chOff x="-48630025" y="3199700"/>
            <a:chExt cx="300100" cy="300900"/>
          </a:xfrm>
        </p:grpSpPr>
        <p:sp>
          <p:nvSpPr>
            <p:cNvPr id="8791" name="Google Shape;8791;p9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91"/>
          <p:cNvGrpSpPr/>
          <p:nvPr/>
        </p:nvGrpSpPr>
        <p:grpSpPr>
          <a:xfrm>
            <a:off x="3049627" y="1843707"/>
            <a:ext cx="355258" cy="355258"/>
            <a:chOff x="-48630025" y="3569100"/>
            <a:chExt cx="300100" cy="300100"/>
          </a:xfrm>
        </p:grpSpPr>
        <p:sp>
          <p:nvSpPr>
            <p:cNvPr id="8795" name="Google Shape;8795;p9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9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91"/>
          <p:cNvGrpSpPr/>
          <p:nvPr/>
        </p:nvGrpSpPr>
        <p:grpSpPr>
          <a:xfrm>
            <a:off x="3050101" y="2281003"/>
            <a:ext cx="354311" cy="353394"/>
            <a:chOff x="-48629225" y="3938500"/>
            <a:chExt cx="299300" cy="298525"/>
          </a:xfrm>
        </p:grpSpPr>
        <p:sp>
          <p:nvSpPr>
            <p:cNvPr id="8806" name="Google Shape;8806;p9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91"/>
          <p:cNvGrpSpPr/>
          <p:nvPr/>
        </p:nvGrpSpPr>
        <p:grpSpPr>
          <a:xfrm>
            <a:off x="1785504" y="2752344"/>
            <a:ext cx="311458" cy="354341"/>
            <a:chOff x="-46762575" y="3200500"/>
            <a:chExt cx="263100" cy="299325"/>
          </a:xfrm>
        </p:grpSpPr>
        <p:sp>
          <p:nvSpPr>
            <p:cNvPr id="8811" name="Google Shape;8811;p9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91"/>
          <p:cNvGrpSpPr/>
          <p:nvPr/>
        </p:nvGrpSpPr>
        <p:grpSpPr>
          <a:xfrm>
            <a:off x="1763589" y="3211066"/>
            <a:ext cx="355288" cy="312375"/>
            <a:chOff x="-46779900" y="3588000"/>
            <a:chExt cx="300125" cy="263875"/>
          </a:xfrm>
        </p:grpSpPr>
        <p:sp>
          <p:nvSpPr>
            <p:cNvPr id="8817" name="Google Shape;8817;p9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91"/>
          <p:cNvGrpSpPr/>
          <p:nvPr/>
        </p:nvGrpSpPr>
        <p:grpSpPr>
          <a:xfrm>
            <a:off x="1764062" y="3625988"/>
            <a:ext cx="354341" cy="353394"/>
            <a:chOff x="-46779100" y="3938500"/>
            <a:chExt cx="299325" cy="298525"/>
          </a:xfrm>
        </p:grpSpPr>
        <p:sp>
          <p:nvSpPr>
            <p:cNvPr id="8822" name="Google Shape;8822;p9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91"/>
          <p:cNvGrpSpPr/>
          <p:nvPr/>
        </p:nvGrpSpPr>
        <p:grpSpPr>
          <a:xfrm>
            <a:off x="3971800" y="2758855"/>
            <a:ext cx="355258" cy="355288"/>
            <a:chOff x="-44924250" y="3206000"/>
            <a:chExt cx="300100" cy="300125"/>
          </a:xfrm>
        </p:grpSpPr>
        <p:sp>
          <p:nvSpPr>
            <p:cNvPr id="8825" name="Google Shape;8825;p9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91"/>
          <p:cNvGrpSpPr/>
          <p:nvPr/>
        </p:nvGrpSpPr>
        <p:grpSpPr>
          <a:xfrm>
            <a:off x="1286286" y="1386849"/>
            <a:ext cx="355258" cy="355258"/>
            <a:chOff x="-50134375" y="3183175"/>
            <a:chExt cx="300100" cy="300100"/>
          </a:xfrm>
        </p:grpSpPr>
        <p:sp>
          <p:nvSpPr>
            <p:cNvPr id="8831" name="Google Shape;8831;p9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91"/>
          <p:cNvGrpSpPr/>
          <p:nvPr/>
        </p:nvGrpSpPr>
        <p:grpSpPr>
          <a:xfrm>
            <a:off x="1286286" y="1822251"/>
            <a:ext cx="355258" cy="355288"/>
            <a:chOff x="-50134375" y="3550975"/>
            <a:chExt cx="300100" cy="300125"/>
          </a:xfrm>
        </p:grpSpPr>
        <p:sp>
          <p:nvSpPr>
            <p:cNvPr id="8842" name="Google Shape;8842;p9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91"/>
          <p:cNvGrpSpPr/>
          <p:nvPr/>
        </p:nvGrpSpPr>
        <p:grpSpPr>
          <a:xfrm>
            <a:off x="1286286" y="2259783"/>
            <a:ext cx="355258" cy="355051"/>
            <a:chOff x="-50134375" y="3920575"/>
            <a:chExt cx="300100" cy="299925"/>
          </a:xfrm>
        </p:grpSpPr>
        <p:sp>
          <p:nvSpPr>
            <p:cNvPr id="8845" name="Google Shape;8845;p9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91"/>
          <p:cNvGrpSpPr/>
          <p:nvPr/>
        </p:nvGrpSpPr>
        <p:grpSpPr>
          <a:xfrm>
            <a:off x="3497010" y="1407358"/>
            <a:ext cx="357123" cy="355258"/>
            <a:chOff x="-48262200" y="3200500"/>
            <a:chExt cx="301675" cy="300100"/>
          </a:xfrm>
        </p:grpSpPr>
        <p:sp>
          <p:nvSpPr>
            <p:cNvPr id="8849" name="Google Shape;8849;p9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91"/>
          <p:cNvGrpSpPr/>
          <p:nvPr/>
        </p:nvGrpSpPr>
        <p:grpSpPr>
          <a:xfrm>
            <a:off x="3526383" y="1844447"/>
            <a:ext cx="298377" cy="354519"/>
            <a:chOff x="-48233050" y="3569725"/>
            <a:chExt cx="252050" cy="299475"/>
          </a:xfrm>
        </p:grpSpPr>
        <p:sp>
          <p:nvSpPr>
            <p:cNvPr id="8859" name="Google Shape;8859;p9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91"/>
          <p:cNvGrpSpPr/>
          <p:nvPr/>
        </p:nvGrpSpPr>
        <p:grpSpPr>
          <a:xfrm>
            <a:off x="3550148" y="2278191"/>
            <a:ext cx="250847" cy="358070"/>
            <a:chOff x="-48216525" y="3936125"/>
            <a:chExt cx="211900" cy="302475"/>
          </a:xfrm>
        </p:grpSpPr>
        <p:sp>
          <p:nvSpPr>
            <p:cNvPr id="8863" name="Google Shape;8863;p9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91"/>
          <p:cNvGrpSpPr/>
          <p:nvPr/>
        </p:nvGrpSpPr>
        <p:grpSpPr>
          <a:xfrm>
            <a:off x="2205866" y="2753261"/>
            <a:ext cx="355258" cy="355288"/>
            <a:chOff x="-46410500" y="3201275"/>
            <a:chExt cx="300100" cy="300125"/>
          </a:xfrm>
        </p:grpSpPr>
        <p:sp>
          <p:nvSpPr>
            <p:cNvPr id="8868" name="Google Shape;8868;p9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91"/>
          <p:cNvGrpSpPr/>
          <p:nvPr/>
        </p:nvGrpSpPr>
        <p:grpSpPr>
          <a:xfrm>
            <a:off x="2205866" y="3188692"/>
            <a:ext cx="355258" cy="356205"/>
            <a:chOff x="-46409700" y="3569100"/>
            <a:chExt cx="300100" cy="300900"/>
          </a:xfrm>
        </p:grpSpPr>
        <p:sp>
          <p:nvSpPr>
            <p:cNvPr id="8874" name="Google Shape;8874;p9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91"/>
          <p:cNvGrpSpPr/>
          <p:nvPr/>
        </p:nvGrpSpPr>
        <p:grpSpPr>
          <a:xfrm>
            <a:off x="2193747" y="3624124"/>
            <a:ext cx="379497" cy="358070"/>
            <a:chOff x="-46422300" y="3936925"/>
            <a:chExt cx="320575" cy="302475"/>
          </a:xfrm>
        </p:grpSpPr>
        <p:sp>
          <p:nvSpPr>
            <p:cNvPr id="8880" name="Google Shape;8880;p9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91"/>
          <p:cNvGrpSpPr/>
          <p:nvPr/>
        </p:nvGrpSpPr>
        <p:grpSpPr>
          <a:xfrm>
            <a:off x="3971326" y="3178452"/>
            <a:ext cx="356205" cy="355258"/>
            <a:chOff x="-44914800" y="3560450"/>
            <a:chExt cx="300900" cy="300100"/>
          </a:xfrm>
        </p:grpSpPr>
        <p:sp>
          <p:nvSpPr>
            <p:cNvPr id="8883" name="Google Shape;8883;p9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91"/>
          <p:cNvGrpSpPr/>
          <p:nvPr/>
        </p:nvGrpSpPr>
        <p:grpSpPr>
          <a:xfrm>
            <a:off x="1726378" y="1387086"/>
            <a:ext cx="354311" cy="354104"/>
            <a:chOff x="-49764975" y="3183375"/>
            <a:chExt cx="299300" cy="299125"/>
          </a:xfrm>
        </p:grpSpPr>
        <p:sp>
          <p:nvSpPr>
            <p:cNvPr id="8889" name="Google Shape;8889;p9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9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91"/>
          <p:cNvGrpSpPr/>
          <p:nvPr/>
        </p:nvGrpSpPr>
        <p:grpSpPr>
          <a:xfrm>
            <a:off x="1726378" y="1822547"/>
            <a:ext cx="354311" cy="355909"/>
            <a:chOff x="-49764975" y="3551225"/>
            <a:chExt cx="299300" cy="300650"/>
          </a:xfrm>
        </p:grpSpPr>
        <p:sp>
          <p:nvSpPr>
            <p:cNvPr id="8899" name="Google Shape;8899;p9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9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91"/>
          <p:cNvGrpSpPr/>
          <p:nvPr/>
        </p:nvGrpSpPr>
        <p:grpSpPr>
          <a:xfrm>
            <a:off x="1724040" y="2259310"/>
            <a:ext cx="358987" cy="355525"/>
            <a:chOff x="-49766550" y="3920175"/>
            <a:chExt cx="303250" cy="300325"/>
          </a:xfrm>
        </p:grpSpPr>
        <p:sp>
          <p:nvSpPr>
            <p:cNvPr id="8911" name="Google Shape;8911;p9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9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91"/>
          <p:cNvGrpSpPr/>
          <p:nvPr/>
        </p:nvGrpSpPr>
        <p:grpSpPr>
          <a:xfrm>
            <a:off x="3939571" y="1407358"/>
            <a:ext cx="357123" cy="354341"/>
            <a:chOff x="-47892800" y="3200500"/>
            <a:chExt cx="301675" cy="299325"/>
          </a:xfrm>
        </p:grpSpPr>
        <p:sp>
          <p:nvSpPr>
            <p:cNvPr id="8916" name="Google Shape;8916;p9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91"/>
          <p:cNvGrpSpPr/>
          <p:nvPr/>
        </p:nvGrpSpPr>
        <p:grpSpPr>
          <a:xfrm>
            <a:off x="4003437" y="1843707"/>
            <a:ext cx="229391" cy="355258"/>
            <a:chOff x="-47839250" y="3569100"/>
            <a:chExt cx="193775" cy="300100"/>
          </a:xfrm>
        </p:grpSpPr>
        <p:sp>
          <p:nvSpPr>
            <p:cNvPr id="8923" name="Google Shape;8923;p9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91"/>
          <p:cNvGrpSpPr/>
          <p:nvPr/>
        </p:nvGrpSpPr>
        <p:grpSpPr>
          <a:xfrm>
            <a:off x="3940503" y="2280056"/>
            <a:ext cx="355258" cy="356205"/>
            <a:chOff x="-47892800" y="3937700"/>
            <a:chExt cx="300100" cy="300900"/>
          </a:xfrm>
        </p:grpSpPr>
        <p:sp>
          <p:nvSpPr>
            <p:cNvPr id="8930" name="Google Shape;8930;p9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91"/>
          <p:cNvGrpSpPr/>
          <p:nvPr/>
        </p:nvGrpSpPr>
        <p:grpSpPr>
          <a:xfrm>
            <a:off x="2645798" y="2773770"/>
            <a:ext cx="355258" cy="311458"/>
            <a:chOff x="-46042675" y="3218600"/>
            <a:chExt cx="300100" cy="263100"/>
          </a:xfrm>
        </p:grpSpPr>
        <p:sp>
          <p:nvSpPr>
            <p:cNvPr id="8939" name="Google Shape;8939;p9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91"/>
          <p:cNvGrpSpPr/>
          <p:nvPr/>
        </p:nvGrpSpPr>
        <p:grpSpPr>
          <a:xfrm>
            <a:off x="2645798" y="3188219"/>
            <a:ext cx="355258" cy="323118"/>
            <a:chOff x="-46042675" y="3568700"/>
            <a:chExt cx="300100" cy="272950"/>
          </a:xfrm>
        </p:grpSpPr>
        <p:sp>
          <p:nvSpPr>
            <p:cNvPr id="8946" name="Google Shape;8946;p9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91"/>
          <p:cNvGrpSpPr/>
          <p:nvPr/>
        </p:nvGrpSpPr>
        <p:grpSpPr>
          <a:xfrm>
            <a:off x="2687749" y="3625189"/>
            <a:ext cx="271357" cy="356057"/>
            <a:chOff x="-46007225" y="3937825"/>
            <a:chExt cx="229225" cy="300775"/>
          </a:xfrm>
        </p:grpSpPr>
        <p:sp>
          <p:nvSpPr>
            <p:cNvPr id="8951" name="Google Shape;8951;p9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91"/>
          <p:cNvGrpSpPr/>
          <p:nvPr/>
        </p:nvGrpSpPr>
        <p:grpSpPr>
          <a:xfrm>
            <a:off x="3993241" y="3615275"/>
            <a:ext cx="312375" cy="357596"/>
            <a:chOff x="-44895900" y="3929450"/>
            <a:chExt cx="263875" cy="302075"/>
          </a:xfrm>
        </p:grpSpPr>
        <p:sp>
          <p:nvSpPr>
            <p:cNvPr id="8962" name="Google Shape;8962;p9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91"/>
          <p:cNvGrpSpPr/>
          <p:nvPr/>
        </p:nvGrpSpPr>
        <p:grpSpPr>
          <a:xfrm>
            <a:off x="2167060" y="1398036"/>
            <a:ext cx="356205" cy="332885"/>
            <a:chOff x="-49397175" y="3192625"/>
            <a:chExt cx="300900" cy="281200"/>
          </a:xfrm>
        </p:grpSpPr>
        <p:sp>
          <p:nvSpPr>
            <p:cNvPr id="8969" name="Google Shape;8969;p9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91"/>
          <p:cNvGrpSpPr/>
          <p:nvPr/>
        </p:nvGrpSpPr>
        <p:grpSpPr>
          <a:xfrm>
            <a:off x="2193163" y="1822251"/>
            <a:ext cx="304000" cy="356205"/>
            <a:chOff x="-49375900" y="3550975"/>
            <a:chExt cx="256800" cy="300900"/>
          </a:xfrm>
        </p:grpSpPr>
        <p:sp>
          <p:nvSpPr>
            <p:cNvPr id="8977" name="Google Shape;8977;p9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1"/>
          <p:cNvGrpSpPr/>
          <p:nvPr/>
        </p:nvGrpSpPr>
        <p:grpSpPr>
          <a:xfrm>
            <a:off x="2188516" y="2259546"/>
            <a:ext cx="313293" cy="356205"/>
            <a:chOff x="-49378250" y="3920375"/>
            <a:chExt cx="264650" cy="300900"/>
          </a:xfrm>
        </p:grpSpPr>
        <p:sp>
          <p:nvSpPr>
            <p:cNvPr id="8989" name="Google Shape;8989;p9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91"/>
          <p:cNvGrpSpPr/>
          <p:nvPr/>
        </p:nvGrpSpPr>
        <p:grpSpPr>
          <a:xfrm>
            <a:off x="907504" y="2752344"/>
            <a:ext cx="312375" cy="357123"/>
            <a:chOff x="-47505300" y="3200500"/>
            <a:chExt cx="263875" cy="301675"/>
          </a:xfrm>
        </p:grpSpPr>
        <p:sp>
          <p:nvSpPr>
            <p:cNvPr id="8997" name="Google Shape;8997;p9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91"/>
          <p:cNvGrpSpPr/>
          <p:nvPr/>
        </p:nvGrpSpPr>
        <p:grpSpPr>
          <a:xfrm>
            <a:off x="885604" y="3188692"/>
            <a:ext cx="356176" cy="355051"/>
            <a:chOff x="-47524975" y="3569100"/>
            <a:chExt cx="300875" cy="299925"/>
          </a:xfrm>
        </p:grpSpPr>
        <p:sp>
          <p:nvSpPr>
            <p:cNvPr id="9011" name="Google Shape;9011;p9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91"/>
          <p:cNvGrpSpPr/>
          <p:nvPr/>
        </p:nvGrpSpPr>
        <p:grpSpPr>
          <a:xfrm>
            <a:off x="886062" y="3667954"/>
            <a:ext cx="355258" cy="270410"/>
            <a:chOff x="-47523400" y="3973950"/>
            <a:chExt cx="300100" cy="228425"/>
          </a:xfrm>
        </p:grpSpPr>
        <p:sp>
          <p:nvSpPr>
            <p:cNvPr id="9017" name="Google Shape;9017;p9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91"/>
          <p:cNvGrpSpPr/>
          <p:nvPr/>
        </p:nvGrpSpPr>
        <p:grpSpPr>
          <a:xfrm>
            <a:off x="3091183" y="2750953"/>
            <a:ext cx="354341" cy="357596"/>
            <a:chOff x="-45673275" y="3199325"/>
            <a:chExt cx="299325" cy="302075"/>
          </a:xfrm>
        </p:grpSpPr>
        <p:sp>
          <p:nvSpPr>
            <p:cNvPr id="9023" name="Google Shape;9023;p9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91"/>
          <p:cNvGrpSpPr/>
          <p:nvPr/>
        </p:nvGrpSpPr>
        <p:grpSpPr>
          <a:xfrm>
            <a:off x="3090251" y="3209202"/>
            <a:ext cx="356205" cy="314240"/>
            <a:chOff x="-45674075" y="3586425"/>
            <a:chExt cx="300900" cy="265450"/>
          </a:xfrm>
        </p:grpSpPr>
        <p:sp>
          <p:nvSpPr>
            <p:cNvPr id="9027" name="Google Shape;9027;p9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91"/>
          <p:cNvGrpSpPr/>
          <p:nvPr/>
        </p:nvGrpSpPr>
        <p:grpSpPr>
          <a:xfrm>
            <a:off x="3091183" y="3625041"/>
            <a:ext cx="354341" cy="356205"/>
            <a:chOff x="-45673275" y="3937700"/>
            <a:chExt cx="299325" cy="300900"/>
          </a:xfrm>
        </p:grpSpPr>
        <p:sp>
          <p:nvSpPr>
            <p:cNvPr id="9030" name="Google Shape;9030;p9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91"/>
          <p:cNvGrpSpPr/>
          <p:nvPr/>
        </p:nvGrpSpPr>
        <p:grpSpPr>
          <a:xfrm>
            <a:off x="2205349" y="4117825"/>
            <a:ext cx="356205" cy="356205"/>
            <a:chOff x="-44512325" y="3176075"/>
            <a:chExt cx="300900" cy="300900"/>
          </a:xfrm>
        </p:grpSpPr>
        <p:sp>
          <p:nvSpPr>
            <p:cNvPr id="9037" name="Google Shape;9037;p9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91"/>
          <p:cNvGrpSpPr/>
          <p:nvPr/>
        </p:nvGrpSpPr>
        <p:grpSpPr>
          <a:xfrm>
            <a:off x="2608689" y="1386849"/>
            <a:ext cx="354341" cy="354341"/>
            <a:chOff x="-49027775" y="3183175"/>
            <a:chExt cx="299325" cy="299325"/>
          </a:xfrm>
        </p:grpSpPr>
        <p:sp>
          <p:nvSpPr>
            <p:cNvPr id="9041" name="Google Shape;9041;p9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91"/>
          <p:cNvGrpSpPr/>
          <p:nvPr/>
        </p:nvGrpSpPr>
        <p:grpSpPr>
          <a:xfrm>
            <a:off x="2608230" y="1822251"/>
            <a:ext cx="355258" cy="357152"/>
            <a:chOff x="-49027775" y="3550975"/>
            <a:chExt cx="300100" cy="301700"/>
          </a:xfrm>
        </p:grpSpPr>
        <p:sp>
          <p:nvSpPr>
            <p:cNvPr id="9046" name="Google Shape;9046;p9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91"/>
          <p:cNvGrpSpPr/>
          <p:nvPr/>
        </p:nvGrpSpPr>
        <p:grpSpPr>
          <a:xfrm>
            <a:off x="2606306" y="2259310"/>
            <a:ext cx="359106" cy="355525"/>
            <a:chOff x="-49031025" y="3920175"/>
            <a:chExt cx="303350" cy="300325"/>
          </a:xfrm>
        </p:grpSpPr>
        <p:sp>
          <p:nvSpPr>
            <p:cNvPr id="9057" name="Google Shape;9057;p9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91"/>
          <p:cNvGrpSpPr/>
          <p:nvPr/>
        </p:nvGrpSpPr>
        <p:grpSpPr>
          <a:xfrm>
            <a:off x="1322411" y="2752344"/>
            <a:ext cx="356176" cy="354341"/>
            <a:chOff x="-47155575" y="3200500"/>
            <a:chExt cx="300875" cy="299325"/>
          </a:xfrm>
        </p:grpSpPr>
        <p:sp>
          <p:nvSpPr>
            <p:cNvPr id="9064" name="Google Shape;9064;p9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91"/>
          <p:cNvGrpSpPr/>
          <p:nvPr/>
        </p:nvGrpSpPr>
        <p:grpSpPr>
          <a:xfrm>
            <a:off x="1322870" y="3188692"/>
            <a:ext cx="355258" cy="355258"/>
            <a:chOff x="-47154800" y="3569100"/>
            <a:chExt cx="300100" cy="300100"/>
          </a:xfrm>
        </p:grpSpPr>
        <p:sp>
          <p:nvSpPr>
            <p:cNvPr id="9071" name="Google Shape;9071;p9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9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91"/>
          <p:cNvGrpSpPr/>
          <p:nvPr/>
        </p:nvGrpSpPr>
        <p:grpSpPr>
          <a:xfrm>
            <a:off x="1323343" y="3626905"/>
            <a:ext cx="354311" cy="353423"/>
            <a:chOff x="-47154000" y="3939275"/>
            <a:chExt cx="299300" cy="298550"/>
          </a:xfrm>
        </p:grpSpPr>
        <p:sp>
          <p:nvSpPr>
            <p:cNvPr id="9078" name="Google Shape;9078;p9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9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91"/>
          <p:cNvGrpSpPr/>
          <p:nvPr/>
        </p:nvGrpSpPr>
        <p:grpSpPr>
          <a:xfrm>
            <a:off x="3548633" y="2752344"/>
            <a:ext cx="312375" cy="354341"/>
            <a:chOff x="-45286550" y="3200500"/>
            <a:chExt cx="263875" cy="299325"/>
          </a:xfrm>
        </p:grpSpPr>
        <p:sp>
          <p:nvSpPr>
            <p:cNvPr id="9083" name="Google Shape;9083;p9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91"/>
          <p:cNvGrpSpPr/>
          <p:nvPr/>
        </p:nvGrpSpPr>
        <p:grpSpPr>
          <a:xfrm>
            <a:off x="3548633" y="3189639"/>
            <a:ext cx="312375" cy="354311"/>
            <a:chOff x="-45286550" y="3569900"/>
            <a:chExt cx="263875" cy="299300"/>
          </a:xfrm>
        </p:grpSpPr>
        <p:sp>
          <p:nvSpPr>
            <p:cNvPr id="9087" name="Google Shape;9087;p9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91"/>
          <p:cNvGrpSpPr/>
          <p:nvPr/>
        </p:nvGrpSpPr>
        <p:grpSpPr>
          <a:xfrm>
            <a:off x="3559820" y="3625988"/>
            <a:ext cx="290001" cy="355258"/>
            <a:chOff x="-45277900" y="3938500"/>
            <a:chExt cx="244975" cy="300100"/>
          </a:xfrm>
        </p:grpSpPr>
        <p:sp>
          <p:nvSpPr>
            <p:cNvPr id="9094" name="Google Shape;9094;p9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8" name="Google Shape;9098;p91"/>
          <p:cNvGrpSpPr/>
          <p:nvPr/>
        </p:nvGrpSpPr>
        <p:grpSpPr>
          <a:xfrm>
            <a:off x="2645769" y="4095090"/>
            <a:ext cx="355258" cy="355258"/>
            <a:chOff x="-44502875" y="3576975"/>
            <a:chExt cx="300100" cy="300100"/>
          </a:xfrm>
        </p:grpSpPr>
        <p:sp>
          <p:nvSpPr>
            <p:cNvPr id="9099" name="Google Shape;9099;p9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91"/>
          <p:cNvGrpSpPr/>
          <p:nvPr/>
        </p:nvGrpSpPr>
        <p:grpSpPr>
          <a:xfrm>
            <a:off x="4858981" y="1820745"/>
            <a:ext cx="356196" cy="354670"/>
            <a:chOff x="-13946200" y="3647075"/>
            <a:chExt cx="353650" cy="352100"/>
          </a:xfrm>
        </p:grpSpPr>
        <p:sp>
          <p:nvSpPr>
            <p:cNvPr id="9103" name="Google Shape;9103;p9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9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91"/>
          <p:cNvGrpSpPr/>
          <p:nvPr/>
        </p:nvGrpSpPr>
        <p:grpSpPr>
          <a:xfrm>
            <a:off x="6642374" y="1380228"/>
            <a:ext cx="357002" cy="354267"/>
            <a:chOff x="-12163025" y="3214275"/>
            <a:chExt cx="354450" cy="351700"/>
          </a:xfrm>
        </p:grpSpPr>
        <p:sp>
          <p:nvSpPr>
            <p:cNvPr id="9110" name="Google Shape;9110;p9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91"/>
          <p:cNvGrpSpPr/>
          <p:nvPr/>
        </p:nvGrpSpPr>
        <p:grpSpPr>
          <a:xfrm>
            <a:off x="6643154" y="1819965"/>
            <a:ext cx="355441" cy="356232"/>
            <a:chOff x="-12160675" y="3647875"/>
            <a:chExt cx="352900" cy="353650"/>
          </a:xfrm>
        </p:grpSpPr>
        <p:sp>
          <p:nvSpPr>
            <p:cNvPr id="9114" name="Google Shape;9114;p9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9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91"/>
          <p:cNvGrpSpPr/>
          <p:nvPr/>
        </p:nvGrpSpPr>
        <p:grpSpPr>
          <a:xfrm>
            <a:off x="6653870" y="2264421"/>
            <a:ext cx="354635" cy="356232"/>
            <a:chOff x="-12160675" y="4081850"/>
            <a:chExt cx="352100" cy="353650"/>
          </a:xfrm>
        </p:grpSpPr>
        <p:sp>
          <p:nvSpPr>
            <p:cNvPr id="9122" name="Google Shape;9122;p9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91"/>
          <p:cNvGrpSpPr/>
          <p:nvPr/>
        </p:nvGrpSpPr>
        <p:grpSpPr>
          <a:xfrm>
            <a:off x="4858836" y="2738864"/>
            <a:ext cx="355416" cy="355652"/>
            <a:chOff x="-10391650" y="3180600"/>
            <a:chExt cx="352875" cy="353075"/>
          </a:xfrm>
        </p:grpSpPr>
        <p:sp>
          <p:nvSpPr>
            <p:cNvPr id="9129" name="Google Shape;9129;p9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91"/>
          <p:cNvGrpSpPr/>
          <p:nvPr/>
        </p:nvGrpSpPr>
        <p:grpSpPr>
          <a:xfrm>
            <a:off x="4858835" y="3215662"/>
            <a:ext cx="354635" cy="353890"/>
            <a:chOff x="-10390875" y="3616350"/>
            <a:chExt cx="352100" cy="351325"/>
          </a:xfrm>
        </p:grpSpPr>
        <p:sp>
          <p:nvSpPr>
            <p:cNvPr id="9136" name="Google Shape;9136;p9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91"/>
          <p:cNvGrpSpPr/>
          <p:nvPr/>
        </p:nvGrpSpPr>
        <p:grpSpPr>
          <a:xfrm>
            <a:off x="7525810" y="2740327"/>
            <a:ext cx="312585" cy="354670"/>
            <a:chOff x="-10370400" y="4049550"/>
            <a:chExt cx="310350" cy="352100"/>
          </a:xfrm>
        </p:grpSpPr>
        <p:sp>
          <p:nvSpPr>
            <p:cNvPr id="9140" name="Google Shape;9140;p9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91"/>
          <p:cNvGrpSpPr/>
          <p:nvPr/>
        </p:nvGrpSpPr>
        <p:grpSpPr>
          <a:xfrm>
            <a:off x="6630066" y="2739268"/>
            <a:ext cx="379236" cy="354847"/>
            <a:chOff x="-8674650" y="3210975"/>
            <a:chExt cx="376525" cy="352275"/>
          </a:xfrm>
        </p:grpSpPr>
        <p:sp>
          <p:nvSpPr>
            <p:cNvPr id="9146" name="Google Shape;9146;p9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91"/>
          <p:cNvGrpSpPr/>
          <p:nvPr/>
        </p:nvGrpSpPr>
        <p:grpSpPr>
          <a:xfrm>
            <a:off x="5301563" y="1820745"/>
            <a:ext cx="356221" cy="354670"/>
            <a:chOff x="-13512225" y="3647075"/>
            <a:chExt cx="353675" cy="352100"/>
          </a:xfrm>
        </p:grpSpPr>
        <p:sp>
          <p:nvSpPr>
            <p:cNvPr id="9153" name="Google Shape;9153;p9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9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91"/>
          <p:cNvGrpSpPr/>
          <p:nvPr/>
        </p:nvGrpSpPr>
        <p:grpSpPr>
          <a:xfrm>
            <a:off x="5311876" y="2264811"/>
            <a:ext cx="356221" cy="355451"/>
            <a:chOff x="-13512225" y="4080275"/>
            <a:chExt cx="353675" cy="352875"/>
          </a:xfrm>
        </p:grpSpPr>
        <p:sp>
          <p:nvSpPr>
            <p:cNvPr id="9164" name="Google Shape;9164;p9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91"/>
          <p:cNvGrpSpPr/>
          <p:nvPr/>
        </p:nvGrpSpPr>
        <p:grpSpPr>
          <a:xfrm>
            <a:off x="7084956" y="1412172"/>
            <a:ext cx="356196" cy="290379"/>
            <a:chOff x="-11728250" y="3245400"/>
            <a:chExt cx="353650" cy="288275"/>
          </a:xfrm>
        </p:grpSpPr>
        <p:sp>
          <p:nvSpPr>
            <p:cNvPr id="9176" name="Google Shape;9176;p9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91"/>
          <p:cNvGrpSpPr/>
          <p:nvPr/>
        </p:nvGrpSpPr>
        <p:grpSpPr>
          <a:xfrm>
            <a:off x="7117464" y="2264811"/>
            <a:ext cx="311804" cy="355451"/>
            <a:chOff x="-11703850" y="4081850"/>
            <a:chExt cx="309575" cy="352875"/>
          </a:xfrm>
        </p:grpSpPr>
        <p:sp>
          <p:nvSpPr>
            <p:cNvPr id="9182" name="Google Shape;9182;p9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91"/>
          <p:cNvGrpSpPr/>
          <p:nvPr/>
        </p:nvGrpSpPr>
        <p:grpSpPr>
          <a:xfrm>
            <a:off x="5306120" y="2738964"/>
            <a:ext cx="357002" cy="355451"/>
            <a:chOff x="-9958475" y="3180025"/>
            <a:chExt cx="354450" cy="352875"/>
          </a:xfrm>
        </p:grpSpPr>
        <p:sp>
          <p:nvSpPr>
            <p:cNvPr id="9191" name="Google Shape;9191;p9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91"/>
          <p:cNvGrpSpPr/>
          <p:nvPr/>
        </p:nvGrpSpPr>
        <p:grpSpPr>
          <a:xfrm>
            <a:off x="5315247" y="3214945"/>
            <a:ext cx="337966" cy="355325"/>
            <a:chOff x="-9949025" y="3615575"/>
            <a:chExt cx="335550" cy="352750"/>
          </a:xfrm>
        </p:grpSpPr>
        <p:sp>
          <p:nvSpPr>
            <p:cNvPr id="9195" name="Google Shape;9195;p9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91"/>
          <p:cNvGrpSpPr/>
          <p:nvPr/>
        </p:nvGrpSpPr>
        <p:grpSpPr>
          <a:xfrm>
            <a:off x="7950093" y="2738451"/>
            <a:ext cx="360175" cy="358423"/>
            <a:chOff x="-9961625" y="4048175"/>
            <a:chExt cx="357600" cy="355825"/>
          </a:xfrm>
        </p:grpSpPr>
        <p:sp>
          <p:nvSpPr>
            <p:cNvPr id="9199" name="Google Shape;9199;p9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91"/>
          <p:cNvGrpSpPr/>
          <p:nvPr/>
        </p:nvGrpSpPr>
        <p:grpSpPr>
          <a:xfrm>
            <a:off x="6636814" y="3213963"/>
            <a:ext cx="364959" cy="357289"/>
            <a:chOff x="-8680950" y="3624225"/>
            <a:chExt cx="362350" cy="354700"/>
          </a:xfrm>
        </p:grpSpPr>
        <p:sp>
          <p:nvSpPr>
            <p:cNvPr id="9206" name="Google Shape;9206;p9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9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2" name="Google Shape;9212;p91"/>
          <p:cNvGrpSpPr/>
          <p:nvPr/>
        </p:nvGrpSpPr>
        <p:grpSpPr>
          <a:xfrm>
            <a:off x="5773058" y="1379624"/>
            <a:ext cx="313365" cy="355476"/>
            <a:chOff x="-13056975" y="3212300"/>
            <a:chExt cx="311125" cy="352900"/>
          </a:xfrm>
        </p:grpSpPr>
        <p:sp>
          <p:nvSpPr>
            <p:cNvPr id="9213" name="Google Shape;9213;p9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91"/>
          <p:cNvGrpSpPr/>
          <p:nvPr/>
        </p:nvGrpSpPr>
        <p:grpSpPr>
          <a:xfrm>
            <a:off x="5750446" y="1820418"/>
            <a:ext cx="358588" cy="355325"/>
            <a:chOff x="-13077450" y="3647075"/>
            <a:chExt cx="356025" cy="352750"/>
          </a:xfrm>
        </p:grpSpPr>
        <p:sp>
          <p:nvSpPr>
            <p:cNvPr id="9218" name="Google Shape;9218;p9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9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9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91"/>
          <p:cNvGrpSpPr/>
          <p:nvPr/>
        </p:nvGrpSpPr>
        <p:grpSpPr>
          <a:xfrm>
            <a:off x="5761552" y="2264018"/>
            <a:ext cx="357002" cy="357037"/>
            <a:chOff x="-13079025" y="4079475"/>
            <a:chExt cx="354450" cy="354450"/>
          </a:xfrm>
        </p:grpSpPr>
        <p:sp>
          <p:nvSpPr>
            <p:cNvPr id="9222" name="Google Shape;9222;p9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6" name="Google Shape;9226;p91"/>
          <p:cNvGrpSpPr/>
          <p:nvPr/>
        </p:nvGrpSpPr>
        <p:grpSpPr>
          <a:xfrm>
            <a:off x="7534619" y="1380027"/>
            <a:ext cx="356221" cy="354670"/>
            <a:chOff x="-11292700" y="3213875"/>
            <a:chExt cx="353675" cy="352100"/>
          </a:xfrm>
        </p:grpSpPr>
        <p:sp>
          <p:nvSpPr>
            <p:cNvPr id="9227" name="Google Shape;9227;p9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9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9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91"/>
          <p:cNvGrpSpPr/>
          <p:nvPr/>
        </p:nvGrpSpPr>
        <p:grpSpPr>
          <a:xfrm>
            <a:off x="7528677" y="1819965"/>
            <a:ext cx="368106" cy="356232"/>
            <a:chOff x="-11299000" y="3647875"/>
            <a:chExt cx="365475" cy="353650"/>
          </a:xfrm>
        </p:grpSpPr>
        <p:sp>
          <p:nvSpPr>
            <p:cNvPr id="9235" name="Google Shape;9235;p9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9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9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91"/>
          <p:cNvGrpSpPr/>
          <p:nvPr/>
        </p:nvGrpSpPr>
        <p:grpSpPr>
          <a:xfrm>
            <a:off x="7544139" y="2275916"/>
            <a:ext cx="357808" cy="333240"/>
            <a:chOff x="-11295075" y="4092875"/>
            <a:chExt cx="355250" cy="330825"/>
          </a:xfrm>
        </p:grpSpPr>
        <p:sp>
          <p:nvSpPr>
            <p:cNvPr id="9242" name="Google Shape;9242;p9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91"/>
          <p:cNvGrpSpPr/>
          <p:nvPr/>
        </p:nvGrpSpPr>
        <p:grpSpPr>
          <a:xfrm>
            <a:off x="5769739" y="2738964"/>
            <a:ext cx="312585" cy="355451"/>
            <a:chOff x="-9500075" y="3180800"/>
            <a:chExt cx="310350" cy="352875"/>
          </a:xfrm>
        </p:grpSpPr>
        <p:sp>
          <p:nvSpPr>
            <p:cNvPr id="9248" name="Google Shape;9248;p9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9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91"/>
          <p:cNvGrpSpPr/>
          <p:nvPr/>
        </p:nvGrpSpPr>
        <p:grpSpPr>
          <a:xfrm>
            <a:off x="5747530" y="3214479"/>
            <a:ext cx="356221" cy="356257"/>
            <a:chOff x="-9523700" y="3614000"/>
            <a:chExt cx="353675" cy="353675"/>
          </a:xfrm>
        </p:grpSpPr>
        <p:sp>
          <p:nvSpPr>
            <p:cNvPr id="9258" name="Google Shape;9258;p9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91"/>
          <p:cNvGrpSpPr/>
          <p:nvPr/>
        </p:nvGrpSpPr>
        <p:grpSpPr>
          <a:xfrm>
            <a:off x="7532481" y="3237121"/>
            <a:ext cx="356221" cy="354670"/>
            <a:chOff x="-9523700" y="4049550"/>
            <a:chExt cx="353675" cy="352100"/>
          </a:xfrm>
        </p:grpSpPr>
        <p:sp>
          <p:nvSpPr>
            <p:cNvPr id="9268" name="Google Shape;9268;p9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91"/>
          <p:cNvGrpSpPr/>
          <p:nvPr/>
        </p:nvGrpSpPr>
        <p:grpSpPr>
          <a:xfrm>
            <a:off x="7088596" y="3237094"/>
            <a:ext cx="357002" cy="311029"/>
            <a:chOff x="-8209150" y="3659675"/>
            <a:chExt cx="354450" cy="308775"/>
          </a:xfrm>
        </p:grpSpPr>
        <p:sp>
          <p:nvSpPr>
            <p:cNvPr id="9276" name="Google Shape;9276;p9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2" name="Google Shape;9282;p91"/>
          <p:cNvGrpSpPr/>
          <p:nvPr/>
        </p:nvGrpSpPr>
        <p:grpSpPr>
          <a:xfrm>
            <a:off x="6202157" y="2266007"/>
            <a:ext cx="356221" cy="353059"/>
            <a:chOff x="-12643475" y="4081850"/>
            <a:chExt cx="353675" cy="350500"/>
          </a:xfrm>
        </p:grpSpPr>
        <p:sp>
          <p:nvSpPr>
            <p:cNvPr id="9283" name="Google Shape;9283;p9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7" name="Google Shape;9287;p9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8" name="Google Shape;9288;p91"/>
          <p:cNvGrpSpPr/>
          <p:nvPr/>
        </p:nvGrpSpPr>
        <p:grpSpPr>
          <a:xfrm>
            <a:off x="7984757" y="2275916"/>
            <a:ext cx="356221" cy="333240"/>
            <a:chOff x="-10858725" y="4092875"/>
            <a:chExt cx="353675" cy="330825"/>
          </a:xfrm>
        </p:grpSpPr>
        <p:sp>
          <p:nvSpPr>
            <p:cNvPr id="9289" name="Google Shape;9289;p9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91"/>
          <p:cNvGrpSpPr/>
          <p:nvPr/>
        </p:nvGrpSpPr>
        <p:grpSpPr>
          <a:xfrm>
            <a:off x="6243280" y="3214882"/>
            <a:ext cx="252278" cy="355451"/>
            <a:chOff x="-9039300" y="3614000"/>
            <a:chExt cx="250475" cy="352875"/>
          </a:xfrm>
        </p:grpSpPr>
        <p:sp>
          <p:nvSpPr>
            <p:cNvPr id="9296" name="Google Shape;9296;p9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91"/>
          <p:cNvGrpSpPr/>
          <p:nvPr/>
        </p:nvGrpSpPr>
        <p:grpSpPr>
          <a:xfrm>
            <a:off x="7975246" y="3237121"/>
            <a:ext cx="354635" cy="354670"/>
            <a:chOff x="-9088150" y="4049550"/>
            <a:chExt cx="352100" cy="352100"/>
          </a:xfrm>
        </p:grpSpPr>
        <p:sp>
          <p:nvSpPr>
            <p:cNvPr id="9299" name="Google Shape;9299;p9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91"/>
          <p:cNvGrpSpPr/>
          <p:nvPr/>
        </p:nvGrpSpPr>
        <p:grpSpPr>
          <a:xfrm>
            <a:off x="7109610" y="2739354"/>
            <a:ext cx="315757" cy="354670"/>
            <a:chOff x="-8191825" y="3174500"/>
            <a:chExt cx="313500" cy="352100"/>
          </a:xfrm>
        </p:grpSpPr>
        <p:sp>
          <p:nvSpPr>
            <p:cNvPr id="9306" name="Google Shape;9306;p9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91"/>
          <p:cNvGrpSpPr/>
          <p:nvPr/>
        </p:nvGrpSpPr>
        <p:grpSpPr>
          <a:xfrm>
            <a:off x="4858968" y="1379875"/>
            <a:ext cx="356221" cy="354973"/>
            <a:chOff x="-13947000" y="3212800"/>
            <a:chExt cx="353675" cy="352400"/>
          </a:xfrm>
        </p:grpSpPr>
        <p:sp>
          <p:nvSpPr>
            <p:cNvPr id="9310" name="Google Shape;9310;p9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2" name="Google Shape;9312;p9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3" name="Google Shape;9313;p91"/>
          <p:cNvGrpSpPr/>
          <p:nvPr/>
        </p:nvGrpSpPr>
        <p:grpSpPr>
          <a:xfrm>
            <a:off x="5301563" y="1379233"/>
            <a:ext cx="356221" cy="356257"/>
            <a:chOff x="-13512225" y="3211525"/>
            <a:chExt cx="353675" cy="353675"/>
          </a:xfrm>
        </p:grpSpPr>
        <p:sp>
          <p:nvSpPr>
            <p:cNvPr id="9314" name="Google Shape;9314;p9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9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91"/>
          <p:cNvGrpSpPr/>
          <p:nvPr/>
        </p:nvGrpSpPr>
        <p:grpSpPr>
          <a:xfrm>
            <a:off x="6191845" y="1379624"/>
            <a:ext cx="356221" cy="355476"/>
            <a:chOff x="-12643475" y="3212300"/>
            <a:chExt cx="353675" cy="352900"/>
          </a:xfrm>
        </p:grpSpPr>
        <p:sp>
          <p:nvSpPr>
            <p:cNvPr id="9320" name="Google Shape;9320;p9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9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91"/>
          <p:cNvGrpSpPr/>
          <p:nvPr/>
        </p:nvGrpSpPr>
        <p:grpSpPr>
          <a:xfrm>
            <a:off x="6191845" y="1831398"/>
            <a:ext cx="356221" cy="333366"/>
            <a:chOff x="-12643475" y="3657325"/>
            <a:chExt cx="353675" cy="330950"/>
          </a:xfrm>
        </p:grpSpPr>
        <p:sp>
          <p:nvSpPr>
            <p:cNvPr id="9330" name="Google Shape;9330;p9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91"/>
          <p:cNvGrpSpPr/>
          <p:nvPr/>
        </p:nvGrpSpPr>
        <p:grpSpPr>
          <a:xfrm>
            <a:off x="7974847" y="1380027"/>
            <a:ext cx="355416" cy="354670"/>
            <a:chOff x="-10857925" y="3213875"/>
            <a:chExt cx="352875" cy="352100"/>
          </a:xfrm>
        </p:grpSpPr>
        <p:sp>
          <p:nvSpPr>
            <p:cNvPr id="9337" name="Google Shape;9337;p9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9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7" name="Google Shape;9347;p91"/>
          <p:cNvGrpSpPr/>
          <p:nvPr/>
        </p:nvGrpSpPr>
        <p:grpSpPr>
          <a:xfrm>
            <a:off x="6191762" y="2739455"/>
            <a:ext cx="356096" cy="354469"/>
            <a:chOff x="-9089725" y="3180200"/>
            <a:chExt cx="353550" cy="351900"/>
          </a:xfrm>
        </p:grpSpPr>
        <p:sp>
          <p:nvSpPr>
            <p:cNvPr id="9348" name="Google Shape;9348;p9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9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91"/>
          <p:cNvGrpSpPr/>
          <p:nvPr/>
        </p:nvGrpSpPr>
        <p:grpSpPr>
          <a:xfrm>
            <a:off x="7083760" y="1819260"/>
            <a:ext cx="358588" cy="357642"/>
            <a:chOff x="7083760" y="1971660"/>
            <a:chExt cx="358588" cy="357642"/>
          </a:xfrm>
        </p:grpSpPr>
        <p:sp>
          <p:nvSpPr>
            <p:cNvPr id="9351" name="Google Shape;9351;p9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9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9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3" name="Google Shape;9363;p9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364" name="Google Shape;9364;p9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68" name="Shape 9368"/>
        <p:cNvGrpSpPr/>
        <p:nvPr/>
      </p:nvGrpSpPr>
      <p:grpSpPr>
        <a:xfrm>
          <a:off x="0" y="0"/>
          <a:ext cx="0" cy="0"/>
          <a:chOff x="0" y="0"/>
          <a:chExt cx="0" cy="0"/>
        </a:xfrm>
      </p:grpSpPr>
      <p:sp>
        <p:nvSpPr>
          <p:cNvPr id="9369" name="Google Shape;9369;p9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0" name="Google Shape;9370;p92"/>
          <p:cNvGrpSpPr/>
          <p:nvPr/>
        </p:nvGrpSpPr>
        <p:grpSpPr>
          <a:xfrm>
            <a:off x="748855" y="2243507"/>
            <a:ext cx="452798" cy="449473"/>
            <a:chOff x="-21322300" y="3693325"/>
            <a:chExt cx="306400" cy="304150"/>
          </a:xfrm>
        </p:grpSpPr>
        <p:sp>
          <p:nvSpPr>
            <p:cNvPr id="9371" name="Google Shape;9371;p9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9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92"/>
          <p:cNvGrpSpPr/>
          <p:nvPr/>
        </p:nvGrpSpPr>
        <p:grpSpPr>
          <a:xfrm>
            <a:off x="748263" y="2810244"/>
            <a:ext cx="453980" cy="422540"/>
            <a:chOff x="-21322300" y="4077125"/>
            <a:chExt cx="307200" cy="285925"/>
          </a:xfrm>
        </p:grpSpPr>
        <p:sp>
          <p:nvSpPr>
            <p:cNvPr id="9376" name="Google Shape;9376;p9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92"/>
          <p:cNvGrpSpPr/>
          <p:nvPr/>
        </p:nvGrpSpPr>
        <p:grpSpPr>
          <a:xfrm>
            <a:off x="3525440" y="1689128"/>
            <a:ext cx="451653" cy="450212"/>
            <a:chOff x="-19394200" y="3333800"/>
            <a:chExt cx="305625" cy="304650"/>
          </a:xfrm>
        </p:grpSpPr>
        <p:sp>
          <p:nvSpPr>
            <p:cNvPr id="9389" name="Google Shape;9389;p9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9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92"/>
          <p:cNvGrpSpPr/>
          <p:nvPr/>
        </p:nvGrpSpPr>
        <p:grpSpPr>
          <a:xfrm>
            <a:off x="3524276" y="2243580"/>
            <a:ext cx="453980" cy="449325"/>
            <a:chOff x="-19396575" y="3708500"/>
            <a:chExt cx="307200" cy="304050"/>
          </a:xfrm>
        </p:grpSpPr>
        <p:sp>
          <p:nvSpPr>
            <p:cNvPr id="9399" name="Google Shape;9399;p9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92"/>
          <p:cNvGrpSpPr/>
          <p:nvPr/>
        </p:nvGrpSpPr>
        <p:grpSpPr>
          <a:xfrm>
            <a:off x="3518457" y="2796461"/>
            <a:ext cx="465618" cy="450101"/>
            <a:chOff x="-19394200" y="4084200"/>
            <a:chExt cx="315075" cy="304575"/>
          </a:xfrm>
        </p:grpSpPr>
        <p:sp>
          <p:nvSpPr>
            <p:cNvPr id="9403" name="Google Shape;9403;p9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9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9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9" name="Google Shape;9409;p92"/>
          <p:cNvGrpSpPr/>
          <p:nvPr/>
        </p:nvGrpSpPr>
        <p:grpSpPr>
          <a:xfrm>
            <a:off x="6324167" y="1689001"/>
            <a:ext cx="400447" cy="450470"/>
            <a:chOff x="-17526750" y="3309200"/>
            <a:chExt cx="270975" cy="304825"/>
          </a:xfrm>
        </p:grpSpPr>
        <p:sp>
          <p:nvSpPr>
            <p:cNvPr id="9410" name="Google Shape;9410;p9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92"/>
          <p:cNvGrpSpPr/>
          <p:nvPr/>
        </p:nvGrpSpPr>
        <p:grpSpPr>
          <a:xfrm>
            <a:off x="6300319" y="2244173"/>
            <a:ext cx="448143" cy="448143"/>
            <a:chOff x="-17542500" y="3684100"/>
            <a:chExt cx="303250" cy="303250"/>
          </a:xfrm>
        </p:grpSpPr>
        <p:sp>
          <p:nvSpPr>
            <p:cNvPr id="9416" name="Google Shape;9416;p9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9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9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9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3" name="Google Shape;9423;p92"/>
          <p:cNvGrpSpPr/>
          <p:nvPr/>
        </p:nvGrpSpPr>
        <p:grpSpPr>
          <a:xfrm>
            <a:off x="6299728" y="2810817"/>
            <a:ext cx="449325" cy="421395"/>
            <a:chOff x="-17542500" y="4068450"/>
            <a:chExt cx="304050" cy="285150"/>
          </a:xfrm>
        </p:grpSpPr>
        <p:sp>
          <p:nvSpPr>
            <p:cNvPr id="9424" name="Google Shape;9424;p9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9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9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92"/>
          <p:cNvGrpSpPr/>
          <p:nvPr/>
        </p:nvGrpSpPr>
        <p:grpSpPr>
          <a:xfrm>
            <a:off x="3530150" y="3342211"/>
            <a:ext cx="343404" cy="449325"/>
            <a:chOff x="-15652200" y="3335975"/>
            <a:chExt cx="232375" cy="304050"/>
          </a:xfrm>
        </p:grpSpPr>
        <p:sp>
          <p:nvSpPr>
            <p:cNvPr id="9431" name="Google Shape;9431;p9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92"/>
          <p:cNvGrpSpPr/>
          <p:nvPr/>
        </p:nvGrpSpPr>
        <p:grpSpPr>
          <a:xfrm>
            <a:off x="1303491" y="1689573"/>
            <a:ext cx="450470" cy="449325"/>
            <a:chOff x="-20946600" y="3317850"/>
            <a:chExt cx="304825" cy="304050"/>
          </a:xfrm>
        </p:grpSpPr>
        <p:sp>
          <p:nvSpPr>
            <p:cNvPr id="9441" name="Google Shape;9441;p9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92"/>
          <p:cNvGrpSpPr/>
          <p:nvPr/>
        </p:nvGrpSpPr>
        <p:grpSpPr>
          <a:xfrm>
            <a:off x="1304064" y="2243729"/>
            <a:ext cx="449325" cy="449030"/>
            <a:chOff x="-20945825" y="3692175"/>
            <a:chExt cx="304050" cy="303850"/>
          </a:xfrm>
        </p:grpSpPr>
        <p:sp>
          <p:nvSpPr>
            <p:cNvPr id="9445" name="Google Shape;9445;p9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9" name="Google Shape;9449;p92"/>
          <p:cNvGrpSpPr/>
          <p:nvPr/>
        </p:nvGrpSpPr>
        <p:grpSpPr>
          <a:xfrm>
            <a:off x="1329667" y="2797442"/>
            <a:ext cx="398119" cy="448143"/>
            <a:chOff x="-20930075" y="4066100"/>
            <a:chExt cx="269400" cy="303250"/>
          </a:xfrm>
        </p:grpSpPr>
        <p:sp>
          <p:nvSpPr>
            <p:cNvPr id="9450" name="Google Shape;9450;p9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9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92"/>
          <p:cNvGrpSpPr/>
          <p:nvPr/>
        </p:nvGrpSpPr>
        <p:grpSpPr>
          <a:xfrm>
            <a:off x="4110888" y="1689848"/>
            <a:ext cx="372516" cy="448771"/>
            <a:chOff x="-18994100" y="3334775"/>
            <a:chExt cx="252075" cy="303675"/>
          </a:xfrm>
        </p:grpSpPr>
        <p:sp>
          <p:nvSpPr>
            <p:cNvPr id="9453" name="Google Shape;9453;p9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9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9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92"/>
          <p:cNvGrpSpPr/>
          <p:nvPr/>
        </p:nvGrpSpPr>
        <p:grpSpPr>
          <a:xfrm>
            <a:off x="4125445" y="2244743"/>
            <a:ext cx="343404" cy="446998"/>
            <a:chOff x="-18983850" y="3710075"/>
            <a:chExt cx="232375" cy="302475"/>
          </a:xfrm>
        </p:grpSpPr>
        <p:sp>
          <p:nvSpPr>
            <p:cNvPr id="9458" name="Google Shape;9458;p9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92"/>
          <p:cNvGrpSpPr/>
          <p:nvPr/>
        </p:nvGrpSpPr>
        <p:grpSpPr>
          <a:xfrm>
            <a:off x="4071911" y="2797422"/>
            <a:ext cx="450470" cy="448180"/>
            <a:chOff x="-19020075" y="4084200"/>
            <a:chExt cx="304825" cy="303275"/>
          </a:xfrm>
        </p:grpSpPr>
        <p:sp>
          <p:nvSpPr>
            <p:cNvPr id="9463" name="Google Shape;9463;p9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9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9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9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9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92"/>
          <p:cNvGrpSpPr/>
          <p:nvPr/>
        </p:nvGrpSpPr>
        <p:grpSpPr>
          <a:xfrm>
            <a:off x="6889176" y="1689001"/>
            <a:ext cx="396937" cy="450470"/>
            <a:chOff x="-17149475" y="3309200"/>
            <a:chExt cx="268600" cy="304825"/>
          </a:xfrm>
        </p:grpSpPr>
        <p:sp>
          <p:nvSpPr>
            <p:cNvPr id="9473" name="Google Shape;9473;p9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9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92"/>
          <p:cNvGrpSpPr/>
          <p:nvPr/>
        </p:nvGrpSpPr>
        <p:grpSpPr>
          <a:xfrm>
            <a:off x="6862982" y="2258120"/>
            <a:ext cx="449325" cy="420249"/>
            <a:chOff x="-17168375" y="3692750"/>
            <a:chExt cx="304050" cy="284375"/>
          </a:xfrm>
        </p:grpSpPr>
        <p:sp>
          <p:nvSpPr>
            <p:cNvPr id="9476" name="Google Shape;9476;p9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9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9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9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3" name="Google Shape;9483;p92"/>
          <p:cNvGrpSpPr/>
          <p:nvPr/>
        </p:nvGrpSpPr>
        <p:grpSpPr>
          <a:xfrm>
            <a:off x="6859491" y="2796852"/>
            <a:ext cx="456308" cy="449325"/>
            <a:chOff x="-17170750" y="4058800"/>
            <a:chExt cx="308775" cy="304050"/>
          </a:xfrm>
        </p:grpSpPr>
        <p:sp>
          <p:nvSpPr>
            <p:cNvPr id="9484" name="Google Shape;9484;p9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9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9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9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9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9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9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9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9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9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92"/>
          <p:cNvGrpSpPr/>
          <p:nvPr/>
        </p:nvGrpSpPr>
        <p:grpSpPr>
          <a:xfrm>
            <a:off x="5721388" y="3343358"/>
            <a:ext cx="450470" cy="446998"/>
            <a:chOff x="-15688425" y="3707725"/>
            <a:chExt cx="304825" cy="302475"/>
          </a:xfrm>
        </p:grpSpPr>
        <p:sp>
          <p:nvSpPr>
            <p:cNvPr id="9502" name="Google Shape;9502;p9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9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9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9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9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92"/>
          <p:cNvGrpSpPr/>
          <p:nvPr/>
        </p:nvGrpSpPr>
        <p:grpSpPr>
          <a:xfrm>
            <a:off x="1865544" y="1690441"/>
            <a:ext cx="451653" cy="447589"/>
            <a:chOff x="-20572500" y="3319025"/>
            <a:chExt cx="305625" cy="302875"/>
          </a:xfrm>
        </p:grpSpPr>
        <p:sp>
          <p:nvSpPr>
            <p:cNvPr id="9509" name="Google Shape;9509;p9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92"/>
          <p:cNvGrpSpPr/>
          <p:nvPr/>
        </p:nvGrpSpPr>
        <p:grpSpPr>
          <a:xfrm>
            <a:off x="1866708" y="2305410"/>
            <a:ext cx="449325" cy="325670"/>
            <a:chOff x="-20571700" y="3722875"/>
            <a:chExt cx="304050" cy="220375"/>
          </a:xfrm>
        </p:grpSpPr>
        <p:sp>
          <p:nvSpPr>
            <p:cNvPr id="9512" name="Google Shape;9512;p9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9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9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9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9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92"/>
          <p:cNvGrpSpPr/>
          <p:nvPr/>
        </p:nvGrpSpPr>
        <p:grpSpPr>
          <a:xfrm>
            <a:off x="1866135" y="2796278"/>
            <a:ext cx="450470" cy="450470"/>
            <a:chOff x="-20571700" y="4066875"/>
            <a:chExt cx="304825" cy="304825"/>
          </a:xfrm>
        </p:grpSpPr>
        <p:sp>
          <p:nvSpPr>
            <p:cNvPr id="9520" name="Google Shape;9520;p9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9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9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9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9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92"/>
          <p:cNvGrpSpPr/>
          <p:nvPr/>
        </p:nvGrpSpPr>
        <p:grpSpPr>
          <a:xfrm>
            <a:off x="4632837" y="1688259"/>
            <a:ext cx="453980" cy="451948"/>
            <a:chOff x="-18645175" y="3334200"/>
            <a:chExt cx="307200" cy="305825"/>
          </a:xfrm>
        </p:grpSpPr>
        <p:sp>
          <p:nvSpPr>
            <p:cNvPr id="9527" name="Google Shape;9527;p9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9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9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9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92"/>
          <p:cNvGrpSpPr/>
          <p:nvPr/>
        </p:nvGrpSpPr>
        <p:grpSpPr>
          <a:xfrm>
            <a:off x="4633429" y="2242989"/>
            <a:ext cx="452798" cy="450507"/>
            <a:chOff x="-18645175" y="3708500"/>
            <a:chExt cx="306400" cy="304850"/>
          </a:xfrm>
        </p:grpSpPr>
        <p:sp>
          <p:nvSpPr>
            <p:cNvPr id="9533" name="Google Shape;9533;p9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9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9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9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9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92"/>
          <p:cNvGrpSpPr/>
          <p:nvPr/>
        </p:nvGrpSpPr>
        <p:grpSpPr>
          <a:xfrm>
            <a:off x="4631101" y="2795630"/>
            <a:ext cx="457453" cy="451763"/>
            <a:chOff x="-18647525" y="4082625"/>
            <a:chExt cx="309550" cy="305700"/>
          </a:xfrm>
        </p:grpSpPr>
        <p:sp>
          <p:nvSpPr>
            <p:cNvPr id="9541" name="Google Shape;9541;p9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9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9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92"/>
          <p:cNvGrpSpPr/>
          <p:nvPr/>
        </p:nvGrpSpPr>
        <p:grpSpPr>
          <a:xfrm>
            <a:off x="7441485" y="1689592"/>
            <a:ext cx="395755" cy="449288"/>
            <a:chOff x="-16775350" y="3309200"/>
            <a:chExt cx="267800" cy="304025"/>
          </a:xfrm>
        </p:grpSpPr>
        <p:sp>
          <p:nvSpPr>
            <p:cNvPr id="9546" name="Google Shape;9546;p9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9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92"/>
          <p:cNvGrpSpPr/>
          <p:nvPr/>
        </p:nvGrpSpPr>
        <p:grpSpPr>
          <a:xfrm>
            <a:off x="7441485" y="2241827"/>
            <a:ext cx="395755" cy="452835"/>
            <a:chOff x="-16775350" y="3683300"/>
            <a:chExt cx="267800" cy="306425"/>
          </a:xfrm>
        </p:grpSpPr>
        <p:sp>
          <p:nvSpPr>
            <p:cNvPr id="9550" name="Google Shape;9550;p9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9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92"/>
          <p:cNvGrpSpPr/>
          <p:nvPr/>
        </p:nvGrpSpPr>
        <p:grpSpPr>
          <a:xfrm>
            <a:off x="7413536" y="2796870"/>
            <a:ext cx="451653" cy="449288"/>
            <a:chOff x="-16794250" y="4058225"/>
            <a:chExt cx="305625" cy="304025"/>
          </a:xfrm>
        </p:grpSpPr>
        <p:sp>
          <p:nvSpPr>
            <p:cNvPr id="9554" name="Google Shape;9554;p9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9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9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9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3" name="Google Shape;9563;p9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4" name="Google Shape;9564;p92"/>
          <p:cNvGrpSpPr/>
          <p:nvPr/>
        </p:nvGrpSpPr>
        <p:grpSpPr>
          <a:xfrm>
            <a:off x="2414953" y="1689573"/>
            <a:ext cx="457453" cy="449325"/>
            <a:chOff x="-20199150" y="3317850"/>
            <a:chExt cx="309550" cy="304050"/>
          </a:xfrm>
        </p:grpSpPr>
        <p:sp>
          <p:nvSpPr>
            <p:cNvPr id="9565" name="Google Shape;9565;p9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9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9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9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92"/>
          <p:cNvGrpSpPr/>
          <p:nvPr/>
        </p:nvGrpSpPr>
        <p:grpSpPr>
          <a:xfrm>
            <a:off x="2417281" y="2242861"/>
            <a:ext cx="452798" cy="450766"/>
            <a:chOff x="-20199150" y="3693150"/>
            <a:chExt cx="306400" cy="305025"/>
          </a:xfrm>
        </p:grpSpPr>
        <p:sp>
          <p:nvSpPr>
            <p:cNvPr id="9573" name="Google Shape;9573;p9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9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92"/>
          <p:cNvGrpSpPr/>
          <p:nvPr/>
        </p:nvGrpSpPr>
        <p:grpSpPr>
          <a:xfrm>
            <a:off x="2417854" y="2795687"/>
            <a:ext cx="451653" cy="451653"/>
            <a:chOff x="-20197575" y="4066875"/>
            <a:chExt cx="305625" cy="305625"/>
          </a:xfrm>
        </p:grpSpPr>
        <p:sp>
          <p:nvSpPr>
            <p:cNvPr id="9580" name="Google Shape;9580;p9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9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9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9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9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9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8" name="Google Shape;9588;p92"/>
          <p:cNvGrpSpPr/>
          <p:nvPr/>
        </p:nvGrpSpPr>
        <p:grpSpPr>
          <a:xfrm>
            <a:off x="5200071" y="1687520"/>
            <a:ext cx="449325" cy="453426"/>
            <a:chOff x="-18271050" y="3333200"/>
            <a:chExt cx="304050" cy="306825"/>
          </a:xfrm>
        </p:grpSpPr>
        <p:sp>
          <p:nvSpPr>
            <p:cNvPr id="9589" name="Google Shape;9589;p9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9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9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4" name="Google Shape;9594;p92"/>
          <p:cNvGrpSpPr/>
          <p:nvPr/>
        </p:nvGrpSpPr>
        <p:grpSpPr>
          <a:xfrm>
            <a:off x="5200644" y="2244171"/>
            <a:ext cx="448180" cy="448143"/>
            <a:chOff x="-18270275" y="3710875"/>
            <a:chExt cx="303275" cy="303250"/>
          </a:xfrm>
        </p:grpSpPr>
        <p:sp>
          <p:nvSpPr>
            <p:cNvPr id="9595" name="Google Shape;9595;p9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9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9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92"/>
          <p:cNvGrpSpPr/>
          <p:nvPr/>
        </p:nvGrpSpPr>
        <p:grpSpPr>
          <a:xfrm>
            <a:off x="5254196" y="2797422"/>
            <a:ext cx="341076" cy="448180"/>
            <a:chOff x="-18234025" y="4084200"/>
            <a:chExt cx="230800" cy="303275"/>
          </a:xfrm>
        </p:grpSpPr>
        <p:sp>
          <p:nvSpPr>
            <p:cNvPr id="9602" name="Google Shape;9602;p9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9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5" name="Google Shape;9605;p92"/>
          <p:cNvGrpSpPr/>
          <p:nvPr/>
        </p:nvGrpSpPr>
        <p:grpSpPr>
          <a:xfrm>
            <a:off x="2366751" y="3341641"/>
            <a:ext cx="449325" cy="450470"/>
            <a:chOff x="-16419350" y="3308400"/>
            <a:chExt cx="304050" cy="304825"/>
          </a:xfrm>
        </p:grpSpPr>
        <p:sp>
          <p:nvSpPr>
            <p:cNvPr id="9606" name="Google Shape;9606;p9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9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9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9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92"/>
          <p:cNvGrpSpPr/>
          <p:nvPr/>
        </p:nvGrpSpPr>
        <p:grpSpPr>
          <a:xfrm>
            <a:off x="4638306" y="3340423"/>
            <a:ext cx="395755" cy="452872"/>
            <a:chOff x="-16401225" y="3683275"/>
            <a:chExt cx="267800" cy="306450"/>
          </a:xfrm>
        </p:grpSpPr>
        <p:sp>
          <p:nvSpPr>
            <p:cNvPr id="9614" name="Google Shape;9614;p9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92"/>
          <p:cNvGrpSpPr/>
          <p:nvPr/>
        </p:nvGrpSpPr>
        <p:grpSpPr>
          <a:xfrm>
            <a:off x="8003755" y="2797062"/>
            <a:ext cx="450470" cy="448180"/>
            <a:chOff x="-16419350" y="4058200"/>
            <a:chExt cx="304825" cy="303275"/>
          </a:xfrm>
        </p:grpSpPr>
        <p:sp>
          <p:nvSpPr>
            <p:cNvPr id="9622" name="Google Shape;9622;p9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9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9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9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9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9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92"/>
          <p:cNvGrpSpPr/>
          <p:nvPr/>
        </p:nvGrpSpPr>
        <p:grpSpPr>
          <a:xfrm>
            <a:off x="4030643" y="3343080"/>
            <a:ext cx="450507" cy="447589"/>
            <a:chOff x="-15296200" y="3326900"/>
            <a:chExt cx="304850" cy="302875"/>
          </a:xfrm>
        </p:grpSpPr>
        <p:sp>
          <p:nvSpPr>
            <p:cNvPr id="9630" name="Google Shape;9630;p9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9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9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9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9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92"/>
          <p:cNvGrpSpPr/>
          <p:nvPr/>
        </p:nvGrpSpPr>
        <p:grpSpPr>
          <a:xfrm>
            <a:off x="2946296" y="1706881"/>
            <a:ext cx="486566" cy="414708"/>
            <a:chOff x="-19835275" y="3330250"/>
            <a:chExt cx="329250" cy="280625"/>
          </a:xfrm>
        </p:grpSpPr>
        <p:sp>
          <p:nvSpPr>
            <p:cNvPr id="9636" name="Google Shape;9636;p9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9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9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92"/>
          <p:cNvGrpSpPr/>
          <p:nvPr/>
        </p:nvGrpSpPr>
        <p:grpSpPr>
          <a:xfrm>
            <a:off x="2964325" y="2243470"/>
            <a:ext cx="450507" cy="449547"/>
            <a:chOff x="-19822675" y="3692750"/>
            <a:chExt cx="304850" cy="304200"/>
          </a:xfrm>
        </p:grpSpPr>
        <p:sp>
          <p:nvSpPr>
            <p:cNvPr id="9640" name="Google Shape;9640;p9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9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9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9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92"/>
          <p:cNvGrpSpPr/>
          <p:nvPr/>
        </p:nvGrpSpPr>
        <p:grpSpPr>
          <a:xfrm>
            <a:off x="2964916" y="2796278"/>
            <a:ext cx="449325" cy="450470"/>
            <a:chOff x="-19822675" y="4066875"/>
            <a:chExt cx="304050" cy="304825"/>
          </a:xfrm>
        </p:grpSpPr>
        <p:sp>
          <p:nvSpPr>
            <p:cNvPr id="9646" name="Google Shape;9646;p9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9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9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9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2" name="Google Shape;9652;p92"/>
          <p:cNvGrpSpPr/>
          <p:nvPr/>
        </p:nvGrpSpPr>
        <p:grpSpPr>
          <a:xfrm>
            <a:off x="5773985" y="1689571"/>
            <a:ext cx="399302" cy="449325"/>
            <a:chOff x="-17878825" y="3334400"/>
            <a:chExt cx="270200" cy="304050"/>
          </a:xfrm>
        </p:grpSpPr>
        <p:sp>
          <p:nvSpPr>
            <p:cNvPr id="9653" name="Google Shape;9653;p9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9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9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9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9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9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92"/>
          <p:cNvGrpSpPr/>
          <p:nvPr/>
        </p:nvGrpSpPr>
        <p:grpSpPr>
          <a:xfrm>
            <a:off x="5747809" y="2242416"/>
            <a:ext cx="451653" cy="451653"/>
            <a:chOff x="-17896150" y="3709300"/>
            <a:chExt cx="305625" cy="305625"/>
          </a:xfrm>
        </p:grpSpPr>
        <p:sp>
          <p:nvSpPr>
            <p:cNvPr id="9661" name="Google Shape;9661;p9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9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92"/>
          <p:cNvGrpSpPr/>
          <p:nvPr/>
        </p:nvGrpSpPr>
        <p:grpSpPr>
          <a:xfrm>
            <a:off x="5775740" y="2795686"/>
            <a:ext cx="395792" cy="451653"/>
            <a:chOff x="-17878025" y="4082625"/>
            <a:chExt cx="267825" cy="305625"/>
          </a:xfrm>
        </p:grpSpPr>
        <p:sp>
          <p:nvSpPr>
            <p:cNvPr id="9666" name="Google Shape;9666;p9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9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9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9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9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92"/>
          <p:cNvGrpSpPr/>
          <p:nvPr/>
        </p:nvGrpSpPr>
        <p:grpSpPr>
          <a:xfrm>
            <a:off x="2919632" y="3355015"/>
            <a:ext cx="450507" cy="423722"/>
            <a:chOff x="-16044450" y="3317850"/>
            <a:chExt cx="304850" cy="286725"/>
          </a:xfrm>
        </p:grpSpPr>
        <p:sp>
          <p:nvSpPr>
            <p:cNvPr id="9674" name="Google Shape;9674;p9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9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8" name="Google Shape;9678;p9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9" name="Google Shape;9679;p92"/>
          <p:cNvGrpSpPr/>
          <p:nvPr/>
        </p:nvGrpSpPr>
        <p:grpSpPr>
          <a:xfrm>
            <a:off x="8042149" y="2243724"/>
            <a:ext cx="373662" cy="449030"/>
            <a:chOff x="-16018450" y="4058400"/>
            <a:chExt cx="252850" cy="303850"/>
          </a:xfrm>
        </p:grpSpPr>
        <p:sp>
          <p:nvSpPr>
            <p:cNvPr id="9680" name="Google Shape;9680;p9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9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9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9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4" name="Google Shape;9684;p9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9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89" name="Shape 9689"/>
        <p:cNvGrpSpPr/>
        <p:nvPr/>
      </p:nvGrpSpPr>
      <p:grpSpPr>
        <a:xfrm>
          <a:off x="0" y="0"/>
          <a:ext cx="0" cy="0"/>
          <a:chOff x="0" y="0"/>
          <a:chExt cx="0" cy="0"/>
        </a:xfrm>
      </p:grpSpPr>
      <p:grpSp>
        <p:nvGrpSpPr>
          <p:cNvPr id="9690" name="Google Shape;9690;p93"/>
          <p:cNvGrpSpPr/>
          <p:nvPr/>
        </p:nvGrpSpPr>
        <p:grpSpPr>
          <a:xfrm>
            <a:off x="845901" y="1689241"/>
            <a:ext cx="442337" cy="419623"/>
            <a:chOff x="-6696925" y="3272575"/>
            <a:chExt cx="307200" cy="291425"/>
          </a:xfrm>
        </p:grpSpPr>
        <p:sp>
          <p:nvSpPr>
            <p:cNvPr id="9691" name="Google Shape;9691;p9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9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93"/>
          <p:cNvGrpSpPr/>
          <p:nvPr/>
        </p:nvGrpSpPr>
        <p:grpSpPr>
          <a:xfrm>
            <a:off x="845884" y="2204636"/>
            <a:ext cx="442373" cy="420775"/>
            <a:chOff x="-6690625" y="3631325"/>
            <a:chExt cx="307225" cy="292225"/>
          </a:xfrm>
        </p:grpSpPr>
        <p:sp>
          <p:nvSpPr>
            <p:cNvPr id="9694" name="Google Shape;9694;p9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9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9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9" name="Google Shape;9699;p93"/>
          <p:cNvGrpSpPr/>
          <p:nvPr/>
        </p:nvGrpSpPr>
        <p:grpSpPr>
          <a:xfrm>
            <a:off x="868005" y="2756972"/>
            <a:ext cx="421927" cy="419371"/>
            <a:chOff x="-6689825" y="3992050"/>
            <a:chExt cx="293025" cy="291250"/>
          </a:xfrm>
        </p:grpSpPr>
        <p:sp>
          <p:nvSpPr>
            <p:cNvPr id="9700" name="Google Shape;9700;p9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9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9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9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9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9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9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9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9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2" name="Google Shape;9712;p9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3" name="Google Shape;9713;p93"/>
          <p:cNvGrpSpPr/>
          <p:nvPr/>
        </p:nvGrpSpPr>
        <p:grpSpPr>
          <a:xfrm>
            <a:off x="3551317" y="2205192"/>
            <a:ext cx="423043" cy="419659"/>
            <a:chOff x="-4837325" y="3612425"/>
            <a:chExt cx="293800" cy="291450"/>
          </a:xfrm>
        </p:grpSpPr>
        <p:sp>
          <p:nvSpPr>
            <p:cNvPr id="9714" name="Google Shape;9714;p9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9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9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7" name="Google Shape;9717;p93"/>
          <p:cNvGrpSpPr/>
          <p:nvPr/>
        </p:nvGrpSpPr>
        <p:grpSpPr>
          <a:xfrm>
            <a:off x="3564349" y="2756826"/>
            <a:ext cx="420775" cy="419659"/>
            <a:chOff x="-4837325" y="3971575"/>
            <a:chExt cx="292225" cy="291450"/>
          </a:xfrm>
        </p:grpSpPr>
        <p:sp>
          <p:nvSpPr>
            <p:cNvPr id="9718" name="Google Shape;9718;p9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9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9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9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9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93"/>
          <p:cNvGrpSpPr/>
          <p:nvPr/>
        </p:nvGrpSpPr>
        <p:grpSpPr>
          <a:xfrm>
            <a:off x="6256364" y="1714185"/>
            <a:ext cx="430998" cy="369730"/>
            <a:chOff x="-3037625" y="3254850"/>
            <a:chExt cx="299325" cy="256775"/>
          </a:xfrm>
        </p:grpSpPr>
        <p:sp>
          <p:nvSpPr>
            <p:cNvPr id="9725" name="Google Shape;9725;p9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9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9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9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93"/>
          <p:cNvGrpSpPr/>
          <p:nvPr/>
        </p:nvGrpSpPr>
        <p:grpSpPr>
          <a:xfrm>
            <a:off x="6260324" y="2204615"/>
            <a:ext cx="423079" cy="420811"/>
            <a:chOff x="-3031325" y="3597450"/>
            <a:chExt cx="293825" cy="292250"/>
          </a:xfrm>
        </p:grpSpPr>
        <p:sp>
          <p:nvSpPr>
            <p:cNvPr id="9730" name="Google Shape;9730;p9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9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9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4" name="Google Shape;9734;p93"/>
          <p:cNvGrpSpPr/>
          <p:nvPr/>
        </p:nvGrpSpPr>
        <p:grpSpPr>
          <a:xfrm>
            <a:off x="6272798" y="2781214"/>
            <a:ext cx="421927" cy="370882"/>
            <a:chOff x="-3030525" y="3973150"/>
            <a:chExt cx="293025" cy="257575"/>
          </a:xfrm>
        </p:grpSpPr>
        <p:sp>
          <p:nvSpPr>
            <p:cNvPr id="9735" name="Google Shape;9735;p9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9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93"/>
          <p:cNvGrpSpPr/>
          <p:nvPr/>
        </p:nvGrpSpPr>
        <p:grpSpPr>
          <a:xfrm>
            <a:off x="1374391" y="3369426"/>
            <a:ext cx="421927" cy="297195"/>
            <a:chOff x="-1199300" y="3279250"/>
            <a:chExt cx="293025" cy="206400"/>
          </a:xfrm>
        </p:grpSpPr>
        <p:sp>
          <p:nvSpPr>
            <p:cNvPr id="9738" name="Google Shape;9738;p9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9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9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9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2" name="Google Shape;9742;p93"/>
          <p:cNvGrpSpPr/>
          <p:nvPr/>
        </p:nvGrpSpPr>
        <p:grpSpPr>
          <a:xfrm>
            <a:off x="1381477" y="1688773"/>
            <a:ext cx="444605" cy="420559"/>
            <a:chOff x="-6338550" y="3272950"/>
            <a:chExt cx="308775" cy="292075"/>
          </a:xfrm>
        </p:grpSpPr>
        <p:sp>
          <p:nvSpPr>
            <p:cNvPr id="9743" name="Google Shape;9743;p9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9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9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6" name="Google Shape;9746;p93"/>
          <p:cNvGrpSpPr/>
          <p:nvPr/>
        </p:nvGrpSpPr>
        <p:grpSpPr>
          <a:xfrm>
            <a:off x="1392817" y="2205194"/>
            <a:ext cx="421927" cy="419659"/>
            <a:chOff x="-6329100" y="3632100"/>
            <a:chExt cx="293025" cy="291450"/>
          </a:xfrm>
        </p:grpSpPr>
        <p:sp>
          <p:nvSpPr>
            <p:cNvPr id="9747" name="Google Shape;9747;p9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9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9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0" name="Google Shape;9750;p93"/>
          <p:cNvGrpSpPr/>
          <p:nvPr/>
        </p:nvGrpSpPr>
        <p:grpSpPr>
          <a:xfrm>
            <a:off x="1405867" y="2756828"/>
            <a:ext cx="419623" cy="419659"/>
            <a:chOff x="-6329875" y="3992050"/>
            <a:chExt cx="291425" cy="291450"/>
          </a:xfrm>
        </p:grpSpPr>
        <p:sp>
          <p:nvSpPr>
            <p:cNvPr id="9751" name="Google Shape;9751;p9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9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9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9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93"/>
          <p:cNvGrpSpPr/>
          <p:nvPr/>
        </p:nvGrpSpPr>
        <p:grpSpPr>
          <a:xfrm>
            <a:off x="4092004" y="1687530"/>
            <a:ext cx="423079" cy="423043"/>
            <a:chOff x="-4478975" y="3251700"/>
            <a:chExt cx="293825" cy="293800"/>
          </a:xfrm>
        </p:grpSpPr>
        <p:sp>
          <p:nvSpPr>
            <p:cNvPr id="9756" name="Google Shape;9756;p9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9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9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9" name="Google Shape;9759;p93"/>
          <p:cNvGrpSpPr/>
          <p:nvPr/>
        </p:nvGrpSpPr>
        <p:grpSpPr>
          <a:xfrm>
            <a:off x="4092004" y="2205192"/>
            <a:ext cx="423079" cy="419659"/>
            <a:chOff x="-4475825" y="3612425"/>
            <a:chExt cx="293825" cy="291450"/>
          </a:xfrm>
        </p:grpSpPr>
        <p:sp>
          <p:nvSpPr>
            <p:cNvPr id="9760" name="Google Shape;9760;p9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9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9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93"/>
          <p:cNvGrpSpPr/>
          <p:nvPr/>
        </p:nvGrpSpPr>
        <p:grpSpPr>
          <a:xfrm>
            <a:off x="4101077" y="2756844"/>
            <a:ext cx="428730" cy="419623"/>
            <a:chOff x="-4480550" y="3970800"/>
            <a:chExt cx="297750" cy="291425"/>
          </a:xfrm>
        </p:grpSpPr>
        <p:sp>
          <p:nvSpPr>
            <p:cNvPr id="9764" name="Google Shape;9764;p9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9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93"/>
          <p:cNvGrpSpPr/>
          <p:nvPr/>
        </p:nvGrpSpPr>
        <p:grpSpPr>
          <a:xfrm>
            <a:off x="6804910" y="1689221"/>
            <a:ext cx="415123" cy="419659"/>
            <a:chOff x="-2668225" y="3239075"/>
            <a:chExt cx="288300" cy="291450"/>
          </a:xfrm>
        </p:grpSpPr>
        <p:sp>
          <p:nvSpPr>
            <p:cNvPr id="9767" name="Google Shape;9767;p9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9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9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9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2" name="Google Shape;9772;p93"/>
          <p:cNvGrpSpPr/>
          <p:nvPr/>
        </p:nvGrpSpPr>
        <p:grpSpPr>
          <a:xfrm>
            <a:off x="6802066" y="2205191"/>
            <a:ext cx="420811" cy="419659"/>
            <a:chOff x="-2671375" y="3597450"/>
            <a:chExt cx="292250" cy="291450"/>
          </a:xfrm>
        </p:grpSpPr>
        <p:sp>
          <p:nvSpPr>
            <p:cNvPr id="9773" name="Google Shape;9773;p9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5" name="Google Shape;9775;p93"/>
          <p:cNvGrpSpPr/>
          <p:nvPr/>
        </p:nvGrpSpPr>
        <p:grpSpPr>
          <a:xfrm>
            <a:off x="6812849" y="2755691"/>
            <a:ext cx="423043" cy="421927"/>
            <a:chOff x="-2670575" y="3956600"/>
            <a:chExt cx="293800" cy="293025"/>
          </a:xfrm>
        </p:grpSpPr>
        <p:sp>
          <p:nvSpPr>
            <p:cNvPr id="9776" name="Google Shape;9776;p9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9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9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9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0" name="Google Shape;9780;p93"/>
          <p:cNvGrpSpPr/>
          <p:nvPr/>
        </p:nvGrpSpPr>
        <p:grpSpPr>
          <a:xfrm>
            <a:off x="3070370" y="3311947"/>
            <a:ext cx="426462" cy="418363"/>
            <a:chOff x="-1183550" y="3586525"/>
            <a:chExt cx="296175" cy="290550"/>
          </a:xfrm>
        </p:grpSpPr>
        <p:sp>
          <p:nvSpPr>
            <p:cNvPr id="9781" name="Google Shape;9781;p9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9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9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9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9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9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9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9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9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0" name="Google Shape;9790;p93"/>
          <p:cNvGrpSpPr/>
          <p:nvPr/>
        </p:nvGrpSpPr>
        <p:grpSpPr>
          <a:xfrm>
            <a:off x="1933980" y="1689799"/>
            <a:ext cx="420811" cy="418507"/>
            <a:chOff x="-5971525" y="3273750"/>
            <a:chExt cx="292250" cy="290650"/>
          </a:xfrm>
        </p:grpSpPr>
        <p:sp>
          <p:nvSpPr>
            <p:cNvPr id="9791" name="Google Shape;9791;p9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9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3" name="Google Shape;9793;p93"/>
          <p:cNvGrpSpPr/>
          <p:nvPr/>
        </p:nvGrpSpPr>
        <p:grpSpPr>
          <a:xfrm>
            <a:off x="1928310" y="2203826"/>
            <a:ext cx="432150" cy="422395"/>
            <a:chOff x="-5974675" y="3632100"/>
            <a:chExt cx="300125" cy="293350"/>
          </a:xfrm>
        </p:grpSpPr>
        <p:sp>
          <p:nvSpPr>
            <p:cNvPr id="9794" name="Google Shape;9794;p9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9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9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7" name="Google Shape;9797;p93"/>
          <p:cNvGrpSpPr/>
          <p:nvPr/>
        </p:nvGrpSpPr>
        <p:grpSpPr>
          <a:xfrm>
            <a:off x="1958351" y="2755694"/>
            <a:ext cx="395865" cy="421927"/>
            <a:chOff x="-5971525" y="3990475"/>
            <a:chExt cx="274925" cy="293025"/>
          </a:xfrm>
        </p:grpSpPr>
        <p:sp>
          <p:nvSpPr>
            <p:cNvPr id="9798" name="Google Shape;9798;p9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9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9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2" name="Google Shape;9802;p93"/>
          <p:cNvGrpSpPr/>
          <p:nvPr/>
        </p:nvGrpSpPr>
        <p:grpSpPr>
          <a:xfrm>
            <a:off x="4631558" y="1689798"/>
            <a:ext cx="420775" cy="418507"/>
            <a:chOff x="-4118225" y="3253275"/>
            <a:chExt cx="292225" cy="290650"/>
          </a:xfrm>
        </p:grpSpPr>
        <p:sp>
          <p:nvSpPr>
            <p:cNvPr id="9803" name="Google Shape;9803;p9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9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5" name="Google Shape;9805;p93"/>
          <p:cNvGrpSpPr/>
          <p:nvPr/>
        </p:nvGrpSpPr>
        <p:grpSpPr>
          <a:xfrm>
            <a:off x="4682008" y="2204922"/>
            <a:ext cx="319874" cy="420199"/>
            <a:chOff x="-4082800" y="3612425"/>
            <a:chExt cx="222150" cy="291825"/>
          </a:xfrm>
        </p:grpSpPr>
        <p:sp>
          <p:nvSpPr>
            <p:cNvPr id="9806" name="Google Shape;9806;p9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93"/>
          <p:cNvGrpSpPr/>
          <p:nvPr/>
        </p:nvGrpSpPr>
        <p:grpSpPr>
          <a:xfrm>
            <a:off x="4643456" y="2769876"/>
            <a:ext cx="420775" cy="393561"/>
            <a:chOff x="-4118225" y="3990475"/>
            <a:chExt cx="292225" cy="273325"/>
          </a:xfrm>
        </p:grpSpPr>
        <p:sp>
          <p:nvSpPr>
            <p:cNvPr id="9810" name="Google Shape;9810;p9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9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9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9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93"/>
          <p:cNvGrpSpPr/>
          <p:nvPr/>
        </p:nvGrpSpPr>
        <p:grpSpPr>
          <a:xfrm>
            <a:off x="7354110" y="1688087"/>
            <a:ext cx="394713" cy="421927"/>
            <a:chOff x="-2312225" y="3238300"/>
            <a:chExt cx="274125" cy="293025"/>
          </a:xfrm>
        </p:grpSpPr>
        <p:sp>
          <p:nvSpPr>
            <p:cNvPr id="9815" name="Google Shape;9815;p9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9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7" name="Google Shape;9817;p93"/>
          <p:cNvGrpSpPr/>
          <p:nvPr/>
        </p:nvGrpSpPr>
        <p:grpSpPr>
          <a:xfrm>
            <a:off x="7341062" y="2153586"/>
            <a:ext cx="420811" cy="522864"/>
            <a:chOff x="-2310650" y="3525775"/>
            <a:chExt cx="292250" cy="363125"/>
          </a:xfrm>
        </p:grpSpPr>
        <p:sp>
          <p:nvSpPr>
            <p:cNvPr id="9818" name="Google Shape;9818;p9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9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9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2" name="Google Shape;9822;p93"/>
          <p:cNvGrpSpPr/>
          <p:nvPr/>
        </p:nvGrpSpPr>
        <p:grpSpPr>
          <a:xfrm>
            <a:off x="7351827" y="2756825"/>
            <a:ext cx="423079" cy="419659"/>
            <a:chOff x="-2310650" y="3958175"/>
            <a:chExt cx="293825" cy="291450"/>
          </a:xfrm>
        </p:grpSpPr>
        <p:sp>
          <p:nvSpPr>
            <p:cNvPr id="9823" name="Google Shape;9823;p9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93"/>
          <p:cNvGrpSpPr/>
          <p:nvPr/>
        </p:nvGrpSpPr>
        <p:grpSpPr>
          <a:xfrm>
            <a:off x="4718688" y="3308459"/>
            <a:ext cx="424159" cy="419659"/>
            <a:chOff x="-1182750" y="3962900"/>
            <a:chExt cx="294575" cy="291450"/>
          </a:xfrm>
        </p:grpSpPr>
        <p:sp>
          <p:nvSpPr>
            <p:cNvPr id="9826" name="Google Shape;9826;p9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9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9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9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9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9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3" name="Google Shape;9833;p93"/>
          <p:cNvGrpSpPr/>
          <p:nvPr/>
        </p:nvGrpSpPr>
        <p:grpSpPr>
          <a:xfrm>
            <a:off x="2471824" y="1689223"/>
            <a:ext cx="424195" cy="419659"/>
            <a:chOff x="-5611575" y="3272950"/>
            <a:chExt cx="294600" cy="291450"/>
          </a:xfrm>
        </p:grpSpPr>
        <p:sp>
          <p:nvSpPr>
            <p:cNvPr id="9834" name="Google Shape;9834;p9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9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9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9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9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9" name="Google Shape;9839;p93"/>
          <p:cNvGrpSpPr/>
          <p:nvPr/>
        </p:nvGrpSpPr>
        <p:grpSpPr>
          <a:xfrm>
            <a:off x="2471824" y="2205770"/>
            <a:ext cx="424195" cy="418507"/>
            <a:chOff x="-5613150" y="3632900"/>
            <a:chExt cx="294600" cy="290650"/>
          </a:xfrm>
        </p:grpSpPr>
        <p:sp>
          <p:nvSpPr>
            <p:cNvPr id="9840" name="Google Shape;9840;p9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9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2" name="Google Shape;9842;p93"/>
          <p:cNvGrpSpPr/>
          <p:nvPr/>
        </p:nvGrpSpPr>
        <p:grpSpPr>
          <a:xfrm>
            <a:off x="2483722" y="2756270"/>
            <a:ext cx="424195" cy="420775"/>
            <a:chOff x="-5613150" y="3991275"/>
            <a:chExt cx="294600" cy="292225"/>
          </a:xfrm>
        </p:grpSpPr>
        <p:sp>
          <p:nvSpPr>
            <p:cNvPr id="9843" name="Google Shape;9843;p9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9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9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9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9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9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9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9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9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2" name="Google Shape;9852;p93"/>
          <p:cNvGrpSpPr/>
          <p:nvPr/>
        </p:nvGrpSpPr>
        <p:grpSpPr>
          <a:xfrm>
            <a:off x="5155210" y="1689438"/>
            <a:ext cx="434634" cy="419227"/>
            <a:chOff x="-3768700" y="3253275"/>
            <a:chExt cx="301850" cy="291150"/>
          </a:xfrm>
        </p:grpSpPr>
        <p:sp>
          <p:nvSpPr>
            <p:cNvPr id="9853" name="Google Shape;9853;p9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9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9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93"/>
          <p:cNvGrpSpPr/>
          <p:nvPr/>
        </p:nvGrpSpPr>
        <p:grpSpPr>
          <a:xfrm>
            <a:off x="5159293" y="2217090"/>
            <a:ext cx="426462" cy="395865"/>
            <a:chOff x="-3808700" y="3628950"/>
            <a:chExt cx="296175" cy="274925"/>
          </a:xfrm>
        </p:grpSpPr>
        <p:sp>
          <p:nvSpPr>
            <p:cNvPr id="9857" name="Google Shape;9857;p9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9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0" name="Google Shape;9860;p93"/>
          <p:cNvGrpSpPr/>
          <p:nvPr/>
        </p:nvGrpSpPr>
        <p:grpSpPr>
          <a:xfrm>
            <a:off x="5224504" y="2756412"/>
            <a:ext cx="419443" cy="420487"/>
            <a:chOff x="-3771675" y="3971775"/>
            <a:chExt cx="291300" cy="292025"/>
          </a:xfrm>
        </p:grpSpPr>
        <p:sp>
          <p:nvSpPr>
            <p:cNvPr id="9861" name="Google Shape;9861;p9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9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9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9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9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6" name="Google Shape;9866;p93"/>
          <p:cNvGrpSpPr/>
          <p:nvPr/>
        </p:nvGrpSpPr>
        <p:grpSpPr>
          <a:xfrm>
            <a:off x="7885948" y="1716461"/>
            <a:ext cx="420271" cy="320774"/>
            <a:chOff x="-1951475" y="3273100"/>
            <a:chExt cx="291875" cy="222775"/>
          </a:xfrm>
        </p:grpSpPr>
        <p:sp>
          <p:nvSpPr>
            <p:cNvPr id="9867" name="Google Shape;9867;p9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9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9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0" name="Google Shape;9870;p93"/>
          <p:cNvGrpSpPr/>
          <p:nvPr/>
        </p:nvGrpSpPr>
        <p:grpSpPr>
          <a:xfrm>
            <a:off x="7883429" y="2205191"/>
            <a:ext cx="425310" cy="419659"/>
            <a:chOff x="-1951475" y="3597450"/>
            <a:chExt cx="295375" cy="291450"/>
          </a:xfrm>
        </p:grpSpPr>
        <p:sp>
          <p:nvSpPr>
            <p:cNvPr id="9871" name="Google Shape;9871;p9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9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9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9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5" name="Google Shape;9875;p93"/>
          <p:cNvGrpSpPr/>
          <p:nvPr/>
        </p:nvGrpSpPr>
        <p:grpSpPr>
          <a:xfrm>
            <a:off x="7885680" y="2756825"/>
            <a:ext cx="444605" cy="419659"/>
            <a:chOff x="-1960150" y="3956600"/>
            <a:chExt cx="308775" cy="291450"/>
          </a:xfrm>
        </p:grpSpPr>
        <p:sp>
          <p:nvSpPr>
            <p:cNvPr id="9876" name="Google Shape;9876;p9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9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93"/>
          <p:cNvGrpSpPr/>
          <p:nvPr/>
        </p:nvGrpSpPr>
        <p:grpSpPr>
          <a:xfrm>
            <a:off x="1939718" y="3307636"/>
            <a:ext cx="420775" cy="420775"/>
            <a:chOff x="-804700" y="3226500"/>
            <a:chExt cx="292225" cy="292225"/>
          </a:xfrm>
        </p:grpSpPr>
        <p:sp>
          <p:nvSpPr>
            <p:cNvPr id="9879" name="Google Shape;9879;p9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9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9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9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9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6" name="Google Shape;9886;p93"/>
          <p:cNvGrpSpPr/>
          <p:nvPr/>
        </p:nvGrpSpPr>
        <p:grpSpPr>
          <a:xfrm>
            <a:off x="3019809" y="1688647"/>
            <a:ext cx="420775" cy="420811"/>
            <a:chOff x="-5251625" y="3272950"/>
            <a:chExt cx="292225" cy="292250"/>
          </a:xfrm>
        </p:grpSpPr>
        <p:sp>
          <p:nvSpPr>
            <p:cNvPr id="9887" name="Google Shape;9887;p9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9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9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0" name="Google Shape;9890;p93"/>
          <p:cNvGrpSpPr/>
          <p:nvPr/>
        </p:nvGrpSpPr>
        <p:grpSpPr>
          <a:xfrm>
            <a:off x="3016407" y="2204348"/>
            <a:ext cx="427578" cy="421351"/>
            <a:chOff x="-5254775" y="3631325"/>
            <a:chExt cx="296950" cy="292625"/>
          </a:xfrm>
        </p:grpSpPr>
        <p:sp>
          <p:nvSpPr>
            <p:cNvPr id="9891" name="Google Shape;9891;p9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9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9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9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9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9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9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8" name="Google Shape;9898;p93"/>
          <p:cNvGrpSpPr/>
          <p:nvPr/>
        </p:nvGrpSpPr>
        <p:grpSpPr>
          <a:xfrm>
            <a:off x="3032265" y="2756270"/>
            <a:ext cx="419659" cy="420775"/>
            <a:chOff x="-5251625" y="3991275"/>
            <a:chExt cx="291450" cy="292225"/>
          </a:xfrm>
        </p:grpSpPr>
        <p:sp>
          <p:nvSpPr>
            <p:cNvPr id="9899" name="Google Shape;9899;p9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9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9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9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9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4" name="Google Shape;9904;p93"/>
          <p:cNvGrpSpPr/>
          <p:nvPr/>
        </p:nvGrpSpPr>
        <p:grpSpPr>
          <a:xfrm>
            <a:off x="5772848" y="1689240"/>
            <a:ext cx="319874" cy="419623"/>
            <a:chOff x="-3365275" y="3253275"/>
            <a:chExt cx="222150" cy="291425"/>
          </a:xfrm>
        </p:grpSpPr>
        <p:sp>
          <p:nvSpPr>
            <p:cNvPr id="9905" name="Google Shape;9905;p9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9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93"/>
          <p:cNvGrpSpPr/>
          <p:nvPr/>
        </p:nvGrpSpPr>
        <p:grpSpPr>
          <a:xfrm>
            <a:off x="5746786" y="2204058"/>
            <a:ext cx="371998" cy="421927"/>
            <a:chOff x="-3383375" y="3611625"/>
            <a:chExt cx="258350" cy="293025"/>
          </a:xfrm>
        </p:grpSpPr>
        <p:sp>
          <p:nvSpPr>
            <p:cNvPr id="9908" name="Google Shape;9908;p9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9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93"/>
          <p:cNvGrpSpPr/>
          <p:nvPr/>
        </p:nvGrpSpPr>
        <p:grpSpPr>
          <a:xfrm>
            <a:off x="5809135" y="2756826"/>
            <a:ext cx="271097" cy="419659"/>
            <a:chOff x="-3347950" y="3971575"/>
            <a:chExt cx="188275" cy="291450"/>
          </a:xfrm>
        </p:grpSpPr>
        <p:sp>
          <p:nvSpPr>
            <p:cNvPr id="9911" name="Google Shape;9911;p9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9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9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93"/>
          <p:cNvGrpSpPr/>
          <p:nvPr/>
        </p:nvGrpSpPr>
        <p:grpSpPr>
          <a:xfrm>
            <a:off x="858994" y="3307061"/>
            <a:ext cx="371998" cy="421927"/>
            <a:chOff x="-1575775" y="3238300"/>
            <a:chExt cx="258350" cy="293025"/>
          </a:xfrm>
        </p:grpSpPr>
        <p:sp>
          <p:nvSpPr>
            <p:cNvPr id="9915" name="Google Shape;9915;p9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9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9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9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9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0" name="Google Shape;9920;p93"/>
          <p:cNvGrpSpPr/>
          <p:nvPr/>
        </p:nvGrpSpPr>
        <p:grpSpPr>
          <a:xfrm>
            <a:off x="2503892" y="3309051"/>
            <a:ext cx="423079" cy="424159"/>
            <a:chOff x="-1591550" y="3597475"/>
            <a:chExt cx="293825" cy="294575"/>
          </a:xfrm>
        </p:grpSpPr>
        <p:sp>
          <p:nvSpPr>
            <p:cNvPr id="9921" name="Google Shape;9921;p9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9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4" name="Google Shape;9924;p93"/>
          <p:cNvGrpSpPr/>
          <p:nvPr/>
        </p:nvGrpSpPr>
        <p:grpSpPr>
          <a:xfrm>
            <a:off x="4153362" y="3318663"/>
            <a:ext cx="421927" cy="399248"/>
            <a:chOff x="-1592325" y="3957400"/>
            <a:chExt cx="293025" cy="277275"/>
          </a:xfrm>
        </p:grpSpPr>
        <p:sp>
          <p:nvSpPr>
            <p:cNvPr id="9925" name="Google Shape;9925;p9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9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9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9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9" name="Google Shape;9929;p93"/>
          <p:cNvGrpSpPr/>
          <p:nvPr/>
        </p:nvGrpSpPr>
        <p:grpSpPr>
          <a:xfrm>
            <a:off x="3640232" y="3310744"/>
            <a:ext cx="369730" cy="420775"/>
            <a:chOff x="-778700" y="3612425"/>
            <a:chExt cx="256775" cy="292225"/>
          </a:xfrm>
        </p:grpSpPr>
        <p:sp>
          <p:nvSpPr>
            <p:cNvPr id="9930" name="Google Shape;9930;p9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9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9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9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9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6" name="Google Shape;9936;p93"/>
          <p:cNvGrpSpPr/>
          <p:nvPr/>
        </p:nvGrpSpPr>
        <p:grpSpPr>
          <a:xfrm>
            <a:off x="6111733" y="3828305"/>
            <a:ext cx="340731" cy="387641"/>
            <a:chOff x="7728464" y="1561258"/>
            <a:chExt cx="349719" cy="397866"/>
          </a:xfrm>
        </p:grpSpPr>
        <p:sp>
          <p:nvSpPr>
            <p:cNvPr id="9937" name="Google Shape;9937;p9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9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93"/>
          <p:cNvGrpSpPr/>
          <p:nvPr/>
        </p:nvGrpSpPr>
        <p:grpSpPr>
          <a:xfrm>
            <a:off x="4034702" y="3828305"/>
            <a:ext cx="387681" cy="387641"/>
            <a:chOff x="5611350" y="1561258"/>
            <a:chExt cx="397907" cy="397866"/>
          </a:xfrm>
        </p:grpSpPr>
        <p:sp>
          <p:nvSpPr>
            <p:cNvPr id="9940" name="Google Shape;9940;p9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9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9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9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4" name="Google Shape;9944;p93"/>
          <p:cNvGrpSpPr/>
          <p:nvPr/>
        </p:nvGrpSpPr>
        <p:grpSpPr>
          <a:xfrm>
            <a:off x="4553987" y="3925571"/>
            <a:ext cx="387610" cy="193109"/>
            <a:chOff x="6140660" y="1661097"/>
            <a:chExt cx="397835" cy="198202"/>
          </a:xfrm>
        </p:grpSpPr>
        <p:sp>
          <p:nvSpPr>
            <p:cNvPr id="9945" name="Google Shape;9945;p9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9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9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9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93"/>
          <p:cNvGrpSpPr/>
          <p:nvPr/>
        </p:nvGrpSpPr>
        <p:grpSpPr>
          <a:xfrm>
            <a:off x="5073202" y="3828305"/>
            <a:ext cx="387681" cy="387641"/>
            <a:chOff x="6669907" y="1561258"/>
            <a:chExt cx="397907" cy="397866"/>
          </a:xfrm>
        </p:grpSpPr>
        <p:sp>
          <p:nvSpPr>
            <p:cNvPr id="9950" name="Google Shape;9950;p9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9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9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9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9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5" name="Google Shape;9955;p93"/>
          <p:cNvGrpSpPr/>
          <p:nvPr/>
        </p:nvGrpSpPr>
        <p:grpSpPr>
          <a:xfrm>
            <a:off x="1958433" y="3885842"/>
            <a:ext cx="387681" cy="272572"/>
            <a:chOff x="3386036" y="1746339"/>
            <a:chExt cx="397907" cy="279762"/>
          </a:xfrm>
        </p:grpSpPr>
        <p:sp>
          <p:nvSpPr>
            <p:cNvPr id="9956" name="Google Shape;9956;p9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9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93"/>
          <p:cNvGrpSpPr/>
          <p:nvPr/>
        </p:nvGrpSpPr>
        <p:grpSpPr>
          <a:xfrm>
            <a:off x="2996130" y="3828288"/>
            <a:ext cx="387681" cy="387681"/>
            <a:chOff x="4417380" y="1687279"/>
            <a:chExt cx="397907" cy="397907"/>
          </a:xfrm>
        </p:grpSpPr>
        <p:sp>
          <p:nvSpPr>
            <p:cNvPr id="9959" name="Google Shape;9959;p9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9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93"/>
          <p:cNvGrpSpPr/>
          <p:nvPr/>
        </p:nvGrpSpPr>
        <p:grpSpPr>
          <a:xfrm>
            <a:off x="7942611" y="3308537"/>
            <a:ext cx="387661" cy="387661"/>
            <a:chOff x="2869999" y="1687279"/>
            <a:chExt cx="397887" cy="397887"/>
          </a:xfrm>
        </p:grpSpPr>
        <p:sp>
          <p:nvSpPr>
            <p:cNvPr id="9962" name="Google Shape;9962;p9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9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4" name="Google Shape;9964;p93"/>
          <p:cNvGrpSpPr/>
          <p:nvPr/>
        </p:nvGrpSpPr>
        <p:grpSpPr>
          <a:xfrm>
            <a:off x="2477718" y="3828664"/>
            <a:ext cx="386807" cy="386929"/>
            <a:chOff x="3902887" y="1687655"/>
            <a:chExt cx="397010" cy="397135"/>
          </a:xfrm>
        </p:grpSpPr>
        <p:sp>
          <p:nvSpPr>
            <p:cNvPr id="9965" name="Google Shape;9965;p9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9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7" name="Google Shape;9967;p93"/>
          <p:cNvGrpSpPr/>
          <p:nvPr/>
        </p:nvGrpSpPr>
        <p:grpSpPr>
          <a:xfrm>
            <a:off x="3515416" y="3828344"/>
            <a:ext cx="387681" cy="387681"/>
            <a:chOff x="4933458" y="1687279"/>
            <a:chExt cx="397907" cy="397907"/>
          </a:xfrm>
        </p:grpSpPr>
        <p:sp>
          <p:nvSpPr>
            <p:cNvPr id="9968" name="Google Shape;9968;p9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9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0" name="Google Shape;9970;p93"/>
          <p:cNvGrpSpPr/>
          <p:nvPr/>
        </p:nvGrpSpPr>
        <p:grpSpPr>
          <a:xfrm>
            <a:off x="6348367" y="3308537"/>
            <a:ext cx="387661" cy="387661"/>
            <a:chOff x="1379798" y="1723250"/>
            <a:chExt cx="397887" cy="397887"/>
          </a:xfrm>
        </p:grpSpPr>
        <p:sp>
          <p:nvSpPr>
            <p:cNvPr id="9971" name="Google Shape;9971;p9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9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9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9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5" name="Google Shape;9975;p93"/>
          <p:cNvGrpSpPr/>
          <p:nvPr/>
        </p:nvGrpSpPr>
        <p:grpSpPr>
          <a:xfrm>
            <a:off x="5286246" y="3308537"/>
            <a:ext cx="387681" cy="387661"/>
            <a:chOff x="266768" y="1721375"/>
            <a:chExt cx="397907" cy="397887"/>
          </a:xfrm>
        </p:grpSpPr>
        <p:sp>
          <p:nvSpPr>
            <p:cNvPr id="9976" name="Google Shape;9976;p9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9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8" name="Google Shape;9978;p93"/>
          <p:cNvGrpSpPr/>
          <p:nvPr/>
        </p:nvGrpSpPr>
        <p:grpSpPr>
          <a:xfrm>
            <a:off x="5817327" y="3308537"/>
            <a:ext cx="387641" cy="387661"/>
            <a:chOff x="864491" y="1723250"/>
            <a:chExt cx="397866" cy="397887"/>
          </a:xfrm>
        </p:grpSpPr>
        <p:sp>
          <p:nvSpPr>
            <p:cNvPr id="9979" name="Google Shape;9979;p9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9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9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2" name="Google Shape;9982;p9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3" name="Google Shape;9983;p93"/>
          <p:cNvGrpSpPr/>
          <p:nvPr/>
        </p:nvGrpSpPr>
        <p:grpSpPr>
          <a:xfrm>
            <a:off x="7411672" y="3308924"/>
            <a:ext cx="387539" cy="386888"/>
            <a:chOff x="2408992" y="1722875"/>
            <a:chExt cx="397761" cy="397093"/>
          </a:xfrm>
        </p:grpSpPr>
        <p:sp>
          <p:nvSpPr>
            <p:cNvPr id="9984" name="Google Shape;9984;p9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9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93"/>
          <p:cNvGrpSpPr/>
          <p:nvPr/>
        </p:nvGrpSpPr>
        <p:grpSpPr>
          <a:xfrm>
            <a:off x="6584154" y="3827060"/>
            <a:ext cx="388966" cy="388966"/>
            <a:chOff x="1190625" y="238125"/>
            <a:chExt cx="5235075" cy="5235075"/>
          </a:xfrm>
        </p:grpSpPr>
        <p:sp>
          <p:nvSpPr>
            <p:cNvPr id="9987" name="Google Shape;9987;p9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9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93"/>
          <p:cNvGrpSpPr/>
          <p:nvPr/>
        </p:nvGrpSpPr>
        <p:grpSpPr>
          <a:xfrm>
            <a:off x="5592488" y="3828305"/>
            <a:ext cx="387641" cy="387641"/>
            <a:chOff x="7199196" y="1561258"/>
            <a:chExt cx="397866" cy="397866"/>
          </a:xfrm>
        </p:grpSpPr>
        <p:sp>
          <p:nvSpPr>
            <p:cNvPr id="9990" name="Google Shape;9990;p9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9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9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3" name="Google Shape;9993;p9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97" name="Shape 9997"/>
        <p:cNvGrpSpPr/>
        <p:nvPr/>
      </p:nvGrpSpPr>
      <p:grpSpPr>
        <a:xfrm>
          <a:off x="0" y="0"/>
          <a:ext cx="0" cy="0"/>
          <a:chOff x="0" y="0"/>
          <a:chExt cx="0" cy="0"/>
        </a:xfrm>
      </p:grpSpPr>
      <p:pic>
        <p:nvPicPr>
          <p:cNvPr id="9998" name="Google Shape;9998;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43"/>
          <p:cNvSpPr txBox="1"/>
          <p:nvPr>
            <p:ph type="title"/>
          </p:nvPr>
        </p:nvSpPr>
        <p:spPr>
          <a:xfrm>
            <a:off x="2497800" y="3068675"/>
            <a:ext cx="4148400" cy="5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Someone Famous</a:t>
            </a:r>
            <a:endParaRPr/>
          </a:p>
        </p:txBody>
      </p:sp>
      <p:sp>
        <p:nvSpPr>
          <p:cNvPr id="1070" name="Google Shape;1070;p43"/>
          <p:cNvSpPr txBox="1"/>
          <p:nvPr>
            <p:ph idx="1" type="subTitle"/>
          </p:nvPr>
        </p:nvSpPr>
        <p:spPr>
          <a:xfrm>
            <a:off x="1666050" y="1701613"/>
            <a:ext cx="5811900" cy="121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44"/>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 of conflicts</a:t>
            </a:r>
            <a:endParaRPr/>
          </a:p>
        </p:txBody>
      </p:sp>
      <p:sp>
        <p:nvSpPr>
          <p:cNvPr id="1076" name="Google Shape;1076;p44"/>
          <p:cNvSpPr txBox="1"/>
          <p:nvPr>
            <p:ph idx="1" type="subTitle"/>
          </p:nvPr>
        </p:nvSpPr>
        <p:spPr>
          <a:xfrm>
            <a:off x="5876507" y="3970576"/>
            <a:ext cx="2190000" cy="5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1077" name="Google Shape;1077;p44"/>
          <p:cNvSpPr txBox="1"/>
          <p:nvPr>
            <p:ph idx="2" type="subTitle"/>
          </p:nvPr>
        </p:nvSpPr>
        <p:spPr>
          <a:xfrm>
            <a:off x="2089682" y="3970576"/>
            <a:ext cx="2190000" cy="5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biggest planet in the Solar System</a:t>
            </a:r>
            <a:endParaRPr/>
          </a:p>
        </p:txBody>
      </p:sp>
      <p:sp>
        <p:nvSpPr>
          <p:cNvPr id="1078" name="Google Shape;1078;p44"/>
          <p:cNvSpPr txBox="1"/>
          <p:nvPr>
            <p:ph idx="3" type="subTitle"/>
          </p:nvPr>
        </p:nvSpPr>
        <p:spPr>
          <a:xfrm>
            <a:off x="5876507" y="1622683"/>
            <a:ext cx="2190000" cy="5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079" name="Google Shape;1079;p44"/>
          <p:cNvSpPr txBox="1"/>
          <p:nvPr>
            <p:ph idx="4" type="subTitle"/>
          </p:nvPr>
        </p:nvSpPr>
        <p:spPr>
          <a:xfrm>
            <a:off x="5876518" y="1163775"/>
            <a:ext cx="1781700" cy="4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080" name="Google Shape;1080;p44"/>
          <p:cNvSpPr txBox="1"/>
          <p:nvPr>
            <p:ph idx="5" type="subTitle"/>
          </p:nvPr>
        </p:nvSpPr>
        <p:spPr>
          <a:xfrm>
            <a:off x="2089682" y="1622683"/>
            <a:ext cx="2190000" cy="5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1081" name="Google Shape;1081;p44"/>
          <p:cNvSpPr txBox="1"/>
          <p:nvPr>
            <p:ph idx="6" type="subTitle"/>
          </p:nvPr>
        </p:nvSpPr>
        <p:spPr>
          <a:xfrm>
            <a:off x="2089693" y="1163775"/>
            <a:ext cx="1781700" cy="4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082" name="Google Shape;1082;p44"/>
          <p:cNvSpPr txBox="1"/>
          <p:nvPr>
            <p:ph idx="7" type="subTitle"/>
          </p:nvPr>
        </p:nvSpPr>
        <p:spPr>
          <a:xfrm>
            <a:off x="5876507" y="2796630"/>
            <a:ext cx="2190000" cy="5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1083" name="Google Shape;1083;p44"/>
          <p:cNvSpPr txBox="1"/>
          <p:nvPr>
            <p:ph idx="8" type="subTitle"/>
          </p:nvPr>
        </p:nvSpPr>
        <p:spPr>
          <a:xfrm>
            <a:off x="5876518" y="2337538"/>
            <a:ext cx="1781700" cy="4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084" name="Google Shape;1084;p44"/>
          <p:cNvSpPr txBox="1"/>
          <p:nvPr>
            <p:ph idx="9" type="subTitle"/>
          </p:nvPr>
        </p:nvSpPr>
        <p:spPr>
          <a:xfrm>
            <a:off x="2089682" y="2796630"/>
            <a:ext cx="2190000" cy="5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085" name="Google Shape;1085;p44"/>
          <p:cNvSpPr txBox="1"/>
          <p:nvPr>
            <p:ph idx="13" type="subTitle"/>
          </p:nvPr>
        </p:nvSpPr>
        <p:spPr>
          <a:xfrm>
            <a:off x="2089693" y="2337522"/>
            <a:ext cx="1781700" cy="4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086" name="Google Shape;1086;p44"/>
          <p:cNvSpPr txBox="1"/>
          <p:nvPr>
            <p:ph idx="14" type="subTitle"/>
          </p:nvPr>
        </p:nvSpPr>
        <p:spPr>
          <a:xfrm>
            <a:off x="5876518" y="3506225"/>
            <a:ext cx="1781700" cy="4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087" name="Google Shape;1087;p44"/>
          <p:cNvSpPr txBox="1"/>
          <p:nvPr>
            <p:ph idx="15" type="subTitle"/>
          </p:nvPr>
        </p:nvSpPr>
        <p:spPr>
          <a:xfrm>
            <a:off x="2089693" y="3506225"/>
            <a:ext cx="1781700" cy="4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088" name="Google Shape;1088;p44"/>
          <p:cNvSpPr/>
          <p:nvPr/>
        </p:nvSpPr>
        <p:spPr>
          <a:xfrm>
            <a:off x="1077493" y="2482825"/>
            <a:ext cx="874200" cy="8742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4"/>
          <p:cNvSpPr/>
          <p:nvPr/>
        </p:nvSpPr>
        <p:spPr>
          <a:xfrm>
            <a:off x="1077493" y="1312075"/>
            <a:ext cx="874200" cy="8742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4"/>
          <p:cNvSpPr/>
          <p:nvPr/>
        </p:nvSpPr>
        <p:spPr>
          <a:xfrm>
            <a:off x="1077493" y="3653575"/>
            <a:ext cx="874200" cy="8742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4"/>
          <p:cNvSpPr/>
          <p:nvPr/>
        </p:nvSpPr>
        <p:spPr>
          <a:xfrm>
            <a:off x="4853268" y="2482825"/>
            <a:ext cx="874200" cy="874200"/>
          </a:xfrm>
          <a:prstGeom prst="star8">
            <a:avLst>
              <a:gd fmla="val 2732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4"/>
          <p:cNvSpPr/>
          <p:nvPr/>
        </p:nvSpPr>
        <p:spPr>
          <a:xfrm>
            <a:off x="4853268" y="1312075"/>
            <a:ext cx="874200" cy="8742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4"/>
          <p:cNvSpPr/>
          <p:nvPr/>
        </p:nvSpPr>
        <p:spPr>
          <a:xfrm>
            <a:off x="4853268" y="3653575"/>
            <a:ext cx="874200" cy="874200"/>
          </a:xfrm>
          <a:prstGeom prst="star8">
            <a:avLst>
              <a:gd fmla="val 27326"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44"/>
          <p:cNvGrpSpPr/>
          <p:nvPr/>
        </p:nvGrpSpPr>
        <p:grpSpPr>
          <a:xfrm>
            <a:off x="5151126" y="3963515"/>
            <a:ext cx="278494" cy="277818"/>
            <a:chOff x="5151126" y="3963515"/>
            <a:chExt cx="278494" cy="277818"/>
          </a:xfrm>
        </p:grpSpPr>
        <p:sp>
          <p:nvSpPr>
            <p:cNvPr id="1095" name="Google Shape;1095;p44"/>
            <p:cNvSpPr/>
            <p:nvPr/>
          </p:nvSpPr>
          <p:spPr>
            <a:xfrm>
              <a:off x="5151126" y="3963515"/>
              <a:ext cx="127539" cy="126838"/>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a:off x="5151804" y="4115173"/>
              <a:ext cx="128239" cy="12616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a:off x="5302081" y="3963515"/>
              <a:ext cx="127539" cy="126838"/>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p:nvPr/>
          </p:nvSpPr>
          <p:spPr>
            <a:xfrm>
              <a:off x="5302081" y="4114473"/>
              <a:ext cx="127539" cy="12686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44"/>
          <p:cNvSpPr/>
          <p:nvPr/>
        </p:nvSpPr>
        <p:spPr>
          <a:xfrm>
            <a:off x="5151134" y="1610608"/>
            <a:ext cx="278489" cy="277132"/>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44"/>
          <p:cNvGrpSpPr/>
          <p:nvPr/>
        </p:nvGrpSpPr>
        <p:grpSpPr>
          <a:xfrm>
            <a:off x="1375690" y="1622674"/>
            <a:ext cx="277815" cy="253000"/>
            <a:chOff x="1375690" y="1622666"/>
            <a:chExt cx="277815" cy="253000"/>
          </a:xfrm>
        </p:grpSpPr>
        <p:sp>
          <p:nvSpPr>
            <p:cNvPr id="1101" name="Google Shape;1101;p44"/>
            <p:cNvSpPr/>
            <p:nvPr/>
          </p:nvSpPr>
          <p:spPr>
            <a:xfrm>
              <a:off x="1514939" y="1658507"/>
              <a:ext cx="138566" cy="217159"/>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4"/>
            <p:cNvSpPr/>
            <p:nvPr/>
          </p:nvSpPr>
          <p:spPr>
            <a:xfrm>
              <a:off x="1429451" y="1622666"/>
              <a:ext cx="75858" cy="225430"/>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4"/>
            <p:cNvSpPr/>
            <p:nvPr/>
          </p:nvSpPr>
          <p:spPr>
            <a:xfrm>
              <a:off x="1523210" y="1622666"/>
              <a:ext cx="75836" cy="225430"/>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4"/>
            <p:cNvSpPr/>
            <p:nvPr/>
          </p:nvSpPr>
          <p:spPr>
            <a:xfrm>
              <a:off x="1375690" y="1658507"/>
              <a:ext cx="137888" cy="217159"/>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44"/>
          <p:cNvGrpSpPr/>
          <p:nvPr/>
        </p:nvGrpSpPr>
        <p:grpSpPr>
          <a:xfrm>
            <a:off x="1376033" y="3964182"/>
            <a:ext cx="277132" cy="276461"/>
            <a:chOff x="1376033" y="3964182"/>
            <a:chExt cx="277132" cy="276461"/>
          </a:xfrm>
        </p:grpSpPr>
        <p:sp>
          <p:nvSpPr>
            <p:cNvPr id="1106" name="Google Shape;1106;p44"/>
            <p:cNvSpPr/>
            <p:nvPr/>
          </p:nvSpPr>
          <p:spPr>
            <a:xfrm>
              <a:off x="1559394" y="4079320"/>
              <a:ext cx="17942" cy="3654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1450472" y="4079320"/>
              <a:ext cx="18642" cy="3654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1393954" y="4114461"/>
              <a:ext cx="241293" cy="126182"/>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1376033" y="3964182"/>
              <a:ext cx="277132" cy="132374"/>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44"/>
          <p:cNvSpPr/>
          <p:nvPr/>
        </p:nvSpPr>
        <p:spPr>
          <a:xfrm>
            <a:off x="5125960" y="2781711"/>
            <a:ext cx="328835" cy="276432"/>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 name="Google Shape;1111;p44"/>
          <p:cNvGrpSpPr/>
          <p:nvPr/>
        </p:nvGrpSpPr>
        <p:grpSpPr>
          <a:xfrm>
            <a:off x="1375350" y="2781357"/>
            <a:ext cx="278494" cy="277140"/>
            <a:chOff x="1375350" y="2781357"/>
            <a:chExt cx="278494" cy="277140"/>
          </a:xfrm>
        </p:grpSpPr>
        <p:sp>
          <p:nvSpPr>
            <p:cNvPr id="1112" name="Google Shape;1112;p44"/>
            <p:cNvSpPr/>
            <p:nvPr/>
          </p:nvSpPr>
          <p:spPr>
            <a:xfrm>
              <a:off x="1376729" y="2931943"/>
              <a:ext cx="86185" cy="79687"/>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1375350" y="2828248"/>
              <a:ext cx="126160" cy="117189"/>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1423598" y="2973014"/>
              <a:ext cx="67565" cy="82728"/>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1528384" y="2893716"/>
              <a:ext cx="125460" cy="11859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1487708" y="2933015"/>
              <a:ext cx="118590" cy="125482"/>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1528384" y="2782057"/>
              <a:ext cx="77915" cy="8548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1423598" y="2781357"/>
              <a:ext cx="118590" cy="125482"/>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1567660" y="2828248"/>
              <a:ext cx="85507" cy="75574"/>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3" name="Shape 1123"/>
        <p:cNvGrpSpPr/>
        <p:nvPr/>
      </p:nvGrpSpPr>
      <p:grpSpPr>
        <a:xfrm>
          <a:off x="0" y="0"/>
          <a:ext cx="0" cy="0"/>
          <a:chOff x="0" y="0"/>
          <a:chExt cx="0" cy="0"/>
        </a:xfrm>
      </p:grpSpPr>
      <p:sp>
        <p:nvSpPr>
          <p:cNvPr id="1124" name="Google Shape;1124;p45"/>
          <p:cNvSpPr txBox="1"/>
          <p:nvPr>
            <p:ph type="title"/>
          </p:nvPr>
        </p:nvSpPr>
        <p:spPr>
          <a:xfrm>
            <a:off x="1314724" y="262100"/>
            <a:ext cx="3369000" cy="134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46"/>
          <p:cNvSpPr/>
          <p:nvPr/>
        </p:nvSpPr>
        <p:spPr>
          <a:xfrm>
            <a:off x="1555325" y="1659011"/>
            <a:ext cx="1129500" cy="1129500"/>
          </a:xfrm>
          <a:prstGeom prst="star8">
            <a:avLst>
              <a:gd fmla="val 2732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4007275" y="1659011"/>
            <a:ext cx="1129500" cy="1129500"/>
          </a:xfrm>
          <a:prstGeom prst="star8">
            <a:avLst>
              <a:gd fmla="val 2732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6459225" y="1659011"/>
            <a:ext cx="1129500" cy="1129500"/>
          </a:xfrm>
          <a:prstGeom prst="star8">
            <a:avLst>
              <a:gd fmla="val 27326"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txBox="1"/>
          <p:nvPr>
            <p:ph idx="4" type="subTitle"/>
          </p:nvPr>
        </p:nvSpPr>
        <p:spPr>
          <a:xfrm>
            <a:off x="954700" y="3251800"/>
            <a:ext cx="2330700" cy="7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1133" name="Google Shape;1133;p46"/>
          <p:cNvSpPr txBox="1"/>
          <p:nvPr>
            <p:ph idx="5" type="subTitle"/>
          </p:nvPr>
        </p:nvSpPr>
        <p:spPr>
          <a:xfrm>
            <a:off x="954700" y="2786525"/>
            <a:ext cx="233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34" name="Google Shape;1134;p46"/>
          <p:cNvSpPr txBox="1"/>
          <p:nvPr>
            <p:ph idx="2" type="subTitle"/>
          </p:nvPr>
        </p:nvSpPr>
        <p:spPr>
          <a:xfrm>
            <a:off x="5858600" y="3251805"/>
            <a:ext cx="2330700" cy="7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135" name="Google Shape;1135;p46"/>
          <p:cNvSpPr txBox="1"/>
          <p:nvPr>
            <p:ph idx="3" type="subTitle"/>
          </p:nvPr>
        </p:nvSpPr>
        <p:spPr>
          <a:xfrm>
            <a:off x="5858600" y="2786525"/>
            <a:ext cx="233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36" name="Google Shape;1136;p46"/>
          <p:cNvSpPr txBox="1"/>
          <p:nvPr>
            <p:ph idx="6" type="subTitle"/>
          </p:nvPr>
        </p:nvSpPr>
        <p:spPr>
          <a:xfrm>
            <a:off x="3406650" y="2786525"/>
            <a:ext cx="233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37" name="Google Shape;1137;p46"/>
          <p:cNvSpPr txBox="1"/>
          <p:nvPr>
            <p:ph idx="1" type="subTitle"/>
          </p:nvPr>
        </p:nvSpPr>
        <p:spPr>
          <a:xfrm>
            <a:off x="3406650" y="3251800"/>
            <a:ext cx="2330700" cy="7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138" name="Google Shape;1138;p46"/>
          <p:cNvSpPr txBox="1"/>
          <p:nvPr>
            <p:ph type="title"/>
          </p:nvPr>
        </p:nvSpPr>
        <p:spPr>
          <a:xfrm>
            <a:off x="796663" y="307050"/>
            <a:ext cx="75507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Conflict resolution methods</a:t>
            </a:r>
            <a:endParaRPr/>
          </a:p>
        </p:txBody>
      </p:sp>
      <p:grpSp>
        <p:nvGrpSpPr>
          <p:cNvPr id="1139" name="Google Shape;1139;p46"/>
          <p:cNvGrpSpPr/>
          <p:nvPr/>
        </p:nvGrpSpPr>
        <p:grpSpPr>
          <a:xfrm>
            <a:off x="1941450" y="2053251"/>
            <a:ext cx="369989" cy="337051"/>
            <a:chOff x="1941450" y="2053251"/>
            <a:chExt cx="369989" cy="337051"/>
          </a:xfrm>
        </p:grpSpPr>
        <p:sp>
          <p:nvSpPr>
            <p:cNvPr id="1140" name="Google Shape;1140;p46"/>
            <p:cNvSpPr/>
            <p:nvPr/>
          </p:nvSpPr>
          <p:spPr>
            <a:xfrm>
              <a:off x="1941450" y="2053251"/>
              <a:ext cx="348925" cy="96193"/>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2217091" y="2173215"/>
              <a:ext cx="24763" cy="96193"/>
            </a:xfrm>
            <a:custGeom>
              <a:rect b="b" l="l" r="r" t="t"/>
              <a:pathLst>
                <a:path extrusionOk="0" h="3309" w="852">
                  <a:moveTo>
                    <a:pt x="1" y="1"/>
                  </a:moveTo>
                  <a:lnTo>
                    <a:pt x="1" y="3309"/>
                  </a:lnTo>
                  <a:lnTo>
                    <a:pt x="852" y="3309"/>
                  </a:lnTo>
                  <a:lnTo>
                    <a:pt x="8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2265632" y="2174145"/>
              <a:ext cx="45806" cy="96193"/>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1967116" y="2173215"/>
              <a:ext cx="226184" cy="96193"/>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2015629" y="2293179"/>
              <a:ext cx="24763" cy="96193"/>
            </a:xfrm>
            <a:custGeom>
              <a:rect b="b" l="l" r="r" t="t"/>
              <a:pathLst>
                <a:path extrusionOk="0" h="3309" w="852">
                  <a:moveTo>
                    <a:pt x="1" y="1"/>
                  </a:moveTo>
                  <a:lnTo>
                    <a:pt x="1" y="3309"/>
                  </a:lnTo>
                  <a:lnTo>
                    <a:pt x="851" y="3309"/>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2064170" y="2295010"/>
              <a:ext cx="221621" cy="95291"/>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1941450" y="2294109"/>
              <a:ext cx="50399" cy="96193"/>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46"/>
          <p:cNvGrpSpPr/>
          <p:nvPr/>
        </p:nvGrpSpPr>
        <p:grpSpPr>
          <a:xfrm>
            <a:off x="4395988" y="2063138"/>
            <a:ext cx="324409" cy="321246"/>
            <a:chOff x="4395988" y="2063138"/>
            <a:chExt cx="324409" cy="321246"/>
          </a:xfrm>
        </p:grpSpPr>
        <p:sp>
          <p:nvSpPr>
            <p:cNvPr id="1148" name="Google Shape;1148;p46"/>
            <p:cNvSpPr/>
            <p:nvPr/>
          </p:nvSpPr>
          <p:spPr>
            <a:xfrm>
              <a:off x="4592367" y="2260316"/>
              <a:ext cx="128030" cy="124068"/>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6"/>
            <p:cNvSpPr/>
            <p:nvPr/>
          </p:nvSpPr>
          <p:spPr>
            <a:xfrm>
              <a:off x="4395988" y="2063138"/>
              <a:ext cx="250482" cy="251315"/>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46"/>
          <p:cNvGrpSpPr/>
          <p:nvPr/>
        </p:nvGrpSpPr>
        <p:grpSpPr>
          <a:xfrm>
            <a:off x="6832550" y="2058675"/>
            <a:ext cx="370007" cy="330151"/>
            <a:chOff x="6832550" y="2058675"/>
            <a:chExt cx="370007" cy="330151"/>
          </a:xfrm>
        </p:grpSpPr>
        <p:sp>
          <p:nvSpPr>
            <p:cNvPr id="1151" name="Google Shape;1151;p46"/>
            <p:cNvSpPr/>
            <p:nvPr/>
          </p:nvSpPr>
          <p:spPr>
            <a:xfrm>
              <a:off x="6926175" y="2058675"/>
              <a:ext cx="276382" cy="273443"/>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6"/>
            <p:cNvSpPr/>
            <p:nvPr/>
          </p:nvSpPr>
          <p:spPr>
            <a:xfrm>
              <a:off x="6889262" y="2230378"/>
              <a:ext cx="135948" cy="135936"/>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6"/>
            <p:cNvSpPr/>
            <p:nvPr/>
          </p:nvSpPr>
          <p:spPr>
            <a:xfrm>
              <a:off x="6832550" y="2336600"/>
              <a:ext cx="89146" cy="52226"/>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nguage Arts for High School - 9th Grade: Unity and Division by Slidesgo">
  <a:themeElements>
    <a:clrScheme name="Simple Light">
      <a:dk1>
        <a:srgbClr val="000000"/>
      </a:dk1>
      <a:lt1>
        <a:srgbClr val="FFF9F0"/>
      </a:lt1>
      <a:dk2>
        <a:srgbClr val="CDC0F0"/>
      </a:dk2>
      <a:lt2>
        <a:srgbClr val="F0BED6"/>
      </a:lt2>
      <a:accent1>
        <a:srgbClr val="B4DDD8"/>
      </a:accent1>
      <a:accent2>
        <a:srgbClr val="C9DAF8"/>
      </a:accent2>
      <a:accent3>
        <a:srgbClr val="F6C46B"/>
      </a:accent3>
      <a:accent4>
        <a:srgbClr val="B66D22"/>
      </a:accent4>
      <a:accent5>
        <a:srgbClr val="DFB098"/>
      </a:accent5>
      <a:accent6>
        <a:srgbClr val="A45016"/>
      </a:accent6>
      <a:hlink>
        <a:srgbClr val="4F49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